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14"/>
    <p:restoredTop sz="94664"/>
  </p:normalViewPr>
  <p:slideViewPr>
    <p:cSldViewPr snapToGrid="0" snapToObjects="1">
      <p:cViewPr>
        <p:scale>
          <a:sx n="78" d="100"/>
          <a:sy n="78" d="100"/>
        </p:scale>
        <p:origin x="-79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71B1E-5137-0748-83C1-19CAD7DB8769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3F71A-EED7-7445-931C-36D8198EF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7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7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9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2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2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77DD-7462-8F4E-8D20-6E582B06AFC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6B4-8313-DC4E-9EF9-4228FE49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4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1308" y="1162373"/>
            <a:ext cx="82605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Bitcoin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chain</a:t>
            </a:r>
          </a:p>
          <a:p>
            <a:endParaRPr lang="en-US" dirty="0"/>
          </a:p>
          <a:p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2014,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blockchain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20</a:t>
            </a:r>
            <a:r>
              <a:rPr lang="zh-CN" altLang="en-US" dirty="0" smtClean="0"/>
              <a:t> </a:t>
            </a:r>
            <a:r>
              <a:rPr lang="en-US" altLang="zh-CN" dirty="0" smtClean="0"/>
              <a:t>GB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size,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growing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increasing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rate</a:t>
            </a:r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capped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1MB,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approximately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10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</a:t>
            </a:r>
          </a:p>
          <a:p>
            <a:endParaRPr lang="en-US" dirty="0"/>
          </a:p>
          <a:p>
            <a:r>
              <a:rPr lang="en-US" altLang="zh-CN" dirty="0" smtClean="0"/>
              <a:t>Thus,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blockchain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grow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most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*</a:t>
            </a:r>
            <a:r>
              <a:rPr lang="en-US" altLang="zh-CN" dirty="0" smtClean="0"/>
              <a:t>24</a:t>
            </a:r>
            <a:r>
              <a:rPr lang="zh-CN" altLang="en-US" dirty="0" smtClean="0"/>
              <a:t>*</a:t>
            </a:r>
            <a:r>
              <a:rPr lang="en-US" altLang="zh-CN" dirty="0" smtClean="0"/>
              <a:t>365</a:t>
            </a:r>
            <a:r>
              <a:rPr lang="zh-CN" altLang="en-US" dirty="0" smtClean="0"/>
              <a:t> </a:t>
            </a:r>
            <a:r>
              <a:rPr lang="en-US" altLang="zh-CN" dirty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52,560MB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52</a:t>
            </a:r>
            <a:r>
              <a:rPr lang="zh-CN" altLang="en-US" dirty="0" smtClean="0"/>
              <a:t> </a:t>
            </a:r>
            <a:r>
              <a:rPr lang="en-US" altLang="zh-CN" dirty="0" smtClean="0"/>
              <a:t>GB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year</a:t>
            </a:r>
          </a:p>
          <a:p>
            <a:endParaRPr lang="en-US" dirty="0"/>
          </a:p>
          <a:p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2016,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full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bitcoin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blockchain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reaches</a:t>
            </a:r>
            <a:r>
              <a:rPr lang="zh-CN" altLang="en-US" dirty="0" smtClean="0"/>
              <a:t> </a:t>
            </a:r>
            <a:r>
              <a:rPr lang="en-US" altLang="zh-CN" dirty="0" smtClean="0"/>
              <a:t>100GB,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4500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5000</a:t>
            </a:r>
            <a:r>
              <a:rPr lang="zh-CN" altLang="en-US" dirty="0" smtClean="0"/>
              <a:t> </a:t>
            </a:r>
            <a:r>
              <a:rPr lang="en-US" altLang="zh-CN" dirty="0" smtClean="0"/>
              <a:t>full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bitcoin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constantly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online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0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56" y="1727199"/>
            <a:ext cx="8817072" cy="411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3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98" y="388257"/>
            <a:ext cx="6514253" cy="304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063" y="3004456"/>
            <a:ext cx="5715000" cy="38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4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17" y="998565"/>
            <a:ext cx="10045621" cy="475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2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49" y="226790"/>
            <a:ext cx="10934485" cy="633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3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302" y="511443"/>
            <a:ext cx="8550837" cy="58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0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82</Words>
  <Application>Microsoft Macintosh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DengXian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3</cp:revision>
  <dcterms:created xsi:type="dcterms:W3CDTF">2017-10-26T18:04:39Z</dcterms:created>
  <dcterms:modified xsi:type="dcterms:W3CDTF">2017-10-26T23:58:10Z</dcterms:modified>
</cp:coreProperties>
</file>