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1"/>
    <p:restoredTop sz="94638"/>
  </p:normalViewPr>
  <p:slideViewPr>
    <p:cSldViewPr snapToGrid="0" snapToObjects="1">
      <p:cViewPr varScale="1">
        <p:scale>
          <a:sx n="113" d="100"/>
          <a:sy n="113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7DE6D-1AD1-1F40-A5DA-4D250C701263}" type="datetimeFigureOut">
              <a:rPr lang="en-US" smtClean="0"/>
              <a:t>10/26/17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F69FF-03FA-F941-9911-8596F8E2D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69FF-03FA-F941-9911-8596F8E2D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38E3-EAE3-1A46-B573-81E0A46573D1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3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E5FDE-E0E3-6D4B-9173-354CA9C12FF4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9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2883-D2E9-A047-AE37-82810FAE6B76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2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6C56-DC07-3348-ACFA-D4DF9CBA93C4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129E-CB4F-9D41-9CCD-4CD373046741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E39D-20E4-8840-9254-49B9A6215A4F}" type="datetime1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2D04-52FA-5A4F-A07B-32FE273FE0E1}" type="datetime1">
              <a:rPr lang="en-US" smtClean="0"/>
              <a:t>10/26/17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2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2E17-DD50-F141-8597-037C23170CFA}" type="datetime1">
              <a:rPr lang="en-US" smtClean="0"/>
              <a:t>10/26/17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3719-79EF-7D4E-85A1-413E355758B4}" type="datetime1">
              <a:rPr lang="en-US" smtClean="0"/>
              <a:t>10/26/17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94F0-397A-D94C-8E43-CCAA1A17A5E6}" type="datetime1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74930-7A86-B448-9CD6-E29DB5484339}" type="datetime1">
              <a:rPr lang="en-US" smtClean="0"/>
              <a:t>10/26/17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0F330-ADE1-A04A-B523-93721B7AF288}" type="datetime1">
              <a:rPr lang="en-US" smtClean="0"/>
              <a:t>10/26/17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229"/>
            <a:ext cx="10515600" cy="1325563"/>
          </a:xfrm>
        </p:spPr>
        <p:txBody>
          <a:bodyPr/>
          <a:lstStyle/>
          <a:p>
            <a:r>
              <a:rPr lang="en-US" dirty="0" smtClean="0"/>
              <a:t>Broad vs </a:t>
            </a:r>
            <a:r>
              <a:rPr lang="en-US" dirty="0" err="1" smtClean="0"/>
              <a:t>Moatsim</a:t>
            </a:r>
            <a:r>
              <a:rPr lang="en-US" dirty="0" smtClean="0"/>
              <a:t> variance split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72339"/>
              </p:ext>
            </p:extLst>
          </p:nvPr>
        </p:nvGraphicFramePr>
        <p:xfrm>
          <a:off x="545434" y="1855445"/>
          <a:ext cx="532197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394"/>
                <a:gridCol w="1064394"/>
                <a:gridCol w="1064394"/>
                <a:gridCol w="1064394"/>
                <a:gridCol w="1064394"/>
              </a:tblGrid>
              <a:tr h="3624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Oth</a:t>
                      </a:r>
                      <a:r>
                        <a:rPr lang="en-US" sz="1800" dirty="0" smtClean="0"/>
                        <a:t>. </a:t>
                      </a:r>
                      <a:r>
                        <a:rPr lang="en-US" sz="1800" dirty="0" err="1" smtClean="0"/>
                        <a:t>ncd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Breast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0.3077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0.0369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0.1083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0.1738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Kidney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0.2289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Liver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0.3604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0.5015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smtClean="0"/>
                        <a:t>Ovary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0.1939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0.2964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0.4903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Pancreas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0.0043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0.887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0.308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0.3263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Pan-</a:t>
                      </a:r>
                      <a:r>
                        <a:rPr lang="en-US" sz="1800" b="1" dirty="0" err="1" smtClean="0"/>
                        <a:t>canc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0.1959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0.4165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Per SNV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0.0049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0.0023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0.0002</a:t>
                      </a:r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237758"/>
              </p:ext>
            </p:extLst>
          </p:nvPr>
        </p:nvGraphicFramePr>
        <p:xfrm>
          <a:off x="6133432" y="1855445"/>
          <a:ext cx="532197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394"/>
                <a:gridCol w="1064394"/>
                <a:gridCol w="1064394"/>
                <a:gridCol w="1064394"/>
                <a:gridCol w="1064394"/>
              </a:tblGrid>
              <a:tr h="3624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Oth</a:t>
                      </a:r>
                      <a:r>
                        <a:rPr lang="en-US" sz="1800" dirty="0" smtClean="0"/>
                        <a:t>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ncd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Breast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0.2412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0.3481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0.0431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0.0996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Kidney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0.0964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0.2198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Liver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0.1085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0.3446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0.4956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Ovary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0.2153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0.1687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0.4127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Pancreas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0.8284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0.0746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0.9123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0.2948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0.3273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Pan-</a:t>
                      </a:r>
                      <a:r>
                        <a:rPr lang="en-US" sz="1800" b="1" dirty="0" err="1" smtClean="0"/>
                        <a:t>canc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0.1586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0.4022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Per SNV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36800" y="1276734"/>
            <a:ext cx="241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Broad null model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76716" y="1266140"/>
            <a:ext cx="4133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Our null model (w</a:t>
            </a:r>
            <a:r>
              <a:rPr lang="en-US" sz="2400" smtClean="0"/>
              <a:t>/ covariates)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06511"/>
              </p:ext>
            </p:extLst>
          </p:nvPr>
        </p:nvGraphicFramePr>
        <p:xfrm>
          <a:off x="4012534" y="5731510"/>
          <a:ext cx="597033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2583"/>
                <a:gridCol w="1492583"/>
                <a:gridCol w="1492583"/>
                <a:gridCol w="1492583"/>
              </a:tblGrid>
              <a:tr h="37084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Promoters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Non-coding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Per</a:t>
                      </a:r>
                      <a:r>
                        <a:rPr lang="en-US" sz="1800" b="1" baseline="0" dirty="0" smtClean="0"/>
                        <a:t> SNV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0.0052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0.0013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0.0008</a:t>
                      </a:r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07434" y="5871517"/>
            <a:ext cx="270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Sanger null model: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770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211" y="114603"/>
            <a:ext cx="11537515" cy="1325563"/>
          </a:xfrm>
        </p:spPr>
        <p:txBody>
          <a:bodyPr/>
          <a:lstStyle/>
          <a:p>
            <a:r>
              <a:rPr lang="en-US" dirty="0" smtClean="0"/>
              <a:t>Broad vs </a:t>
            </a:r>
            <a:r>
              <a:rPr lang="en-US" dirty="0" err="1" smtClean="0"/>
              <a:t>Moatsim</a:t>
            </a:r>
            <a:r>
              <a:rPr lang="en-US" dirty="0" smtClean="0"/>
              <a:t> estimation analysis (SNV model)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816942"/>
              </p:ext>
            </p:extLst>
          </p:nvPr>
        </p:nvGraphicFramePr>
        <p:xfrm>
          <a:off x="569800" y="1788136"/>
          <a:ext cx="11052400" cy="159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</a:tblGrid>
              <a:tr h="542092">
                <a:tc>
                  <a:txBody>
                    <a:bodyPr/>
                    <a:lstStyle/>
                    <a:p>
                      <a:r>
                        <a:rPr lang="en-US" sz="1600" b="1" u="sng" dirty="0" smtClean="0"/>
                        <a:t>Broad (SNV)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Pancreas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Skin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Cross-cohort av.</a:t>
                      </a:r>
                      <a:endParaRPr lang="en-US" sz="1600" b="0" dirty="0"/>
                    </a:p>
                  </a:txBody>
                  <a:tcPr/>
                </a:tc>
              </a:tr>
              <a:tr h="4339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7.0876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3.4545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17.2078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26.9798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9.4632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9.46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0.0155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0.4965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4.3091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7.3593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2.1616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2.3903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2.39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03059"/>
              </p:ext>
            </p:extLst>
          </p:nvPr>
        </p:nvGraphicFramePr>
        <p:xfrm>
          <a:off x="569800" y="3870648"/>
          <a:ext cx="11052400" cy="159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</a:tblGrid>
              <a:tr h="542092">
                <a:tc>
                  <a:txBody>
                    <a:bodyPr/>
                    <a:lstStyle/>
                    <a:p>
                      <a:r>
                        <a:rPr lang="en-US" sz="1600" b="1" u="sng" dirty="0" err="1" smtClean="0"/>
                        <a:t>Moatsim</a:t>
                      </a:r>
                      <a:r>
                        <a:rPr lang="en-US" sz="1600" b="1" u="sng" dirty="0" smtClean="0"/>
                        <a:t> (SNV)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Pancreas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Skin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Cross-cohort av.</a:t>
                      </a:r>
                      <a:endParaRPr lang="en-US" sz="1600" b="0" dirty="0"/>
                    </a:p>
                  </a:txBody>
                  <a:tcPr/>
                </a:tc>
              </a:tr>
              <a:tr h="4339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6.232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0.5177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2.1056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2.6727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29.1364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10.3301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6.232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10.33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0.2979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2.6364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6.2208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1.8788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1.839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1.83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7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848" y="114603"/>
            <a:ext cx="11850666" cy="1325563"/>
          </a:xfrm>
        </p:spPr>
        <p:txBody>
          <a:bodyPr/>
          <a:lstStyle/>
          <a:p>
            <a:r>
              <a:rPr lang="en-US" dirty="0" smtClean="0"/>
              <a:t>Broad vs </a:t>
            </a:r>
            <a:r>
              <a:rPr lang="en-US" dirty="0" err="1" smtClean="0"/>
              <a:t>Moatsim</a:t>
            </a:r>
            <a:r>
              <a:rPr lang="en-US" dirty="0" smtClean="0"/>
              <a:t> estimation analysis (Gene model)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4715"/>
              </p:ext>
            </p:extLst>
          </p:nvPr>
        </p:nvGraphicFramePr>
        <p:xfrm>
          <a:off x="569800" y="1340284"/>
          <a:ext cx="11052400" cy="2171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</a:tblGrid>
              <a:tr h="479998">
                <a:tc>
                  <a:txBody>
                    <a:bodyPr/>
                    <a:lstStyle/>
                    <a:p>
                      <a:r>
                        <a:rPr lang="en-US" sz="1600" b="1" u="sng" dirty="0" smtClean="0"/>
                        <a:t>Broad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Pancreas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Skin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Cross-cohort av.</a:t>
                      </a:r>
                      <a:endParaRPr lang="en-US" sz="1600" b="0" dirty="0"/>
                    </a:p>
                  </a:txBody>
                  <a:tcPr/>
                </a:tc>
              </a:tr>
              <a:tr h="4339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1.4278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21.7042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1.0714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0.3818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7.1688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0.8535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4.1026</a:t>
                      </a:r>
                    </a:p>
                  </a:txBody>
                  <a:tcPr marL="0" marR="0" marT="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4.6804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2.0071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10.9718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5.3831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1.1364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27.3377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3.904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7.6923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7.8891</a:t>
                      </a:r>
                    </a:p>
                  </a:txBody>
                  <a:tcPr marL="0" marR="0" marT="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retained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0.8133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0.3954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4.0039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10.5789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2.0138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2.4293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985949"/>
              </p:ext>
            </p:extLst>
          </p:nvPr>
        </p:nvGraphicFramePr>
        <p:xfrm>
          <a:off x="569800" y="3841671"/>
          <a:ext cx="11052400" cy="2171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  <a:gridCol w="1105240"/>
              </a:tblGrid>
              <a:tr h="542092">
                <a:tc>
                  <a:txBody>
                    <a:bodyPr/>
                    <a:lstStyle/>
                    <a:p>
                      <a:r>
                        <a:rPr lang="en-US" sz="1600" b="1" u="sng" dirty="0" err="1" smtClean="0"/>
                        <a:t>Moatsim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Breast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Pancreas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Skin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Cross-cohort av.</a:t>
                      </a:r>
                      <a:endParaRPr lang="en-US" sz="1600" b="0" dirty="0"/>
                    </a:p>
                  </a:txBody>
                  <a:tcPr/>
                </a:tc>
              </a:tr>
              <a:tr h="4339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5.1031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0.2695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4.2606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2.0356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1.6364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3.2554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1.5808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5.022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2.8954</a:t>
                      </a:r>
                    </a:p>
                  </a:txBody>
                  <a:tcPr marL="0" marR="0" marT="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5.4485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1.3121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4.2042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4.2492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1.8818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7.013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3.6414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19.5275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5.9097</a:t>
                      </a:r>
                    </a:p>
                  </a:txBody>
                  <a:tcPr marL="0" marR="0" marT="0" marB="0" anchor="b"/>
                </a:tc>
              </a:tr>
              <a:tr h="5420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DP retained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1.9871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0.1507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1.4177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0.6718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0.1733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1.1749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1.2109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4.2134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1.375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1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310</Words>
  <Application>Microsoft Macintosh PowerPoint</Application>
  <PresentationFormat>Widescreen</PresentationFormat>
  <Paragraphs>251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Broad vs Moatsim variance split</vt:lpstr>
      <vt:lpstr>Broad vs Moatsim estimation analysis (SNV model)</vt:lpstr>
      <vt:lpstr>Broad vs Moatsim estimation analysis (Gene model)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59</cp:revision>
  <dcterms:created xsi:type="dcterms:W3CDTF">2017-10-05T16:40:49Z</dcterms:created>
  <dcterms:modified xsi:type="dcterms:W3CDTF">2017-10-26T21:05:31Z</dcterms:modified>
</cp:coreProperties>
</file>