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metadata/core-properties" Target="docProps/core0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6810116-3E1F-48E1-ADEF-ACE754C5D177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7" y="-2768391"/>
            <a:ext cx="8982855" cy="12701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757" y="-10493114"/>
            <a:ext cx="17794362" cy="1700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20" y="-165925"/>
            <a:ext cx="7725600" cy="77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Patrick McGillivray</cp:lastModifiedBy>
  <cp:revision>2</cp:revision>
  <dcterms:modified xsi:type="dcterms:W3CDTF">2017-10-27T00:30:29Z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2017-10-26T20:09:11Z</dcterms:created>
  <dc:creator/>
  <dc:description/>
  <dc:language>en-US</dc:language>
  <cp:lastModifiedBy/>
  <dcterms:modified xsi:type="dcterms:W3CDTF">2017-10-26T20:16:15Z</dcterms:modified>
  <cp:revision>2</cp:revision>
  <dc:subject/>
  <dc:title/>
</cp:coreProperties>
</file>