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3"/>
    <p:restoredTop sz="94684"/>
  </p:normalViewPr>
  <p:slideViewPr>
    <p:cSldViewPr snapToGrid="0" snapToObjects="1">
      <p:cViewPr varScale="1">
        <p:scale>
          <a:sx n="104" d="100"/>
          <a:sy n="104" d="100"/>
        </p:scale>
        <p:origin x="23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602A-C352-4642-BF40-C7F36900B2B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1D01-A212-5E4D-990B-68FEC3EE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4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602A-C352-4642-BF40-C7F36900B2B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1D01-A212-5E4D-990B-68FEC3EE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9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602A-C352-4642-BF40-C7F36900B2B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1D01-A212-5E4D-990B-68FEC3EE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6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602A-C352-4642-BF40-C7F36900B2B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1D01-A212-5E4D-990B-68FEC3EE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6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602A-C352-4642-BF40-C7F36900B2B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1D01-A212-5E4D-990B-68FEC3EE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602A-C352-4642-BF40-C7F36900B2B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1D01-A212-5E4D-990B-68FEC3EE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8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602A-C352-4642-BF40-C7F36900B2B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1D01-A212-5E4D-990B-68FEC3EE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9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602A-C352-4642-BF40-C7F36900B2B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1D01-A212-5E4D-990B-68FEC3EE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1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602A-C352-4642-BF40-C7F36900B2B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1D01-A212-5E4D-990B-68FEC3EE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7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602A-C352-4642-BF40-C7F36900B2B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1D01-A212-5E4D-990B-68FEC3EE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9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602A-C352-4642-BF40-C7F36900B2B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1D01-A212-5E4D-990B-68FEC3EE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A602A-C352-4642-BF40-C7F36900B2B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31D01-A212-5E4D-990B-68FEC3EE6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2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9823" y="880368"/>
            <a:ext cx="741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c-Met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6871" y="1249700"/>
            <a:ext cx="26472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75 x-ray structures n the PDB</a:t>
            </a:r>
            <a:endParaRPr lang="en-US" sz="1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1" r="10550" b="4242"/>
          <a:stretch/>
        </p:blipFill>
        <p:spPr>
          <a:xfrm>
            <a:off x="4134741" y="238701"/>
            <a:ext cx="2681866" cy="3020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" t="20606" r="14321" b="4444"/>
          <a:stretch/>
        </p:blipFill>
        <p:spPr>
          <a:xfrm>
            <a:off x="7404229" y="249942"/>
            <a:ext cx="2568131" cy="29961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41" r="10550" b="4647"/>
          <a:stretch/>
        </p:blipFill>
        <p:spPr>
          <a:xfrm>
            <a:off x="4216444" y="3760170"/>
            <a:ext cx="2681867" cy="29586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5" r="13276" b="4646"/>
          <a:stretch/>
        </p:blipFill>
        <p:spPr>
          <a:xfrm>
            <a:off x="7404229" y="3554425"/>
            <a:ext cx="2600147" cy="315604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289823" y="4025350"/>
            <a:ext cx="558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VHL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6871" y="4394682"/>
            <a:ext cx="26472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/>
              <a:t>28 x-ray structures n the PDB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6552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14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2017-10-24T15:25:51Z</dcterms:created>
  <dcterms:modified xsi:type="dcterms:W3CDTF">2017-10-25T12:37:15Z</dcterms:modified>
</cp:coreProperties>
</file>