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662"/>
  </p:normalViewPr>
  <p:slideViewPr>
    <p:cSldViewPr snapToGrid="0" snapToObjects="1">
      <p:cViewPr varScale="1">
        <p:scale>
          <a:sx n="92" d="100"/>
          <a:sy n="92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61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718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1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40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20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672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1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115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827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90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77E89-CE44-1A41-A092-02E92AAD7EBF}" type="datetimeFigureOut">
              <a:rPr lang="en-US" smtClean="0"/>
              <a:t>10/19/17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6D92C-30BA-D54D-8F0C-53EF2113F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348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264" y="31715"/>
            <a:ext cx="5318760" cy="4351338"/>
          </a:xfrm>
        </p:spPr>
        <p:txBody>
          <a:bodyPr/>
          <a:lstStyle/>
          <a:p>
            <a:r>
              <a:rPr lang="en-US" dirty="0"/>
              <a:t>932 single cells from </a:t>
            </a:r>
            <a:r>
              <a:rPr lang="en-US" dirty="0" err="1"/>
              <a:t>Sestan</a:t>
            </a:r>
            <a:r>
              <a:rPr lang="en-US" dirty="0"/>
              <a:t> Lab</a:t>
            </a:r>
            <a:endParaRPr lang="en-US" dirty="0" smtClean="0"/>
          </a:p>
          <a:p>
            <a:pPr lvl="1"/>
            <a:r>
              <a:rPr lang="en-US" dirty="0" smtClean="0"/>
              <a:t>Gene expression data from </a:t>
            </a:r>
            <a:r>
              <a:rPr lang="en-US" dirty="0" err="1" smtClean="0"/>
              <a:t>Mingfeng</a:t>
            </a:r>
            <a:r>
              <a:rPr lang="en-US" dirty="0" smtClean="0"/>
              <a:t> Li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9520" y="3554808"/>
            <a:ext cx="5868670" cy="33031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4320182" y="4883237"/>
            <a:ext cx="3352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Non-neuronal signature </a:t>
            </a:r>
            <a:r>
              <a:rPr lang="en-US" dirty="0" smtClean="0"/>
              <a:t>gene expression correlation (PNAS 15’)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520" y="31715"/>
            <a:ext cx="5872480" cy="3305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rot="16200000">
            <a:off x="4216487" y="1523719"/>
            <a:ext cx="3559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Neuronal signature </a:t>
            </a:r>
            <a:r>
              <a:rPr lang="en-US" dirty="0" smtClean="0"/>
              <a:t>gene expression correlation (Lake, Science 16’)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5" y="1989124"/>
            <a:ext cx="4711578" cy="41475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10560" y="5021736"/>
            <a:ext cx="1502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Nenad</a:t>
            </a:r>
            <a:r>
              <a:rPr lang="en-US" dirty="0" smtClean="0">
                <a:solidFill>
                  <a:srgbClr val="FF0000"/>
                </a:solidFill>
              </a:rPr>
              <a:t>, n=932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38400" y="2273584"/>
            <a:ext cx="1712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PNAS 15’, n=466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3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</Words>
  <Application>Microsoft Macintosh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Daifeng Wang</dc:creator>
  <cp:lastModifiedBy>Daifeng Wang</cp:lastModifiedBy>
  <cp:revision>1</cp:revision>
  <dcterms:created xsi:type="dcterms:W3CDTF">2017-10-19T23:55:05Z</dcterms:created>
  <dcterms:modified xsi:type="dcterms:W3CDTF">2017-10-19T23:55:52Z</dcterms:modified>
</cp:coreProperties>
</file>