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A73D-6E12-4C4A-8A98-0ACB9B04D2FD}" type="datetimeFigureOut">
              <a:rPr lang="en-US" smtClean="0"/>
              <a:t>10/9/17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52AF-7FAF-D44A-8B48-2EDE677D7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4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A73D-6E12-4C4A-8A98-0ACB9B04D2FD}" type="datetimeFigureOut">
              <a:rPr lang="en-US" smtClean="0"/>
              <a:t>10/9/17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52AF-7FAF-D44A-8B48-2EDE677D7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15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A73D-6E12-4C4A-8A98-0ACB9B04D2FD}" type="datetimeFigureOut">
              <a:rPr lang="en-US" smtClean="0"/>
              <a:t>10/9/17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52AF-7FAF-D44A-8B48-2EDE677D7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9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A73D-6E12-4C4A-8A98-0ACB9B04D2FD}" type="datetimeFigureOut">
              <a:rPr lang="en-US" smtClean="0"/>
              <a:t>10/9/17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52AF-7FAF-D44A-8B48-2EDE677D7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34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A73D-6E12-4C4A-8A98-0ACB9B04D2FD}" type="datetimeFigureOut">
              <a:rPr lang="en-US" smtClean="0"/>
              <a:t>10/9/17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52AF-7FAF-D44A-8B48-2EDE677D7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8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A73D-6E12-4C4A-8A98-0ACB9B04D2FD}" type="datetimeFigureOut">
              <a:rPr lang="en-US" smtClean="0"/>
              <a:t>10/9/17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52AF-7FAF-D44A-8B48-2EDE677D7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14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A73D-6E12-4C4A-8A98-0ACB9B04D2FD}" type="datetimeFigureOut">
              <a:rPr lang="en-US" smtClean="0"/>
              <a:t>10/9/17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52AF-7FAF-D44A-8B48-2EDE677D7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425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A73D-6E12-4C4A-8A98-0ACB9B04D2FD}" type="datetimeFigureOut">
              <a:rPr lang="en-US" smtClean="0"/>
              <a:t>10/9/17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52AF-7FAF-D44A-8B48-2EDE677D7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514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A73D-6E12-4C4A-8A98-0ACB9B04D2FD}" type="datetimeFigureOut">
              <a:rPr lang="en-US" smtClean="0"/>
              <a:t>10/9/17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52AF-7FAF-D44A-8B48-2EDE677D7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4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A73D-6E12-4C4A-8A98-0ACB9B04D2FD}" type="datetimeFigureOut">
              <a:rPr lang="en-US" smtClean="0"/>
              <a:t>10/9/17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52AF-7FAF-D44A-8B48-2EDE677D7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2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A73D-6E12-4C4A-8A98-0ACB9B04D2FD}" type="datetimeFigureOut">
              <a:rPr lang="en-US" smtClean="0"/>
              <a:t>10/9/17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52AF-7FAF-D44A-8B48-2EDE677D7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60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8A73D-6E12-4C4A-8A98-0ACB9B04D2FD}" type="datetimeFigureOut">
              <a:rPr lang="en-US" smtClean="0"/>
              <a:t>10/9/17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652AF-7FAF-D44A-8B48-2EDE677D7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68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bined_plo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800" y="0"/>
            <a:ext cx="57300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829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</dc:creator>
  <cp:lastModifiedBy>Patrick</cp:lastModifiedBy>
  <cp:revision>1</cp:revision>
  <dcterms:created xsi:type="dcterms:W3CDTF">2017-10-09T16:13:26Z</dcterms:created>
  <dcterms:modified xsi:type="dcterms:W3CDTF">2017-10-09T16:14:58Z</dcterms:modified>
</cp:coreProperties>
</file>