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31"/>
  </p:normalViewPr>
  <p:slideViewPr>
    <p:cSldViewPr snapToGrid="0" snapToObjects="1">
      <p:cViewPr varScale="1">
        <p:scale>
          <a:sx n="107" d="100"/>
          <a:sy n="107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EB07A-9BDB-E04E-B9C6-3DBA2451CEDB}" type="datetimeFigureOut">
              <a:rPr lang="en-US" smtClean="0"/>
              <a:t>10/5/17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E9F85-D608-A841-AEC9-130F0E315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E9F85-D608-A841-AEC9-130F0E3157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4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4D7D-B5BE-7C46-BB38-9AD91092C099}" type="datetime1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C24B-6C4B-314E-9BBA-6137F3CE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7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35A4-D478-DA49-9CED-A6B2BFA976AB}" type="datetime1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C24B-6C4B-314E-9BBA-6137F3CE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0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73D8-BB90-174C-92EE-C96B416DC144}" type="datetime1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C24B-6C4B-314E-9BBA-6137F3CE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248-A3D1-494A-BAA0-4F85FC027138}" type="datetime1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C24B-6C4B-314E-9BBA-6137F3CE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5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EA86-73DB-D14D-8D5E-528B048CD145}" type="datetime1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C24B-6C4B-314E-9BBA-6137F3CE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5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FBF7-5A87-7643-B46F-22008253BF5D}" type="datetime1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C24B-6C4B-314E-9BBA-6137F3CE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2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A5D3-8B1D-A546-929E-2D3C530F6DB5}" type="datetime1">
              <a:rPr lang="en-US" smtClean="0"/>
              <a:t>10/5/17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C24B-6C4B-314E-9BBA-6137F3CE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5CA8-F65D-974A-9A18-7051DBC72483}" type="datetime1">
              <a:rPr lang="en-US" smtClean="0"/>
              <a:t>10/5/17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C24B-6C4B-314E-9BBA-6137F3CE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4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9BE8-0BDF-8B45-9DCA-889EBE590E43}" type="datetime1">
              <a:rPr lang="en-US" smtClean="0"/>
              <a:t>10/5/17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C24B-6C4B-314E-9BBA-6137F3CE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7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A948-9BE7-654C-8EE3-E441F640610F}" type="datetime1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C24B-6C4B-314E-9BBA-6137F3CE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3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950F-526E-2446-AD09-343C644E03AF}" type="datetime1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C24B-6C4B-314E-9BBA-6137F3CE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E78F3-4AF9-8644-9919-339A1C4B4386}" type="datetime1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6C24B-6C4B-314E-9BBA-6137F3CE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5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Variant Calling Evaluation on a single PCAWG BRCA sample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Lucas Lochovsky</a:t>
            </a:r>
          </a:p>
          <a:p>
            <a:r>
              <a:rPr lang="en-US" dirty="0" smtClean="0"/>
              <a:t>2017-10-05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C24B-6C4B-314E-9BBA-6137F3CE32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of 3 variant callers on a PCAWG breast cancer sample</a:t>
            </a:r>
          </a:p>
          <a:p>
            <a:r>
              <a:rPr lang="en-US" dirty="0" smtClean="0"/>
              <a:t>Download PD3945 BAMs from EGA repo (BRCA-UK)</a:t>
            </a:r>
          </a:p>
          <a:p>
            <a:r>
              <a:rPr lang="en-US" dirty="0" smtClean="0"/>
              <a:t>Variant calling with:</a:t>
            </a:r>
          </a:p>
          <a:p>
            <a:pPr lvl="1"/>
            <a:r>
              <a:rPr lang="en-US" dirty="0" err="1" smtClean="0"/>
              <a:t>Mutect</a:t>
            </a:r>
            <a:endParaRPr lang="en-US" dirty="0" smtClean="0"/>
          </a:p>
          <a:p>
            <a:pPr lvl="1"/>
            <a:r>
              <a:rPr lang="en-US" dirty="0" err="1" smtClean="0"/>
              <a:t>Strelka</a:t>
            </a:r>
            <a:endParaRPr lang="en-US" dirty="0" smtClean="0"/>
          </a:p>
          <a:p>
            <a:pPr lvl="1"/>
            <a:r>
              <a:rPr lang="en-US" dirty="0" err="1" smtClean="0"/>
              <a:t>Varscan</a:t>
            </a:r>
            <a:endParaRPr lang="en-US" dirty="0" smtClean="0"/>
          </a:p>
          <a:p>
            <a:r>
              <a:rPr lang="en-US" dirty="0" smtClean="0"/>
              <a:t>Compare to original PCAWG calls (Grace cortex)</a:t>
            </a:r>
          </a:p>
          <a:p>
            <a:pPr lvl="1"/>
            <a:r>
              <a:rPr lang="en-US" dirty="0" smtClean="0"/>
              <a:t>What do we see?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C24B-6C4B-314E-9BBA-6137F3CE32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9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C24B-6C4B-314E-9BBA-6137F3CE3251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13" y="2645270"/>
            <a:ext cx="4854039" cy="4854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961" y="-424460"/>
            <a:ext cx="4854039" cy="4854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" y="-97930"/>
            <a:ext cx="4527509" cy="452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3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C24B-6C4B-314E-9BBA-6137F3CE3251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74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C24B-6C4B-314E-9BBA-6137F3CE3251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535"/>
            <a:ext cx="4358244" cy="4358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56" y="-139535"/>
            <a:ext cx="4358244" cy="4358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40" y="2312720"/>
            <a:ext cx="5156860" cy="51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1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C24B-6C4B-314E-9BBA-6137F3CE3251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95" y="-567048"/>
            <a:ext cx="8038605" cy="803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6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C24B-6C4B-314E-9BBA-6137F3CE3251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61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62</Words>
  <Application>Microsoft Macintosh PowerPoint</Application>
  <PresentationFormat>Widescreen</PresentationFormat>
  <Paragraphs>20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Variant Calling Evaluation on a single PCAWG BRCA sample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Lochovsky</dc:creator>
  <cp:lastModifiedBy>Lucas Lochovsky</cp:lastModifiedBy>
  <cp:revision>19</cp:revision>
  <dcterms:created xsi:type="dcterms:W3CDTF">2017-10-05T13:57:08Z</dcterms:created>
  <dcterms:modified xsi:type="dcterms:W3CDTF">2017-10-05T23:19:35Z</dcterms:modified>
</cp:coreProperties>
</file>