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4" r:id="rId8"/>
    <p:sldId id="265" r:id="rId9"/>
    <p:sldId id="261" r:id="rId10"/>
    <p:sldId id="262" r:id="rId11"/>
    <p:sldId id="263" r:id="rId12"/>
  </p:sldIdLst>
  <p:sldSz cx="11552238" cy="8229600"/>
  <p:notesSz cx="6858000" cy="9144000"/>
  <p:defaultTextStyle>
    <a:defPPr>
      <a:defRPr lang="en-US"/>
    </a:defPPr>
    <a:lvl1pPr marL="0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1pPr>
    <a:lvl2pPr marL="437403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2pPr>
    <a:lvl3pPr marL="874806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3pPr>
    <a:lvl4pPr marL="1312210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4pPr>
    <a:lvl5pPr marL="1749613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5pPr>
    <a:lvl6pPr marL="2187016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6pPr>
    <a:lvl7pPr marL="2624419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7pPr>
    <a:lvl8pPr marL="3061823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8pPr>
    <a:lvl9pPr marL="3499226" algn="l" defTabSz="874806" rtl="0" eaLnBrk="1" latinLnBrk="0" hangingPunct="1">
      <a:defRPr sz="172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6DABC1-B12E-D242-B1E2-1B2DD1709A14}">
          <p14:sldIdLst>
            <p14:sldId id="256"/>
            <p14:sldId id="266"/>
            <p14:sldId id="257"/>
            <p14:sldId id="258"/>
          </p14:sldIdLst>
        </p14:section>
        <p14:section name="Untitled Section" id="{62C12DBE-5D9E-C748-B84A-92E411327C4F}">
          <p14:sldIdLst>
            <p14:sldId id="259"/>
            <p14:sldId id="260"/>
            <p14:sldId id="264"/>
            <p14:sldId id="265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40"/>
    <p:restoredTop sz="94696"/>
  </p:normalViewPr>
  <p:slideViewPr>
    <p:cSldViewPr snapToGrid="0" snapToObjects="1">
      <p:cViewPr varScale="1">
        <p:scale>
          <a:sx n="183" d="100"/>
          <a:sy n="183" d="100"/>
        </p:scale>
        <p:origin x="64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20D4D-3122-A24C-810D-C76EA160AEAA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3650" y="1143000"/>
            <a:ext cx="4330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A67BB-69F2-4F42-9285-D64E64785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1pPr>
    <a:lvl2pPr marL="437403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2pPr>
    <a:lvl3pPr marL="874806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3pPr>
    <a:lvl4pPr marL="1312210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4pPr>
    <a:lvl5pPr marL="1749613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5pPr>
    <a:lvl6pPr marL="2187016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6pPr>
    <a:lvl7pPr marL="2624419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7pPr>
    <a:lvl8pPr marL="3061823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8pPr>
    <a:lvl9pPr marL="3499226" algn="l" defTabSz="874806" rtl="0" eaLnBrk="1" latinLnBrk="0" hangingPunct="1">
      <a:defRPr sz="114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18" y="1346836"/>
            <a:ext cx="9819402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030" y="4322446"/>
            <a:ext cx="8664179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67071" y="438150"/>
            <a:ext cx="2490951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4217" y="438150"/>
            <a:ext cx="7328451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00" y="2051688"/>
            <a:ext cx="9963805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200" y="5507358"/>
            <a:ext cx="9963805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4216" y="2190750"/>
            <a:ext cx="4909701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8321" y="2190750"/>
            <a:ext cx="4909701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21" y="438152"/>
            <a:ext cx="9963805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722" y="2017396"/>
            <a:ext cx="4887137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5722" y="3006090"/>
            <a:ext cx="4887137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48321" y="2017396"/>
            <a:ext cx="491120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48321" y="3006090"/>
            <a:ext cx="4911206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21" y="548640"/>
            <a:ext cx="3725897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1206" y="1184912"/>
            <a:ext cx="584832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5721" y="2468880"/>
            <a:ext cx="3725897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21" y="548640"/>
            <a:ext cx="3725897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1206" y="1184912"/>
            <a:ext cx="584832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5721" y="2468880"/>
            <a:ext cx="3725897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4217" y="438152"/>
            <a:ext cx="9963805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217" y="2190750"/>
            <a:ext cx="9963805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4216" y="7627622"/>
            <a:ext cx="25992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2D38-082D-8A4C-9019-E4661D1F7404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6679" y="7627622"/>
            <a:ext cx="389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8768" y="7627622"/>
            <a:ext cx="25992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C9BA-45EC-3040-B78C-4265CF7C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Figure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639"/>
            <a:ext cx="11552238" cy="46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9458"/>
          <a:stretch/>
        </p:blipFill>
        <p:spPr>
          <a:xfrm>
            <a:off x="0" y="4188913"/>
            <a:ext cx="11552238" cy="3007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372893" y="1279359"/>
            <a:ext cx="2315816" cy="30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2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347174" y="88232"/>
            <a:ext cx="2315816" cy="3045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400"/>
            <a:ext cx="11552238" cy="3080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4037"/>
            <a:ext cx="11552238" cy="30805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53" y="-301330"/>
            <a:ext cx="5486400" cy="3657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3125137" y="292684"/>
            <a:ext cx="2704086" cy="2637008"/>
          </a:xfrm>
          <a:prstGeom prst="rect">
            <a:avLst/>
          </a:prstGeom>
        </p:spPr>
      </p:pic>
      <p:sp>
        <p:nvSpPr>
          <p:cNvPr id="18" name="Right Triangle 17"/>
          <p:cNvSpPr/>
          <p:nvPr/>
        </p:nvSpPr>
        <p:spPr>
          <a:xfrm rot="1256868">
            <a:off x="2853113" y="1024240"/>
            <a:ext cx="676500" cy="174312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26969" y="199840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Length of peaks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21988" y="212540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# of 1kg variants</a:t>
            </a:r>
            <a:endParaRPr lang="en-US" sz="10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619500" y="387350"/>
            <a:ext cx="504825" cy="9842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2832101" y="384176"/>
            <a:ext cx="787399" cy="317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911725" y="436562"/>
            <a:ext cx="1255101" cy="379413"/>
            <a:chOff x="4911725" y="436562"/>
            <a:chExt cx="1255101" cy="379413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4911725" y="436562"/>
              <a:ext cx="422275" cy="379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334000" y="436562"/>
              <a:ext cx="8328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81735" y="145871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(A)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269273" y="145871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(B)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249828" y="145871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(C)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9330" y="294163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(D)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88948" y="5543422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703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567" y="685800"/>
            <a:ext cx="793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61119" y="838199"/>
            <a:ext cx="3302000" cy="248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53" y="838199"/>
            <a:ext cx="457200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0" y="838199"/>
            <a:ext cx="2208105" cy="2760132"/>
          </a:xfrm>
          <a:prstGeom prst="rect">
            <a:avLst/>
          </a:prstGeom>
        </p:spPr>
      </p:pic>
      <p:sp>
        <p:nvSpPr>
          <p:cNvPr id="14" name="Right Triangle 13"/>
          <p:cNvSpPr/>
          <p:nvPr/>
        </p:nvSpPr>
        <p:spPr>
          <a:xfrm rot="1545573">
            <a:off x="5714964" y="1074424"/>
            <a:ext cx="1108554" cy="2287678"/>
          </a:xfrm>
          <a:prstGeom prst="rtTriangle">
            <a:avLst/>
          </a:prstGeom>
          <a:solidFill>
            <a:srgbClr val="FFD966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81" y="2861733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1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833229" y="1043322"/>
            <a:ext cx="3302000" cy="248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4" y="731838"/>
            <a:ext cx="6858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4" y="3532522"/>
            <a:ext cx="6858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" y="3217696"/>
            <a:ext cx="1600200" cy="320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84" y="3283869"/>
            <a:ext cx="25603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7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9458"/>
          <a:stretch/>
        </p:blipFill>
        <p:spPr>
          <a:xfrm>
            <a:off x="0" y="4188913"/>
            <a:ext cx="11552238" cy="3007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317793" y="1062789"/>
            <a:ext cx="3302000" cy="248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3878093" y="1143001"/>
            <a:ext cx="2315816" cy="30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437062" y="1143001"/>
            <a:ext cx="2315816" cy="3045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2887580" y="731297"/>
            <a:ext cx="3088105" cy="3457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273" y="880063"/>
            <a:ext cx="4932994" cy="330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r="2724" b="23797"/>
          <a:stretch/>
        </p:blipFill>
        <p:spPr>
          <a:xfrm>
            <a:off x="1" y="4188913"/>
            <a:ext cx="11237495" cy="28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9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437062" y="1143001"/>
            <a:ext cx="2315816" cy="3045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2752879" y="731839"/>
            <a:ext cx="3088105" cy="3457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38" y="3944475"/>
            <a:ext cx="5297415" cy="3553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66" y="731297"/>
            <a:ext cx="35462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639"/>
            <a:ext cx="11552238" cy="46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10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10258</TotalTime>
  <Words>24</Words>
  <Application>Microsoft Macintosh PowerPoint</Application>
  <PresentationFormat>Custom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Figure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47</cp:revision>
  <dcterms:created xsi:type="dcterms:W3CDTF">2017-09-27T17:16:05Z</dcterms:created>
  <dcterms:modified xsi:type="dcterms:W3CDTF">2017-10-04T20:16:02Z</dcterms:modified>
</cp:coreProperties>
</file>