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6"/>
    <p:restoredTop sz="94652"/>
  </p:normalViewPr>
  <p:slideViewPr>
    <p:cSldViewPr snapToGrid="0" snapToObjects="1">
      <p:cViewPr varScale="1">
        <p:scale>
          <a:sx n="278" d="100"/>
          <a:sy n="278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3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9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89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2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1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2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147C-EA39-3C4A-9119-B91F05CFDC87}" type="datetimeFigureOut">
              <a:rPr lang="en-US" smtClean="0"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B56CC-9804-D947-A298-7C55B5405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 pack paper 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07/20/2017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9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187" y="411479"/>
            <a:ext cx="8789849" cy="609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56" y="102318"/>
            <a:ext cx="5496052" cy="66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0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2" y="393192"/>
            <a:ext cx="8455002" cy="630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58" y="227172"/>
            <a:ext cx="8766814" cy="635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9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0"/>
            <a:ext cx="5084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57" y="95102"/>
            <a:ext cx="6309360" cy="66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4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Macintosh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Figure pack paper 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cp:lastPrinted>2017-07-20T21:41:59Z</cp:lastPrinted>
  <dcterms:created xsi:type="dcterms:W3CDTF">2017-07-20T21:17:03Z</dcterms:created>
  <dcterms:modified xsi:type="dcterms:W3CDTF">2017-07-20T21:42:52Z</dcterms:modified>
</cp:coreProperties>
</file>