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8" r:id="rId2"/>
    <p:sldId id="256" r:id="rId3"/>
    <p:sldId id="257" r:id="rId4"/>
    <p:sldId id="274" r:id="rId5"/>
    <p:sldId id="276" r:id="rId6"/>
    <p:sldId id="275" r:id="rId7"/>
    <p:sldId id="265" r:id="rId8"/>
    <p:sldId id="262" r:id="rId9"/>
    <p:sldId id="277" r:id="rId10"/>
    <p:sldId id="278" r:id="rId11"/>
    <p:sldId id="267" r:id="rId12"/>
    <p:sldId id="281" r:id="rId13"/>
    <p:sldId id="279" r:id="rId14"/>
    <p:sldId id="280" r:id="rId15"/>
    <p:sldId id="266" r:id="rId16"/>
    <p:sldId id="282" r:id="rId17"/>
    <p:sldId id="283" r:id="rId18"/>
    <p:sldId id="260" r:id="rId19"/>
    <p:sldId id="269" r:id="rId20"/>
    <p:sldId id="268" r:id="rId21"/>
    <p:sldId id="284" r:id="rId22"/>
    <p:sldId id="270" r:id="rId23"/>
    <p:sldId id="272" r:id="rId24"/>
    <p:sldId id="271" r:id="rId25"/>
    <p:sldId id="273" r:id="rId26"/>
    <p:sldId id="285" r:id="rId27"/>
    <p:sldId id="287" r:id="rId28"/>
    <p:sldId id="286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2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Macintosh%20HD:Users:Leo:Dropbox:Clonal%20Evolution:gen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Leo:Dropbox:Clonal%20Evolution:peakout0.51.9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Leo:Dropbox:Clonal%20Evolution:peakout0.51.9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Leo:Dropbox:Clonal%20Evolution:peakout0.51.9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gen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3.914458980660707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3.974740434633747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3.982642731038827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3.985282939158087</c:v>
                </c:pt>
                <c:pt idx="92">
                  <c:v>3.98521829107577</c:v>
                </c:pt>
                <c:pt idx="93">
                  <c:v>3.985658424076677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3.986688683388057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1.905944497479117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2.076468913292177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2.302263143298687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2.319148626380807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2.339036105708757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2.354415833838337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2.391742434817717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8621272"/>
        <c:axId val="2135173016"/>
      </c:lineChart>
      <c:catAx>
        <c:axId val="-2138621272"/>
        <c:scaling>
          <c:orientation val="minMax"/>
        </c:scaling>
        <c:delete val="0"/>
        <c:axPos val="b"/>
        <c:majorTickMark val="out"/>
        <c:minorTickMark val="none"/>
        <c:tickLblPos val="nextTo"/>
        <c:crossAx val="2135173016"/>
        <c:crosses val="autoZero"/>
        <c:auto val="1"/>
        <c:lblAlgn val="ctr"/>
        <c:lblOffset val="100"/>
        <c:noMultiLvlLbl val="0"/>
      </c:catAx>
      <c:valAx>
        <c:axId val="2135173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8621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Sheet1!$B$5:$E$5</c:f>
                <c:numCache>
                  <c:formatCode>General</c:formatCode>
                  <c:ptCount val="4"/>
                  <c:pt idx="0">
                    <c:v>75.86805976538447</c:v>
                  </c:pt>
                  <c:pt idx="1">
                    <c:v>32.03926227808094</c:v>
                  </c:pt>
                  <c:pt idx="2">
                    <c:v>16.68060323713469</c:v>
                  </c:pt>
                  <c:pt idx="3">
                    <c:v>64.02213260183348</c:v>
                  </c:pt>
                </c:numCache>
              </c:numRef>
            </c:plus>
            <c:minus>
              <c:numRef>
                <c:f>Sheet1!$B$5:$E$5</c:f>
                <c:numCache>
                  <c:formatCode>General</c:formatCode>
                  <c:ptCount val="4"/>
                  <c:pt idx="0">
                    <c:v>75.86805976538447</c:v>
                  </c:pt>
                  <c:pt idx="1">
                    <c:v>32.03926227808094</c:v>
                  </c:pt>
                  <c:pt idx="2">
                    <c:v>16.68060323713469</c:v>
                  </c:pt>
                  <c:pt idx="3">
                    <c:v>64.02213260183348</c:v>
                  </c:pt>
                </c:numCache>
              </c:numRef>
            </c:minus>
          </c:errBars>
          <c:cat>
            <c:strRef>
              <c:f>Sheet1!$B$1:$E$1</c:f>
              <c:strCache>
                <c:ptCount val="4"/>
                <c:pt idx="0">
                  <c:v>OBscN</c:v>
                </c:pt>
                <c:pt idx="1">
                  <c:v>RYR2</c:v>
                </c:pt>
                <c:pt idx="2">
                  <c:v>LRP18</c:v>
                </c:pt>
                <c:pt idx="3">
                  <c:v>DNAH5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16.95121951219517</c:v>
                </c:pt>
                <c:pt idx="1">
                  <c:v>45.89516129032256</c:v>
                </c:pt>
                <c:pt idx="2">
                  <c:v>-4.748344509522552</c:v>
                </c:pt>
                <c:pt idx="3">
                  <c:v>14.35802469135803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719112"/>
        <c:axId val="-2132723800"/>
      </c:barChart>
      <c:catAx>
        <c:axId val="-21327191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2723800"/>
        <c:crosses val="autoZero"/>
        <c:auto val="1"/>
        <c:lblAlgn val="ctr"/>
        <c:lblOffset val="100"/>
        <c:noMultiLvlLbl val="0"/>
      </c:catAx>
      <c:valAx>
        <c:axId val="-2132723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7191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-lot (growth rate)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3.939202094620643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3.951487503101839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3.950862251674819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3.959265176769676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3.959057635238457</c:v>
                </c:pt>
                <c:pt idx="25">
                  <c:v>3.95958834831904</c:v>
                </c:pt>
                <c:pt idx="26">
                  <c:v>3.958145234534256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3.966069461293598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3.969846539405137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3.972182910799658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3.974617935030257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3.975579604523783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3.976940236965218</c:v>
                </c:pt>
                <c:pt idx="63">
                  <c:v>3.977358452038199</c:v>
                </c:pt>
                <c:pt idx="64">
                  <c:v>3.977673924841778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3.979048594003953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3.985455941094659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3.986489929509418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3.982657336066679</c:v>
                </c:pt>
                <c:pt idx="99">
                  <c:v>3.982745811305818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3.985832836748679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3.986275697232999</c:v>
                </c:pt>
                <c:pt idx="132">
                  <c:v>3.98633461109604</c:v>
                </c:pt>
                <c:pt idx="133">
                  <c:v>3.986468880400243</c:v>
                </c:pt>
                <c:pt idx="134">
                  <c:v>3.98655939880885</c:v>
                </c:pt>
                <c:pt idx="135">
                  <c:v>3.986589295078839</c:v>
                </c:pt>
                <c:pt idx="136">
                  <c:v>3.98674175595285</c:v>
                </c:pt>
                <c:pt idx="137">
                  <c:v>3.986833595234839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1.906161382189149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1.923616277295959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1.927546057662119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1.941843215265909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2.003805539928059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2.010606430670883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2.025635430438083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2.035866385353696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2.056171433383063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2.072419881293559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2.081948683312119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2.089015184244843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2.092700129618477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2.097203423736059</c:v>
                </c:pt>
                <c:pt idx="489">
                  <c:v>2.09818942721573</c:v>
                </c:pt>
                <c:pt idx="490">
                  <c:v>2.099009300878579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2.140455169948197</c:v>
                </c:pt>
                <c:pt idx="551">
                  <c:v>2.14153180178534</c:v>
                </c:pt>
                <c:pt idx="552">
                  <c:v>2.142633123283117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2.152226526094839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2.157268039619939</c:v>
                </c:pt>
                <c:pt idx="562">
                  <c:v>2.15936522916558</c:v>
                </c:pt>
                <c:pt idx="563">
                  <c:v>2.161455399763978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2.209965137723199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2.219880434092039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2.301249109065693</c:v>
                </c:pt>
                <c:pt idx="669">
                  <c:v>2.30295679841522</c:v>
                </c:pt>
                <c:pt idx="670">
                  <c:v>2.304811483648836</c:v>
                </c:pt>
                <c:pt idx="671">
                  <c:v>2.306571973145238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2.311910563228817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2.319223434784693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2.330813334301043</c:v>
                </c:pt>
                <c:pt idx="685">
                  <c:v>2.33251968274997</c:v>
                </c:pt>
                <c:pt idx="686">
                  <c:v>2.334219166946279</c:v>
                </c:pt>
                <c:pt idx="687">
                  <c:v>2.33576073251806</c:v>
                </c:pt>
                <c:pt idx="688">
                  <c:v>2.337142669633617</c:v>
                </c:pt>
                <c:pt idx="689">
                  <c:v>2.33839722687504</c:v>
                </c:pt>
                <c:pt idx="690">
                  <c:v>2.339451634784673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2.345053485039596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2.349664107774799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2.352461240013659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2.359118143319123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2.368463395243803</c:v>
                </c:pt>
                <c:pt idx="720">
                  <c:v>2.369358793345818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2.374045843839293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2.378258464427736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2.379988627309399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2.383752984058578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2.407762490055239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2.417665344634238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2.429656974981877</c:v>
                </c:pt>
                <c:pt idx="758">
                  <c:v>2.432486414626378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2.461312429608979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2.476627004940858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2.485488904934763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2.494096225288239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2.514235430065863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2.541640339579958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2.566498663840679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2.575682823049497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2.819554115523823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2.882572585308246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2.932088535709103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2.990873033582559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6.159688417397589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5.624802931673233</c:v>
                </c:pt>
                <c:pt idx="870">
                  <c:v>5.567924736878611</c:v>
                </c:pt>
                <c:pt idx="871">
                  <c:v>5.50558240339872</c:v>
                </c:pt>
                <c:pt idx="872">
                  <c:v>5.457484040317461</c:v>
                </c:pt>
                <c:pt idx="873">
                  <c:v>5.414705575073476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5.193811950928153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5.122189167812113</c:v>
                </c:pt>
                <c:pt idx="887">
                  <c:v>5.112898871622328</c:v>
                </c:pt>
                <c:pt idx="888">
                  <c:v>5.102818866669329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5.055205537396899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5.042784329076731</c:v>
                </c:pt>
                <c:pt idx="898">
                  <c:v>5.040039258936491</c:v>
                </c:pt>
                <c:pt idx="899">
                  <c:v>5.03784071094324</c:v>
                </c:pt>
                <c:pt idx="900">
                  <c:v>5.038117517431253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5.038284966704984</c:v>
                </c:pt>
                <c:pt idx="904">
                  <c:v>5.039188817659983</c:v>
                </c:pt>
                <c:pt idx="905">
                  <c:v>5.042215535868936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5.053563259818286</c:v>
                </c:pt>
                <c:pt idx="910">
                  <c:v>5.0584493633747</c:v>
                </c:pt>
                <c:pt idx="911">
                  <c:v>5.061041298945439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5.081518242136983</c:v>
                </c:pt>
                <c:pt idx="915">
                  <c:v>5.08749577032066</c:v>
                </c:pt>
                <c:pt idx="916">
                  <c:v>5.096574758527884</c:v>
                </c:pt>
                <c:pt idx="917">
                  <c:v>5.106984167433136</c:v>
                </c:pt>
                <c:pt idx="918">
                  <c:v>5.117163826715349</c:v>
                </c:pt>
                <c:pt idx="919">
                  <c:v>5.13076505241663</c:v>
                </c:pt>
                <c:pt idx="920">
                  <c:v>5.142464458052046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5.219888648451509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5.283951558895176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5.357544680171236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5.447522209625395</c:v>
                </c:pt>
                <c:pt idx="935">
                  <c:v>5.490101550905013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5.622432777025359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5.806081313485008</c:v>
                </c:pt>
                <c:pt idx="942">
                  <c:v>5.87834661038725</c:v>
                </c:pt>
                <c:pt idx="943">
                  <c:v>5.984105670487883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3.532057313239076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3.216883434985743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3.499598019690258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5.752132007601413</c:v>
                </c:pt>
                <c:pt idx="982">
                  <c:v>5.581124228781507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5.227768976389195</c:v>
                </c:pt>
                <c:pt idx="986">
                  <c:v>5.158276350511048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4.960817169508413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4.865407291046194</c:v>
                </c:pt>
                <c:pt idx="994">
                  <c:v>4.840936868740569</c:v>
                </c:pt>
                <c:pt idx="995">
                  <c:v>4.81739078613564</c:v>
                </c:pt>
                <c:pt idx="996">
                  <c:v>4.795116059945936</c:v>
                </c:pt>
                <c:pt idx="997">
                  <c:v>4.77626556110031</c:v>
                </c:pt>
                <c:pt idx="998">
                  <c:v>4.757258862041247</c:v>
                </c:pt>
                <c:pt idx="999">
                  <c:v>4.7410920259865</c:v>
                </c:pt>
                <c:pt idx="1000">
                  <c:v>4.725169976747783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4.686017474996285</c:v>
                </c:pt>
                <c:pt idx="1004">
                  <c:v>4.6760537899481</c:v>
                </c:pt>
                <c:pt idx="1005">
                  <c:v>4.664578810280246</c:v>
                </c:pt>
                <c:pt idx="1006">
                  <c:v>4.654322271689804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4.622381620877977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4.603930786328235</c:v>
                </c:pt>
                <c:pt idx="1014">
                  <c:v>4.59908866061036</c:v>
                </c:pt>
                <c:pt idx="1015">
                  <c:v>4.594578161459848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4.585585748310383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4.582517843996397</c:v>
                </c:pt>
                <c:pt idx="1026">
                  <c:v>4.582817046663735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4.597134809160649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4.617391746416241</c:v>
                </c:pt>
                <c:pt idx="1037">
                  <c:v>4.62142914255607</c:v>
                </c:pt>
                <c:pt idx="1038">
                  <c:v>4.627986775039379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4.659011672557383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4.712921950608536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4.826580907234685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5.264175948245934</c:v>
                </c:pt>
                <c:pt idx="1067">
                  <c:v>5.33619319879736</c:v>
                </c:pt>
                <c:pt idx="1068">
                  <c:v>5.422892686456469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5.797619316301779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3.052355064333236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3.157448420553343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3.322842628709893</c:v>
                </c:pt>
                <c:pt idx="1107">
                  <c:v>3.371095944660843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4.094038957289749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6.302160457611039</c:v>
                </c:pt>
                <c:pt idx="1120">
                  <c:v>6.21490916390042</c:v>
                </c:pt>
                <c:pt idx="1121">
                  <c:v>6.032908506800569</c:v>
                </c:pt>
                <c:pt idx="1122">
                  <c:v>5.97699295520204</c:v>
                </c:pt>
                <c:pt idx="1123">
                  <c:v>5.918847556233485</c:v>
                </c:pt>
                <c:pt idx="1124">
                  <c:v>5.830194827134338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5.624972842155136</c:v>
                </c:pt>
                <c:pt idx="1131">
                  <c:v>5.606195865443809</c:v>
                </c:pt>
                <c:pt idx="1132">
                  <c:v>5.58395793327962</c:v>
                </c:pt>
                <c:pt idx="1133">
                  <c:v>5.569412869314696</c:v>
                </c:pt>
                <c:pt idx="1134">
                  <c:v>5.5531505824711</c:v>
                </c:pt>
                <c:pt idx="1135">
                  <c:v>5.540136528047653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5.487498510148248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5.494912998945924</c:v>
                </c:pt>
                <c:pt idx="1151">
                  <c:v>5.500775357278213</c:v>
                </c:pt>
                <c:pt idx="1152">
                  <c:v>5.51000441738886</c:v>
                </c:pt>
                <c:pt idx="1153">
                  <c:v>5.519582828186239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5.587011899516225</c:v>
                </c:pt>
                <c:pt idx="1159">
                  <c:v>5.605719443895047</c:v>
                </c:pt>
                <c:pt idx="1160">
                  <c:v>5.623977578482529</c:v>
                </c:pt>
                <c:pt idx="1161">
                  <c:v>5.652418264441343</c:v>
                </c:pt>
                <c:pt idx="1162">
                  <c:v>5.68061866233756</c:v>
                </c:pt>
                <c:pt idx="1163">
                  <c:v>5.717819202223278</c:v>
                </c:pt>
                <c:pt idx="1164">
                  <c:v>5.75310792582205</c:v>
                </c:pt>
                <c:pt idx="1165">
                  <c:v>5.765958524432928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6.250505163645697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3.422052430194153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3.272208404516243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2.834260510269223</c:v>
                </c:pt>
                <c:pt idx="1203">
                  <c:v>2.815879203785097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2.691296890448858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2.675659093833573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2.656342521413836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2.579428089725678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2.572246190954516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2.547748213363858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2.546869028090839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2.547808923060823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2.556829671914798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2.562112513353199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2.559002337188873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2.555342624963463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2.544845605978143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2.539910938043199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2.529959419603137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2.511368495319998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2.501468494789143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2.482482130688523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2.480268453925198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2.479810026373143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2.476359909354843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2.475415659495479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2.472847053899537</c:v>
                </c:pt>
                <c:pt idx="1492">
                  <c:v>2.47272824975487</c:v>
                </c:pt>
                <c:pt idx="1493">
                  <c:v>2.472573504823639</c:v>
                </c:pt>
                <c:pt idx="1494">
                  <c:v>2.472682981156999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2.472852472453023</c:v>
                </c:pt>
                <c:pt idx="1498">
                  <c:v>2.47283763609839</c:v>
                </c:pt>
                <c:pt idx="1499">
                  <c:v>2.472826283404097</c:v>
                </c:pt>
                <c:pt idx="1500">
                  <c:v>2.472849118102419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2.472833636819959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2.471605923839353</c:v>
                </c:pt>
                <c:pt idx="1514">
                  <c:v>2.47128918868391</c:v>
                </c:pt>
                <c:pt idx="1515">
                  <c:v>2.470885470969216</c:v>
                </c:pt>
                <c:pt idx="1516">
                  <c:v>2.470445175986863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2.466208882884179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2.463408986563719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2.459122433623063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2.454917636489279</c:v>
                </c:pt>
                <c:pt idx="1534">
                  <c:v>2.45366602073367</c:v>
                </c:pt>
                <c:pt idx="1535">
                  <c:v>2.452614734818183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2.447855198969219</c:v>
                </c:pt>
                <c:pt idx="1541">
                  <c:v>2.44715652000005</c:v>
                </c:pt>
                <c:pt idx="1542">
                  <c:v>2.446564114318777</c:v>
                </c:pt>
                <c:pt idx="1543">
                  <c:v>2.445895030383677</c:v>
                </c:pt>
                <c:pt idx="1544">
                  <c:v>2.44550405609073</c:v>
                </c:pt>
                <c:pt idx="1545">
                  <c:v>2.445096973509798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2.442847476356863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2.444645294676059</c:v>
                </c:pt>
                <c:pt idx="1587">
                  <c:v>2.44460793789846</c:v>
                </c:pt>
                <c:pt idx="1588">
                  <c:v>2.444603223193738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2.445140303239139</c:v>
                </c:pt>
                <c:pt idx="1599">
                  <c:v>2.445259663898276</c:v>
                </c:pt>
                <c:pt idx="1600">
                  <c:v>2.445450999914196</c:v>
                </c:pt>
                <c:pt idx="1601">
                  <c:v>2.44557710978889</c:v>
                </c:pt>
                <c:pt idx="1602">
                  <c:v>2.445848230664583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2.446754203678878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2.446582937348817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2.445229033744217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2.442844105128803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2.440808695207139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2.439849257625279</c:v>
                </c:pt>
                <c:pt idx="1644">
                  <c:v>2.439553534427179</c:v>
                </c:pt>
                <c:pt idx="1645">
                  <c:v>2.439442899179193</c:v>
                </c:pt>
                <c:pt idx="1646">
                  <c:v>2.439276163225438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2.438459413625293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2.437907433126099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2.436489606649979</c:v>
                </c:pt>
                <c:pt idx="1664">
                  <c:v>2.436211931837759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2.434942891808243</c:v>
                </c:pt>
                <c:pt idx="1675">
                  <c:v>2.434952823230676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2.435145230239216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2.434852573581618</c:v>
                </c:pt>
                <c:pt idx="1684">
                  <c:v>2.434626033150518</c:v>
                </c:pt>
                <c:pt idx="1685">
                  <c:v>2.43447341838685</c:v>
                </c:pt>
                <c:pt idx="1686">
                  <c:v>2.434217920548019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2.434808603442518</c:v>
                </c:pt>
                <c:pt idx="1702">
                  <c:v>2.434878106673163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2.434638910998117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2.434282725318718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2.435443173955623</c:v>
                </c:pt>
                <c:pt idx="1731">
                  <c:v>2.435659364327797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2.439966813913103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2.442240956268243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2.442475955975639</c:v>
                </c:pt>
                <c:pt idx="1763">
                  <c:v>2.44258303485373</c:v>
                </c:pt>
                <c:pt idx="1764">
                  <c:v>2.442655839504436</c:v>
                </c:pt>
                <c:pt idx="1765">
                  <c:v>2.442669439081233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2.442622022933878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2.442506633180479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2.444055698583599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2.444112690138239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2.444672619143563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2.446759913719893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2.449349424410558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2.451148276749858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2.452749840379059</c:v>
                </c:pt>
                <c:pt idx="1815">
                  <c:v>2.452859606100813</c:v>
                </c:pt>
                <c:pt idx="1816">
                  <c:v>2.452975931371836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2.456029620846843</c:v>
                </c:pt>
                <c:pt idx="1832">
                  <c:v>2.45653020488604</c:v>
                </c:pt>
                <c:pt idx="1833">
                  <c:v>2.457108625017999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2.458553935153083</c:v>
                </c:pt>
                <c:pt idx="1837">
                  <c:v>2.45901794697963</c:v>
                </c:pt>
                <c:pt idx="1838">
                  <c:v>2.459508477245278</c:v>
                </c:pt>
                <c:pt idx="1839">
                  <c:v>2.459953471979639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2.462288421854017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2.462342945876879</c:v>
                </c:pt>
                <c:pt idx="1880">
                  <c:v>2.46211532511746</c:v>
                </c:pt>
                <c:pt idx="1881">
                  <c:v>2.461816879579759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2.455244825226178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2.451853043599339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2.449420194164206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2.449088934633123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2.451076243224139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2.451685653115557</c:v>
                </c:pt>
                <c:pt idx="1978">
                  <c:v>2.451965533800358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2.452802440691836</c:v>
                </c:pt>
                <c:pt idx="1982">
                  <c:v>2.452996636593143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2.456243518566239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2.457448924732938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2.462812034409793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2.466015674574723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2.464068833501243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2.465215430193997</c:v>
                </c:pt>
                <c:pt idx="2062">
                  <c:v>2.465465229289339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2.468499496503798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2.470067109728123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2.471060429195023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2.471742951535179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2.471245226665399</c:v>
                </c:pt>
                <c:pt idx="2138">
                  <c:v>2.471002872748139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2.470889195483483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2.475081999534717</c:v>
                </c:pt>
                <c:pt idx="2170">
                  <c:v>2.475526503769279</c:v>
                </c:pt>
                <c:pt idx="2171">
                  <c:v>2.47593728953252</c:v>
                </c:pt>
                <c:pt idx="2172">
                  <c:v>2.476408944796163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2.482663804034856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2.490222921918038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2.490848305198533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2.491749935495978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2.491778369035039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2.491106434109596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2.489010199838257</c:v>
                </c:pt>
                <c:pt idx="2254">
                  <c:v>2.489245935366716</c:v>
                </c:pt>
                <c:pt idx="2255">
                  <c:v>2.4894178618831</c:v>
                </c:pt>
                <c:pt idx="2256">
                  <c:v>2.489548024563339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2.491046427982059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2.492046894990457</c:v>
                </c:pt>
                <c:pt idx="2269">
                  <c:v>2.492213324210518</c:v>
                </c:pt>
                <c:pt idx="2270">
                  <c:v>2.49237671345731</c:v>
                </c:pt>
                <c:pt idx="2271">
                  <c:v>2.492643719326617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2.493698497803058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2.494665621395783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2.496013996425703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2.498876214909619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2.502035503048823</c:v>
                </c:pt>
                <c:pt idx="2304">
                  <c:v>2.502647604713399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2.504408905468883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2.509055709578738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2.511237123253558</c:v>
                </c:pt>
                <c:pt idx="2424">
                  <c:v>2.51137469841717</c:v>
                </c:pt>
                <c:pt idx="2425">
                  <c:v>2.511429684288236</c:v>
                </c:pt>
                <c:pt idx="2426">
                  <c:v>2.511428979297118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2.512075090021137</c:v>
                </c:pt>
                <c:pt idx="2431">
                  <c:v>2.512369184699163</c:v>
                </c:pt>
                <c:pt idx="2432">
                  <c:v>2.512743093866863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2.514468796415279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2.515303923158483</c:v>
                </c:pt>
                <c:pt idx="2451">
                  <c:v>2.51551139037866</c:v>
                </c:pt>
                <c:pt idx="2452">
                  <c:v>2.515669832294283</c:v>
                </c:pt>
                <c:pt idx="2453">
                  <c:v>2.51589157718601</c:v>
                </c:pt>
                <c:pt idx="2454">
                  <c:v>2.516058565850658</c:v>
                </c:pt>
                <c:pt idx="2455">
                  <c:v>2.516359079174243</c:v>
                </c:pt>
                <c:pt idx="2456">
                  <c:v>2.516644531244657</c:v>
                </c:pt>
                <c:pt idx="2457">
                  <c:v>2.516851926181737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2.517859621183763</c:v>
                </c:pt>
                <c:pt idx="2464">
                  <c:v>2.518088214295839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2.519359334643123</c:v>
                </c:pt>
                <c:pt idx="2472">
                  <c:v>2.51941376110075</c:v>
                </c:pt>
                <c:pt idx="2473">
                  <c:v>2.519414479173478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2.520158033993519</c:v>
                </c:pt>
                <c:pt idx="2503">
                  <c:v>2.51993568219111</c:v>
                </c:pt>
                <c:pt idx="2504">
                  <c:v>2.519818080248723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2.525602623344083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2.531879625588378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2.532649292008643</c:v>
                </c:pt>
                <c:pt idx="2559">
                  <c:v>2.532855586610063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2.535261035880739</c:v>
                </c:pt>
                <c:pt idx="2572">
                  <c:v>2.53531257621323</c:v>
                </c:pt>
                <c:pt idx="2573">
                  <c:v>2.535461124045163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2.535558445205059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2.535056126744563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2.535299914004097</c:v>
                </c:pt>
                <c:pt idx="2590">
                  <c:v>2.535273994868483</c:v>
                </c:pt>
                <c:pt idx="2591">
                  <c:v>2.53524092787217</c:v>
                </c:pt>
                <c:pt idx="2592">
                  <c:v>2.535129233663838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2.531913915713258</c:v>
                </c:pt>
                <c:pt idx="2605">
                  <c:v>2.53154396185454</c:v>
                </c:pt>
                <c:pt idx="2606">
                  <c:v>2.531428932623939</c:v>
                </c:pt>
                <c:pt idx="2607">
                  <c:v>2.5313536411544</c:v>
                </c:pt>
                <c:pt idx="2608">
                  <c:v>2.531288694294977</c:v>
                </c:pt>
                <c:pt idx="2609">
                  <c:v>2.53122124840617</c:v>
                </c:pt>
                <c:pt idx="2610">
                  <c:v>2.531185094638138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2.530375596158279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2.530568435646479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2.531669066729858</c:v>
                </c:pt>
                <c:pt idx="2640">
                  <c:v>2.531888936863133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2.532869510953097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2.535149187588138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2.536613236619843</c:v>
                </c:pt>
                <c:pt idx="2655">
                  <c:v>2.53706904557861</c:v>
                </c:pt>
                <c:pt idx="2656">
                  <c:v>2.537445534520283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2.539477104670639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2.552545663776419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2.553635124815699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2.555454023849057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2.555702824233143</c:v>
                </c:pt>
                <c:pt idx="2748">
                  <c:v>2.55573561282944</c:v>
                </c:pt>
                <c:pt idx="2749">
                  <c:v>2.555805882444139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2.556605100955597</c:v>
                </c:pt>
                <c:pt idx="2755">
                  <c:v>2.55675297609132</c:v>
                </c:pt>
                <c:pt idx="2756">
                  <c:v>2.556855814198613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2.559052053464723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2.560485414358538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2.562885494288443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2.565612835133883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2.568658594539863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2.570658475843633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2.572747005353823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2.579285971883118</c:v>
                </c:pt>
                <c:pt idx="2823">
                  <c:v>2.579635414564776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2.583615985168819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2.591477834979883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2.592842028215518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2.594555793695199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2.596242066068623</c:v>
                </c:pt>
                <c:pt idx="2920">
                  <c:v>2.596449517038236</c:v>
                </c:pt>
                <c:pt idx="2921">
                  <c:v>2.59663888110869</c:v>
                </c:pt>
                <c:pt idx="2922">
                  <c:v>2.596828499420683</c:v>
                </c:pt>
                <c:pt idx="2923">
                  <c:v>2.596955014867838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2.596965144563617</c:v>
                </c:pt>
                <c:pt idx="2939">
                  <c:v>2.59693784643152</c:v>
                </c:pt>
                <c:pt idx="2940">
                  <c:v>2.596839999302138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2.596706310533803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2.596490333108917</c:v>
                </c:pt>
                <c:pt idx="2948">
                  <c:v>2.5963294919996</c:v>
                </c:pt>
                <c:pt idx="2949">
                  <c:v>2.596118671178699</c:v>
                </c:pt>
                <c:pt idx="2950">
                  <c:v>2.59607617661097</c:v>
                </c:pt>
                <c:pt idx="2951">
                  <c:v>2.596086971207999</c:v>
                </c:pt>
                <c:pt idx="2952">
                  <c:v>2.59614249051699</c:v>
                </c:pt>
                <c:pt idx="2953">
                  <c:v>2.596208643157263</c:v>
                </c:pt>
                <c:pt idx="2954">
                  <c:v>2.596246522651159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2.596045165055003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2.595759483189003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2.595682100549836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2.594441923778563</c:v>
                </c:pt>
                <c:pt idx="2975">
                  <c:v>2.59412966030694</c:v>
                </c:pt>
                <c:pt idx="2976">
                  <c:v>2.593852394782159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2.591037434070857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2.590412083608399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2.588841935108883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2.586850336588717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2.586685983244918</c:v>
                </c:pt>
                <c:pt idx="3008">
                  <c:v>2.586774189653799</c:v>
                </c:pt>
                <c:pt idx="3009">
                  <c:v>2.586853859126859</c:v>
                </c:pt>
                <c:pt idx="3010">
                  <c:v>2.586898983690203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2.596374926148199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2.598053315538763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2.600659134443477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2.609940189225218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2.611303384593718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2.612403399045918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2.615951936064243</c:v>
                </c:pt>
                <c:pt idx="3130">
                  <c:v>2.616442595397283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2.619967036568699</c:v>
                </c:pt>
                <c:pt idx="3175">
                  <c:v>2.6198477539624</c:v>
                </c:pt>
                <c:pt idx="3176">
                  <c:v>2.619663916569979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2.619249120887666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2.619075111486798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2.616885454158496</c:v>
                </c:pt>
                <c:pt idx="3205">
                  <c:v>2.616788220100159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2.616163996548999</c:v>
                </c:pt>
                <c:pt idx="3210">
                  <c:v>2.61595032178765</c:v>
                </c:pt>
                <c:pt idx="3211">
                  <c:v>2.615706993381803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2.615120123624619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2.621550132193819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2.631279409233793</c:v>
                </c:pt>
                <c:pt idx="3246">
                  <c:v>2.632016204008203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2.636067399791559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2.641261119583079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2.651718118164739</c:v>
                </c:pt>
                <c:pt idx="3294">
                  <c:v>2.65183128916284</c:v>
                </c:pt>
                <c:pt idx="3295">
                  <c:v>2.651889931519757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2.652305330451599</c:v>
                </c:pt>
                <c:pt idx="3305">
                  <c:v>2.65237944616541</c:v>
                </c:pt>
                <c:pt idx="3306">
                  <c:v>2.652418069365959</c:v>
                </c:pt>
                <c:pt idx="3307">
                  <c:v>2.652407535425159</c:v>
                </c:pt>
                <c:pt idx="3308">
                  <c:v>2.65236403685712</c:v>
                </c:pt>
                <c:pt idx="3309">
                  <c:v>2.652301039929159</c:v>
                </c:pt>
                <c:pt idx="3310">
                  <c:v>2.65215772183335</c:v>
                </c:pt>
                <c:pt idx="3311">
                  <c:v>2.652003926861619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2.651085021674258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2.652142125438483</c:v>
                </c:pt>
                <c:pt idx="3384">
                  <c:v>2.652435626501778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2.655258662426819</c:v>
                </c:pt>
                <c:pt idx="3395">
                  <c:v>2.65548806617704</c:v>
                </c:pt>
                <c:pt idx="3396">
                  <c:v>2.655659412398863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2.659848487981623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2.659860196195979</c:v>
                </c:pt>
                <c:pt idx="3423">
                  <c:v>2.65988460586124</c:v>
                </c:pt>
                <c:pt idx="3424">
                  <c:v>2.659859005515698</c:v>
                </c:pt>
                <c:pt idx="3425">
                  <c:v>2.659860394643003</c:v>
                </c:pt>
                <c:pt idx="3426">
                  <c:v>2.659855830384223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2.659285675456679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2.667600123308019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2.672179630255699</c:v>
                </c:pt>
                <c:pt idx="3481">
                  <c:v>2.672652101943073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2.675642630220133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2.679955753909239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2.685252434177459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2.690645398931878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2.696446498985697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2.702342112668238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2.711569669799759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2.712245731647699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2.710649439774396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2.711896831063878</c:v>
                </c:pt>
                <c:pt idx="3699">
                  <c:v>2.712368215435879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2.714263834503856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2.714864363803159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2.716912804539119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2.756269369853697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2.773402929958743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+ for missence, - for 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464184"/>
        <c:axId val="-2138457512"/>
      </c:lineChart>
      <c:catAx>
        <c:axId val="204646418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8457512"/>
        <c:crosses val="autoZero"/>
        <c:auto val="1"/>
        <c:lblAlgn val="ctr"/>
        <c:lblOffset val="100"/>
        <c:noMultiLvlLbl val="0"/>
      </c:catAx>
      <c:valAx>
        <c:axId val="-2138457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6464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-lot (growth rate)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3.939202094620642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3.951487503101839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3.950862251674819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3.959265176769676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3.959057635238457</c:v>
                </c:pt>
                <c:pt idx="25">
                  <c:v>3.95958834831904</c:v>
                </c:pt>
                <c:pt idx="26">
                  <c:v>3.958145234534256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3.966069461293598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3.969846539405137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3.972182910799658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3.974617935030257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3.975579604523782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3.976940236965218</c:v>
                </c:pt>
                <c:pt idx="63">
                  <c:v>3.977358452038199</c:v>
                </c:pt>
                <c:pt idx="64">
                  <c:v>3.977673924841778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3.979048594003952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3.985455941094659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3.986489929509418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3.982657336066679</c:v>
                </c:pt>
                <c:pt idx="99">
                  <c:v>3.982745811305818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3.985832836748679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3.986275697232999</c:v>
                </c:pt>
                <c:pt idx="132">
                  <c:v>3.98633461109604</c:v>
                </c:pt>
                <c:pt idx="133">
                  <c:v>3.986468880400242</c:v>
                </c:pt>
                <c:pt idx="134">
                  <c:v>3.98655939880885</c:v>
                </c:pt>
                <c:pt idx="135">
                  <c:v>3.986589295078839</c:v>
                </c:pt>
                <c:pt idx="136">
                  <c:v>3.98674175595285</c:v>
                </c:pt>
                <c:pt idx="137">
                  <c:v>3.986833595234839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1.906161382189149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1.923616277295959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1.927546057662119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1.941843215265909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2.003805539928059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2.010606430670882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2.025635430438082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2.035866385353696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2.056171433383062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2.072419881293559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2.081948683312119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2.089015184244842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2.092700129618477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2.097203423736059</c:v>
                </c:pt>
                <c:pt idx="489">
                  <c:v>2.09818942721573</c:v>
                </c:pt>
                <c:pt idx="490">
                  <c:v>2.099009300878579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2.140455169948197</c:v>
                </c:pt>
                <c:pt idx="551">
                  <c:v>2.14153180178534</c:v>
                </c:pt>
                <c:pt idx="552">
                  <c:v>2.142633123283117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2.152226526094839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2.157268039619939</c:v>
                </c:pt>
                <c:pt idx="562">
                  <c:v>2.15936522916558</c:v>
                </c:pt>
                <c:pt idx="563">
                  <c:v>2.161455399763978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2.209965137723199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2.219880434092039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2.301249109065692</c:v>
                </c:pt>
                <c:pt idx="669">
                  <c:v>2.30295679841522</c:v>
                </c:pt>
                <c:pt idx="670">
                  <c:v>2.304811483648836</c:v>
                </c:pt>
                <c:pt idx="671">
                  <c:v>2.306571973145238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2.311910563228817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2.319223434784692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2.330813334301042</c:v>
                </c:pt>
                <c:pt idx="685">
                  <c:v>2.33251968274997</c:v>
                </c:pt>
                <c:pt idx="686">
                  <c:v>2.334219166946279</c:v>
                </c:pt>
                <c:pt idx="687">
                  <c:v>2.33576073251806</c:v>
                </c:pt>
                <c:pt idx="688">
                  <c:v>2.337142669633617</c:v>
                </c:pt>
                <c:pt idx="689">
                  <c:v>2.33839722687504</c:v>
                </c:pt>
                <c:pt idx="690">
                  <c:v>2.339451634784672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2.345053485039596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2.349664107774799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2.352461240013659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2.359118143319122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2.368463395243802</c:v>
                </c:pt>
                <c:pt idx="720">
                  <c:v>2.369358793345818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2.374045843839292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2.378258464427736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2.379988627309399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2.383752984058578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2.407762490055239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2.417665344634238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2.429656974981877</c:v>
                </c:pt>
                <c:pt idx="758">
                  <c:v>2.432486414626378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2.461312429608979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2.476627004940858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2.485488904934762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2.494096225288239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2.514235430065862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2.541640339579958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2.566498663840679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2.575682823049497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2.819554115523822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2.882572585308246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2.932088535709102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2.990873033582559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6.159688417397589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5.624802931673232</c:v>
                </c:pt>
                <c:pt idx="870">
                  <c:v>5.567924736878609</c:v>
                </c:pt>
                <c:pt idx="871">
                  <c:v>5.50558240339872</c:v>
                </c:pt>
                <c:pt idx="872">
                  <c:v>5.45748404031746</c:v>
                </c:pt>
                <c:pt idx="873">
                  <c:v>5.414705575073476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5.193811950928151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5.122189167812111</c:v>
                </c:pt>
                <c:pt idx="887">
                  <c:v>5.112898871622328</c:v>
                </c:pt>
                <c:pt idx="888">
                  <c:v>5.102818866669327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5.055205537396898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5.04278432907673</c:v>
                </c:pt>
                <c:pt idx="898">
                  <c:v>5.040039258936489</c:v>
                </c:pt>
                <c:pt idx="899">
                  <c:v>5.03784071094324</c:v>
                </c:pt>
                <c:pt idx="900">
                  <c:v>5.038117517431251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5.038284966704984</c:v>
                </c:pt>
                <c:pt idx="904">
                  <c:v>5.039188817659982</c:v>
                </c:pt>
                <c:pt idx="905">
                  <c:v>5.042215535868936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5.053563259818286</c:v>
                </c:pt>
                <c:pt idx="910">
                  <c:v>5.0584493633747</c:v>
                </c:pt>
                <c:pt idx="911">
                  <c:v>5.061041298945439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5.081518242136982</c:v>
                </c:pt>
                <c:pt idx="915">
                  <c:v>5.08749577032066</c:v>
                </c:pt>
                <c:pt idx="916">
                  <c:v>5.096574758527884</c:v>
                </c:pt>
                <c:pt idx="917">
                  <c:v>5.106984167433136</c:v>
                </c:pt>
                <c:pt idx="918">
                  <c:v>5.117163826715347</c:v>
                </c:pt>
                <c:pt idx="919">
                  <c:v>5.13076505241663</c:v>
                </c:pt>
                <c:pt idx="920">
                  <c:v>5.142464458052046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5.219888648451509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5.283951558895176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5.357544680171236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5.447522209625395</c:v>
                </c:pt>
                <c:pt idx="935">
                  <c:v>5.490101550905011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5.622432777025357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5.806081313485008</c:v>
                </c:pt>
                <c:pt idx="942">
                  <c:v>5.87834661038725</c:v>
                </c:pt>
                <c:pt idx="943">
                  <c:v>5.984105670487882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3.532057313239076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3.216883434985742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3.499598019690258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5.752132007601411</c:v>
                </c:pt>
                <c:pt idx="982">
                  <c:v>5.581124228781507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5.227768976389195</c:v>
                </c:pt>
                <c:pt idx="986">
                  <c:v>5.158276350511048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4.960817169508411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4.865407291046194</c:v>
                </c:pt>
                <c:pt idx="994">
                  <c:v>4.840936868740568</c:v>
                </c:pt>
                <c:pt idx="995">
                  <c:v>4.81739078613564</c:v>
                </c:pt>
                <c:pt idx="996">
                  <c:v>4.795116059945935</c:v>
                </c:pt>
                <c:pt idx="997">
                  <c:v>4.77626556110031</c:v>
                </c:pt>
                <c:pt idx="998">
                  <c:v>4.757258862041247</c:v>
                </c:pt>
                <c:pt idx="999">
                  <c:v>4.7410920259865</c:v>
                </c:pt>
                <c:pt idx="1000">
                  <c:v>4.725169976747781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4.686017474996285</c:v>
                </c:pt>
                <c:pt idx="1004">
                  <c:v>4.6760537899481</c:v>
                </c:pt>
                <c:pt idx="1005">
                  <c:v>4.664578810280244</c:v>
                </c:pt>
                <c:pt idx="1006">
                  <c:v>4.654322271689804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4.622381620877975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4.603930786328235</c:v>
                </c:pt>
                <c:pt idx="1014">
                  <c:v>4.59908866061036</c:v>
                </c:pt>
                <c:pt idx="1015">
                  <c:v>4.594578161459848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4.585585748310382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4.582517843996396</c:v>
                </c:pt>
                <c:pt idx="1026">
                  <c:v>4.582817046663735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4.597134809160647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4.617391746416239</c:v>
                </c:pt>
                <c:pt idx="1037">
                  <c:v>4.62142914255607</c:v>
                </c:pt>
                <c:pt idx="1038">
                  <c:v>4.627986775039377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4.659011672557382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4.712921950608536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4.826580907234685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5.264175948245932</c:v>
                </c:pt>
                <c:pt idx="1067">
                  <c:v>5.33619319879736</c:v>
                </c:pt>
                <c:pt idx="1068">
                  <c:v>5.422892686456469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5.797619316301779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3.052355064333236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3.157448420553342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3.322842628709892</c:v>
                </c:pt>
                <c:pt idx="1107">
                  <c:v>3.371095944660842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4.094038957289747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6.302160457611039</c:v>
                </c:pt>
                <c:pt idx="1120">
                  <c:v>6.21490916390042</c:v>
                </c:pt>
                <c:pt idx="1121">
                  <c:v>6.032908506800569</c:v>
                </c:pt>
                <c:pt idx="1122">
                  <c:v>5.97699295520204</c:v>
                </c:pt>
                <c:pt idx="1123">
                  <c:v>5.918847556233485</c:v>
                </c:pt>
                <c:pt idx="1124">
                  <c:v>5.830194827134338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5.624972842155135</c:v>
                </c:pt>
                <c:pt idx="1131">
                  <c:v>5.606195865443809</c:v>
                </c:pt>
                <c:pt idx="1132">
                  <c:v>5.58395793327962</c:v>
                </c:pt>
                <c:pt idx="1133">
                  <c:v>5.569412869314696</c:v>
                </c:pt>
                <c:pt idx="1134">
                  <c:v>5.5531505824711</c:v>
                </c:pt>
                <c:pt idx="1135">
                  <c:v>5.540136528047651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5.487498510148248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5.494912998945924</c:v>
                </c:pt>
                <c:pt idx="1151">
                  <c:v>5.500775357278211</c:v>
                </c:pt>
                <c:pt idx="1152">
                  <c:v>5.51000441738886</c:v>
                </c:pt>
                <c:pt idx="1153">
                  <c:v>5.519582828186238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5.587011899516225</c:v>
                </c:pt>
                <c:pt idx="1159">
                  <c:v>5.605719443895047</c:v>
                </c:pt>
                <c:pt idx="1160">
                  <c:v>5.623977578482528</c:v>
                </c:pt>
                <c:pt idx="1161">
                  <c:v>5.652418264441342</c:v>
                </c:pt>
                <c:pt idx="1162">
                  <c:v>5.68061866233756</c:v>
                </c:pt>
                <c:pt idx="1163">
                  <c:v>5.717819202223278</c:v>
                </c:pt>
                <c:pt idx="1164">
                  <c:v>5.75310792582205</c:v>
                </c:pt>
                <c:pt idx="1165">
                  <c:v>5.765958524432928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6.250505163645697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3.422052430194152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3.272208404516242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2.834260510269222</c:v>
                </c:pt>
                <c:pt idx="1203">
                  <c:v>2.815879203785097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2.691296890448858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2.675659093833572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2.656342521413836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2.579428089725678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2.572246190954516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2.547748213363858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2.546869028090839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2.547808923060822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2.556829671914798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2.562112513353199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2.559002337188872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2.555342624963462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2.544845605978142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2.539910938043199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2.529959419603137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2.511368495319998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2.501468494789142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2.482482130688522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2.480268453925198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2.479810026373142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2.476359909354842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2.475415659495479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2.472847053899537</c:v>
                </c:pt>
                <c:pt idx="1492">
                  <c:v>2.47272824975487</c:v>
                </c:pt>
                <c:pt idx="1493">
                  <c:v>2.472573504823639</c:v>
                </c:pt>
                <c:pt idx="1494">
                  <c:v>2.472682981156999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2.472852472453022</c:v>
                </c:pt>
                <c:pt idx="1498">
                  <c:v>2.47283763609839</c:v>
                </c:pt>
                <c:pt idx="1499">
                  <c:v>2.472826283404097</c:v>
                </c:pt>
                <c:pt idx="1500">
                  <c:v>2.472849118102419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2.472833636819959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2.471605923839352</c:v>
                </c:pt>
                <c:pt idx="1514">
                  <c:v>2.47128918868391</c:v>
                </c:pt>
                <c:pt idx="1515">
                  <c:v>2.470885470969216</c:v>
                </c:pt>
                <c:pt idx="1516">
                  <c:v>2.470445175986862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2.466208882884179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2.463408986563719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2.459122433623062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2.454917636489279</c:v>
                </c:pt>
                <c:pt idx="1534">
                  <c:v>2.45366602073367</c:v>
                </c:pt>
                <c:pt idx="1535">
                  <c:v>2.452614734818182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2.447855198969219</c:v>
                </c:pt>
                <c:pt idx="1541">
                  <c:v>2.44715652000005</c:v>
                </c:pt>
                <c:pt idx="1542">
                  <c:v>2.446564114318777</c:v>
                </c:pt>
                <c:pt idx="1543">
                  <c:v>2.445895030383677</c:v>
                </c:pt>
                <c:pt idx="1544">
                  <c:v>2.44550405609073</c:v>
                </c:pt>
                <c:pt idx="1545">
                  <c:v>2.445096973509798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2.442847476356862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2.444645294676059</c:v>
                </c:pt>
                <c:pt idx="1587">
                  <c:v>2.44460793789846</c:v>
                </c:pt>
                <c:pt idx="1588">
                  <c:v>2.444603223193738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2.445140303239139</c:v>
                </c:pt>
                <c:pt idx="1599">
                  <c:v>2.445259663898276</c:v>
                </c:pt>
                <c:pt idx="1600">
                  <c:v>2.445450999914196</c:v>
                </c:pt>
                <c:pt idx="1601">
                  <c:v>2.44557710978889</c:v>
                </c:pt>
                <c:pt idx="1602">
                  <c:v>2.445848230664582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2.446754203678878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2.446582937348817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2.445229033744217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2.442844105128802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2.440808695207139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2.439849257625279</c:v>
                </c:pt>
                <c:pt idx="1644">
                  <c:v>2.439553534427179</c:v>
                </c:pt>
                <c:pt idx="1645">
                  <c:v>2.439442899179192</c:v>
                </c:pt>
                <c:pt idx="1646">
                  <c:v>2.439276163225438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2.438459413625292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2.437907433126099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2.436489606649979</c:v>
                </c:pt>
                <c:pt idx="1664">
                  <c:v>2.436211931837759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2.434942891808242</c:v>
                </c:pt>
                <c:pt idx="1675">
                  <c:v>2.434952823230676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2.435145230239216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2.434852573581618</c:v>
                </c:pt>
                <c:pt idx="1684">
                  <c:v>2.434626033150518</c:v>
                </c:pt>
                <c:pt idx="1685">
                  <c:v>2.43447341838685</c:v>
                </c:pt>
                <c:pt idx="1686">
                  <c:v>2.434217920548019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2.434808603442518</c:v>
                </c:pt>
                <c:pt idx="1702">
                  <c:v>2.434878106673162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2.434638910998117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2.434282725318718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2.435443173955622</c:v>
                </c:pt>
                <c:pt idx="1731">
                  <c:v>2.435659364327797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2.439966813913102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2.442240956268242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2.442475955975639</c:v>
                </c:pt>
                <c:pt idx="1763">
                  <c:v>2.44258303485373</c:v>
                </c:pt>
                <c:pt idx="1764">
                  <c:v>2.442655839504436</c:v>
                </c:pt>
                <c:pt idx="1765">
                  <c:v>2.442669439081232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2.442622022933878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2.442506633180479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2.444055698583599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2.444112690138239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2.444672619143562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2.446759913719892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2.449349424410558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2.451148276749858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2.452749840379059</c:v>
                </c:pt>
                <c:pt idx="1815">
                  <c:v>2.452859606100812</c:v>
                </c:pt>
                <c:pt idx="1816">
                  <c:v>2.452975931371836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2.456029620846842</c:v>
                </c:pt>
                <c:pt idx="1832">
                  <c:v>2.45653020488604</c:v>
                </c:pt>
                <c:pt idx="1833">
                  <c:v>2.457108625017999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2.458553935153082</c:v>
                </c:pt>
                <c:pt idx="1837">
                  <c:v>2.45901794697963</c:v>
                </c:pt>
                <c:pt idx="1838">
                  <c:v>2.459508477245278</c:v>
                </c:pt>
                <c:pt idx="1839">
                  <c:v>2.459953471979639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2.462288421854017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2.462342945876879</c:v>
                </c:pt>
                <c:pt idx="1880">
                  <c:v>2.46211532511746</c:v>
                </c:pt>
                <c:pt idx="1881">
                  <c:v>2.461816879579759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2.455244825226178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2.451853043599339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2.449420194164206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2.449088934633122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2.451076243224139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2.451685653115557</c:v>
                </c:pt>
                <c:pt idx="1978">
                  <c:v>2.451965533800358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2.452802440691836</c:v>
                </c:pt>
                <c:pt idx="1982">
                  <c:v>2.452996636593142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2.456243518566239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2.457448924732938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2.462812034409792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2.466015674574722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2.464068833501242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2.465215430193997</c:v>
                </c:pt>
                <c:pt idx="2062">
                  <c:v>2.465465229289339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2.468499496503798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2.470067109728122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2.471060429195022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2.471742951535179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2.471245226665399</c:v>
                </c:pt>
                <c:pt idx="2138">
                  <c:v>2.471002872748139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2.470889195483482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2.475081999534717</c:v>
                </c:pt>
                <c:pt idx="2170">
                  <c:v>2.475526503769279</c:v>
                </c:pt>
                <c:pt idx="2171">
                  <c:v>2.47593728953252</c:v>
                </c:pt>
                <c:pt idx="2172">
                  <c:v>2.476408944796162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2.482663804034856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2.490222921918038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2.490848305198532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2.491749935495978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2.491778369035039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2.491106434109596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2.489010199838257</c:v>
                </c:pt>
                <c:pt idx="2254">
                  <c:v>2.489245935366716</c:v>
                </c:pt>
                <c:pt idx="2255">
                  <c:v>2.4894178618831</c:v>
                </c:pt>
                <c:pt idx="2256">
                  <c:v>2.489548024563339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2.491046427982059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2.492046894990457</c:v>
                </c:pt>
                <c:pt idx="2269">
                  <c:v>2.492213324210518</c:v>
                </c:pt>
                <c:pt idx="2270">
                  <c:v>2.49237671345731</c:v>
                </c:pt>
                <c:pt idx="2271">
                  <c:v>2.492643719326617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2.493698497803058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2.494665621395782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2.496013996425702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2.498876214909619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2.502035503048822</c:v>
                </c:pt>
                <c:pt idx="2304">
                  <c:v>2.502647604713399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2.504408905468882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2.509055709578738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2.511237123253558</c:v>
                </c:pt>
                <c:pt idx="2424">
                  <c:v>2.51137469841717</c:v>
                </c:pt>
                <c:pt idx="2425">
                  <c:v>2.511429684288236</c:v>
                </c:pt>
                <c:pt idx="2426">
                  <c:v>2.511428979297118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2.512075090021137</c:v>
                </c:pt>
                <c:pt idx="2431">
                  <c:v>2.512369184699162</c:v>
                </c:pt>
                <c:pt idx="2432">
                  <c:v>2.512743093866862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2.514468796415279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2.515303923158482</c:v>
                </c:pt>
                <c:pt idx="2451">
                  <c:v>2.51551139037866</c:v>
                </c:pt>
                <c:pt idx="2452">
                  <c:v>2.515669832294282</c:v>
                </c:pt>
                <c:pt idx="2453">
                  <c:v>2.51589157718601</c:v>
                </c:pt>
                <c:pt idx="2454">
                  <c:v>2.516058565850658</c:v>
                </c:pt>
                <c:pt idx="2455">
                  <c:v>2.516359079174242</c:v>
                </c:pt>
                <c:pt idx="2456">
                  <c:v>2.516644531244657</c:v>
                </c:pt>
                <c:pt idx="2457">
                  <c:v>2.516851926181737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2.517859621183762</c:v>
                </c:pt>
                <c:pt idx="2464">
                  <c:v>2.518088214295839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2.519359334643122</c:v>
                </c:pt>
                <c:pt idx="2472">
                  <c:v>2.51941376110075</c:v>
                </c:pt>
                <c:pt idx="2473">
                  <c:v>2.519414479173478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2.520158033993519</c:v>
                </c:pt>
                <c:pt idx="2503">
                  <c:v>2.51993568219111</c:v>
                </c:pt>
                <c:pt idx="2504">
                  <c:v>2.519818080248722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2.525602623344082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2.531879625588378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2.532649292008642</c:v>
                </c:pt>
                <c:pt idx="2559">
                  <c:v>2.532855586610062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2.535261035880739</c:v>
                </c:pt>
                <c:pt idx="2572">
                  <c:v>2.53531257621323</c:v>
                </c:pt>
                <c:pt idx="2573">
                  <c:v>2.535461124045162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2.535558445205059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2.535056126744562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2.535299914004097</c:v>
                </c:pt>
                <c:pt idx="2590">
                  <c:v>2.535273994868482</c:v>
                </c:pt>
                <c:pt idx="2591">
                  <c:v>2.53524092787217</c:v>
                </c:pt>
                <c:pt idx="2592">
                  <c:v>2.535129233663838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2.531913915713258</c:v>
                </c:pt>
                <c:pt idx="2605">
                  <c:v>2.53154396185454</c:v>
                </c:pt>
                <c:pt idx="2606">
                  <c:v>2.531428932623939</c:v>
                </c:pt>
                <c:pt idx="2607">
                  <c:v>2.5313536411544</c:v>
                </c:pt>
                <c:pt idx="2608">
                  <c:v>2.531288694294977</c:v>
                </c:pt>
                <c:pt idx="2609">
                  <c:v>2.53122124840617</c:v>
                </c:pt>
                <c:pt idx="2610">
                  <c:v>2.531185094638138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2.530375596158279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2.530568435646479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2.531669066729858</c:v>
                </c:pt>
                <c:pt idx="2640">
                  <c:v>2.531888936863132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2.532869510953097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2.535149187588138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2.536613236619842</c:v>
                </c:pt>
                <c:pt idx="2655">
                  <c:v>2.53706904557861</c:v>
                </c:pt>
                <c:pt idx="2656">
                  <c:v>2.537445534520282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2.539477104670639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2.552545663776419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2.553635124815699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2.555454023849057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2.555702824233142</c:v>
                </c:pt>
                <c:pt idx="2748">
                  <c:v>2.55573561282944</c:v>
                </c:pt>
                <c:pt idx="2749">
                  <c:v>2.555805882444139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2.556605100955597</c:v>
                </c:pt>
                <c:pt idx="2755">
                  <c:v>2.55675297609132</c:v>
                </c:pt>
                <c:pt idx="2756">
                  <c:v>2.556855814198612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2.559052053464722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2.560485414358538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2.562885494288442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2.565612835133882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2.568658594539862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2.570658475843632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2.572747005353822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2.579285971883118</c:v>
                </c:pt>
                <c:pt idx="2823">
                  <c:v>2.579635414564776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2.583615985168819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2.591477834979882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2.592842028215518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2.594555793695199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2.596242066068622</c:v>
                </c:pt>
                <c:pt idx="2920">
                  <c:v>2.596449517038236</c:v>
                </c:pt>
                <c:pt idx="2921">
                  <c:v>2.59663888110869</c:v>
                </c:pt>
                <c:pt idx="2922">
                  <c:v>2.596828499420682</c:v>
                </c:pt>
                <c:pt idx="2923">
                  <c:v>2.596955014867838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2.596965144563617</c:v>
                </c:pt>
                <c:pt idx="2939">
                  <c:v>2.59693784643152</c:v>
                </c:pt>
                <c:pt idx="2940">
                  <c:v>2.596839999302138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2.596706310533802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2.596490333108917</c:v>
                </c:pt>
                <c:pt idx="2948">
                  <c:v>2.5963294919996</c:v>
                </c:pt>
                <c:pt idx="2949">
                  <c:v>2.596118671178699</c:v>
                </c:pt>
                <c:pt idx="2950">
                  <c:v>2.59607617661097</c:v>
                </c:pt>
                <c:pt idx="2951">
                  <c:v>2.596086971208</c:v>
                </c:pt>
                <c:pt idx="2952">
                  <c:v>2.59614249051699</c:v>
                </c:pt>
                <c:pt idx="2953">
                  <c:v>2.596208643157262</c:v>
                </c:pt>
                <c:pt idx="2954">
                  <c:v>2.596246522651159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2.596045165055002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2.595759483189002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2.595682100549836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2.594441923778562</c:v>
                </c:pt>
                <c:pt idx="2975">
                  <c:v>2.59412966030694</c:v>
                </c:pt>
                <c:pt idx="2976">
                  <c:v>2.593852394782159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2.591037434070857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2.590412083608399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2.588841935108882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2.586850336588717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2.586685983244918</c:v>
                </c:pt>
                <c:pt idx="3008">
                  <c:v>2.586774189653799</c:v>
                </c:pt>
                <c:pt idx="3009">
                  <c:v>2.586853859126859</c:v>
                </c:pt>
                <c:pt idx="3010">
                  <c:v>2.586898983690202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2.596374926148199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2.598053315538762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2.600659134443477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2.609940189225218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2.611303384593718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2.612403399045918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2.615951936064242</c:v>
                </c:pt>
                <c:pt idx="3130">
                  <c:v>2.616442595397282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2.619967036568699</c:v>
                </c:pt>
                <c:pt idx="3175">
                  <c:v>2.6198477539624</c:v>
                </c:pt>
                <c:pt idx="3176">
                  <c:v>2.619663916569979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2.619249120887666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2.619075111486798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2.616885454158496</c:v>
                </c:pt>
                <c:pt idx="3205">
                  <c:v>2.616788220100159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2.616163996548999</c:v>
                </c:pt>
                <c:pt idx="3210">
                  <c:v>2.61595032178765</c:v>
                </c:pt>
                <c:pt idx="3211">
                  <c:v>2.615706993381802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2.615120123624619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2.621550132193819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2.631279409233792</c:v>
                </c:pt>
                <c:pt idx="3246">
                  <c:v>2.632016204008202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2.636067399791559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2.641261119583079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2.651718118164739</c:v>
                </c:pt>
                <c:pt idx="3294">
                  <c:v>2.65183128916284</c:v>
                </c:pt>
                <c:pt idx="3295">
                  <c:v>2.651889931519757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2.652305330451599</c:v>
                </c:pt>
                <c:pt idx="3305">
                  <c:v>2.65237944616541</c:v>
                </c:pt>
                <c:pt idx="3306">
                  <c:v>2.652418069365959</c:v>
                </c:pt>
                <c:pt idx="3307">
                  <c:v>2.652407535425159</c:v>
                </c:pt>
                <c:pt idx="3308">
                  <c:v>2.65236403685712</c:v>
                </c:pt>
                <c:pt idx="3309">
                  <c:v>2.652301039929159</c:v>
                </c:pt>
                <c:pt idx="3310">
                  <c:v>2.65215772183335</c:v>
                </c:pt>
                <c:pt idx="3311">
                  <c:v>2.652003926861619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2.651085021674258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2.652142125438482</c:v>
                </c:pt>
                <c:pt idx="3384">
                  <c:v>2.652435626501778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2.655258662426819</c:v>
                </c:pt>
                <c:pt idx="3395">
                  <c:v>2.65548806617704</c:v>
                </c:pt>
                <c:pt idx="3396">
                  <c:v>2.655659412398862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2.659848487981622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2.659860196195979</c:v>
                </c:pt>
                <c:pt idx="3423">
                  <c:v>2.65988460586124</c:v>
                </c:pt>
                <c:pt idx="3424">
                  <c:v>2.659859005515698</c:v>
                </c:pt>
                <c:pt idx="3425">
                  <c:v>2.659860394643002</c:v>
                </c:pt>
                <c:pt idx="3426">
                  <c:v>2.659855830384222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2.659285675456679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2.667600123308019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2.672179630255699</c:v>
                </c:pt>
                <c:pt idx="3481">
                  <c:v>2.672652101943072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2.675642630220132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2.679955753909239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2.685252434177459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2.690645398931878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2.696446498985697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2.702342112668238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2.711569669799759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2.712245731647699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2.710649439774396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2.711896831063878</c:v>
                </c:pt>
                <c:pt idx="3699">
                  <c:v>2.712368215435879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2.714263834503856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2.714864363803159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2.716912804539119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2.756269369853697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2.773402929958742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+ for missence, - for 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5109720"/>
        <c:axId val="2144813416"/>
      </c:lineChart>
      <c:catAx>
        <c:axId val="2145109720"/>
        <c:scaling>
          <c:orientation val="minMax"/>
        </c:scaling>
        <c:delete val="0"/>
        <c:axPos val="b"/>
        <c:majorTickMark val="out"/>
        <c:minorTickMark val="none"/>
        <c:tickLblPos val="nextTo"/>
        <c:crossAx val="2144813416"/>
        <c:crosses val="autoZero"/>
        <c:auto val="1"/>
        <c:lblAlgn val="ctr"/>
        <c:lblOffset val="100"/>
        <c:noMultiLvlLbl val="0"/>
      </c:catAx>
      <c:valAx>
        <c:axId val="2144813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5109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39259238889173"/>
          <c:y val="0.0519212422812544"/>
          <c:w val="0.692886503842744"/>
          <c:h val="0.920591041216905"/>
        </c:manualLayout>
      </c:layout>
      <c:lineChart>
        <c:grouping val="standard"/>
        <c:varyColors val="0"/>
        <c:ser>
          <c:idx val="0"/>
          <c:order val="0"/>
          <c:tx>
            <c:v>-log growth rate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3.939202094620643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3.951487503101839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3.950862251674819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3.959265176769676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3.959057635238457</c:v>
                </c:pt>
                <c:pt idx="25">
                  <c:v>3.95958834831904</c:v>
                </c:pt>
                <c:pt idx="26">
                  <c:v>3.958145234534256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3.966069461293598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3.969846539405137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3.972182910799658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3.974617935030257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3.975579604523783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3.976940236965218</c:v>
                </c:pt>
                <c:pt idx="63">
                  <c:v>3.977358452038199</c:v>
                </c:pt>
                <c:pt idx="64">
                  <c:v>3.977673924841778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3.979048594003953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3.985455941094659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3.986489929509418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3.982657336066679</c:v>
                </c:pt>
                <c:pt idx="99">
                  <c:v>3.982745811305818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3.985832836748679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3.986275697232999</c:v>
                </c:pt>
                <c:pt idx="132">
                  <c:v>3.98633461109604</c:v>
                </c:pt>
                <c:pt idx="133">
                  <c:v>3.986468880400243</c:v>
                </c:pt>
                <c:pt idx="134">
                  <c:v>3.98655939880885</c:v>
                </c:pt>
                <c:pt idx="135">
                  <c:v>3.986589295078839</c:v>
                </c:pt>
                <c:pt idx="136">
                  <c:v>3.98674175595285</c:v>
                </c:pt>
                <c:pt idx="137">
                  <c:v>3.986833595234839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1.906161382189149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1.923616277295959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1.927546057662119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1.941843215265909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2.003805539928059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2.010606430670883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2.025635430438083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2.035866385353696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2.056171433383063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2.072419881293559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2.081948683312119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2.089015184244843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2.092700129618477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2.097203423736059</c:v>
                </c:pt>
                <c:pt idx="489">
                  <c:v>2.09818942721573</c:v>
                </c:pt>
                <c:pt idx="490">
                  <c:v>2.099009300878579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2.140455169948197</c:v>
                </c:pt>
                <c:pt idx="551">
                  <c:v>2.14153180178534</c:v>
                </c:pt>
                <c:pt idx="552">
                  <c:v>2.142633123283117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2.152226526094839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2.157268039619939</c:v>
                </c:pt>
                <c:pt idx="562">
                  <c:v>2.15936522916558</c:v>
                </c:pt>
                <c:pt idx="563">
                  <c:v>2.161455399763978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2.209965137723199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2.219880434092039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2.301249109065693</c:v>
                </c:pt>
                <c:pt idx="669">
                  <c:v>2.30295679841522</c:v>
                </c:pt>
                <c:pt idx="670">
                  <c:v>2.304811483648836</c:v>
                </c:pt>
                <c:pt idx="671">
                  <c:v>2.306571973145238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2.311910563228817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2.319223434784693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2.330813334301043</c:v>
                </c:pt>
                <c:pt idx="685">
                  <c:v>2.33251968274997</c:v>
                </c:pt>
                <c:pt idx="686">
                  <c:v>2.334219166946279</c:v>
                </c:pt>
                <c:pt idx="687">
                  <c:v>2.33576073251806</c:v>
                </c:pt>
                <c:pt idx="688">
                  <c:v>2.337142669633617</c:v>
                </c:pt>
                <c:pt idx="689">
                  <c:v>2.33839722687504</c:v>
                </c:pt>
                <c:pt idx="690">
                  <c:v>2.339451634784673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2.345053485039596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2.349664107774799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2.352461240013659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2.359118143319123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2.368463395243803</c:v>
                </c:pt>
                <c:pt idx="720">
                  <c:v>2.369358793345818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2.374045843839293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2.378258464427736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2.379988627309399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2.383752984058578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2.407762490055239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2.417665344634238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2.429656974981877</c:v>
                </c:pt>
                <c:pt idx="758">
                  <c:v>2.432486414626378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2.461312429608979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2.476627004940858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2.485488904934763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2.494096225288239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2.514235430065863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2.541640339579958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2.566498663840679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2.575682823049497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2.819554115523823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2.882572585308246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2.932088535709103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2.990873033582559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6.159688417397589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5.624802931673233</c:v>
                </c:pt>
                <c:pt idx="870">
                  <c:v>5.567924736878611</c:v>
                </c:pt>
                <c:pt idx="871">
                  <c:v>5.50558240339872</c:v>
                </c:pt>
                <c:pt idx="872">
                  <c:v>5.457484040317461</c:v>
                </c:pt>
                <c:pt idx="873">
                  <c:v>5.414705575073476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5.193811950928153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5.122189167812113</c:v>
                </c:pt>
                <c:pt idx="887">
                  <c:v>5.112898871622328</c:v>
                </c:pt>
                <c:pt idx="888">
                  <c:v>5.102818866669329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5.055205537396899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5.042784329076731</c:v>
                </c:pt>
                <c:pt idx="898">
                  <c:v>5.040039258936491</c:v>
                </c:pt>
                <c:pt idx="899">
                  <c:v>5.03784071094324</c:v>
                </c:pt>
                <c:pt idx="900">
                  <c:v>5.038117517431253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5.038284966704984</c:v>
                </c:pt>
                <c:pt idx="904">
                  <c:v>5.039188817659983</c:v>
                </c:pt>
                <c:pt idx="905">
                  <c:v>5.042215535868936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5.053563259818286</c:v>
                </c:pt>
                <c:pt idx="910">
                  <c:v>5.0584493633747</c:v>
                </c:pt>
                <c:pt idx="911">
                  <c:v>5.061041298945439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5.081518242136983</c:v>
                </c:pt>
                <c:pt idx="915">
                  <c:v>5.08749577032066</c:v>
                </c:pt>
                <c:pt idx="916">
                  <c:v>5.096574758527884</c:v>
                </c:pt>
                <c:pt idx="917">
                  <c:v>5.106984167433136</c:v>
                </c:pt>
                <c:pt idx="918">
                  <c:v>5.117163826715349</c:v>
                </c:pt>
                <c:pt idx="919">
                  <c:v>5.13076505241663</c:v>
                </c:pt>
                <c:pt idx="920">
                  <c:v>5.142464458052046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5.219888648451509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5.283951558895176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5.357544680171236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5.447522209625395</c:v>
                </c:pt>
                <c:pt idx="935">
                  <c:v>5.490101550905013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5.622432777025359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5.806081313485008</c:v>
                </c:pt>
                <c:pt idx="942">
                  <c:v>5.87834661038725</c:v>
                </c:pt>
                <c:pt idx="943">
                  <c:v>5.984105670487883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3.532057313239076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3.216883434985743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3.499598019690258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5.752132007601413</c:v>
                </c:pt>
                <c:pt idx="982">
                  <c:v>5.581124228781507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5.227768976389195</c:v>
                </c:pt>
                <c:pt idx="986">
                  <c:v>5.158276350511048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4.960817169508413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4.865407291046194</c:v>
                </c:pt>
                <c:pt idx="994">
                  <c:v>4.840936868740569</c:v>
                </c:pt>
                <c:pt idx="995">
                  <c:v>4.81739078613564</c:v>
                </c:pt>
                <c:pt idx="996">
                  <c:v>4.795116059945936</c:v>
                </c:pt>
                <c:pt idx="997">
                  <c:v>4.77626556110031</c:v>
                </c:pt>
                <c:pt idx="998">
                  <c:v>4.757258862041247</c:v>
                </c:pt>
                <c:pt idx="999">
                  <c:v>4.7410920259865</c:v>
                </c:pt>
                <c:pt idx="1000">
                  <c:v>4.725169976747783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4.686017474996285</c:v>
                </c:pt>
                <c:pt idx="1004">
                  <c:v>4.6760537899481</c:v>
                </c:pt>
                <c:pt idx="1005">
                  <c:v>4.664578810280246</c:v>
                </c:pt>
                <c:pt idx="1006">
                  <c:v>4.654322271689804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4.622381620877977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4.603930786328235</c:v>
                </c:pt>
                <c:pt idx="1014">
                  <c:v>4.59908866061036</c:v>
                </c:pt>
                <c:pt idx="1015">
                  <c:v>4.594578161459848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4.585585748310383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4.582517843996397</c:v>
                </c:pt>
                <c:pt idx="1026">
                  <c:v>4.582817046663735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4.597134809160649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4.617391746416241</c:v>
                </c:pt>
                <c:pt idx="1037">
                  <c:v>4.62142914255607</c:v>
                </c:pt>
                <c:pt idx="1038">
                  <c:v>4.627986775039379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4.659011672557383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4.712921950608536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4.826580907234685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5.264175948245934</c:v>
                </c:pt>
                <c:pt idx="1067">
                  <c:v>5.33619319879736</c:v>
                </c:pt>
                <c:pt idx="1068">
                  <c:v>5.422892686456469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5.797619316301779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3.052355064333236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3.157448420553343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3.322842628709893</c:v>
                </c:pt>
                <c:pt idx="1107">
                  <c:v>3.371095944660843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4.094038957289749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6.302160457611039</c:v>
                </c:pt>
                <c:pt idx="1120">
                  <c:v>6.21490916390042</c:v>
                </c:pt>
                <c:pt idx="1121">
                  <c:v>6.032908506800569</c:v>
                </c:pt>
                <c:pt idx="1122">
                  <c:v>5.97699295520204</c:v>
                </c:pt>
                <c:pt idx="1123">
                  <c:v>5.918847556233485</c:v>
                </c:pt>
                <c:pt idx="1124">
                  <c:v>5.830194827134338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5.624972842155136</c:v>
                </c:pt>
                <c:pt idx="1131">
                  <c:v>5.606195865443809</c:v>
                </c:pt>
                <c:pt idx="1132">
                  <c:v>5.58395793327962</c:v>
                </c:pt>
                <c:pt idx="1133">
                  <c:v>5.569412869314696</c:v>
                </c:pt>
                <c:pt idx="1134">
                  <c:v>5.5531505824711</c:v>
                </c:pt>
                <c:pt idx="1135">
                  <c:v>5.540136528047653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5.487498510148248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5.494912998945924</c:v>
                </c:pt>
                <c:pt idx="1151">
                  <c:v>5.500775357278213</c:v>
                </c:pt>
                <c:pt idx="1152">
                  <c:v>5.51000441738886</c:v>
                </c:pt>
                <c:pt idx="1153">
                  <c:v>5.519582828186239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5.587011899516225</c:v>
                </c:pt>
                <c:pt idx="1159">
                  <c:v>5.605719443895047</c:v>
                </c:pt>
                <c:pt idx="1160">
                  <c:v>5.623977578482529</c:v>
                </c:pt>
                <c:pt idx="1161">
                  <c:v>5.652418264441343</c:v>
                </c:pt>
                <c:pt idx="1162">
                  <c:v>5.68061866233756</c:v>
                </c:pt>
                <c:pt idx="1163">
                  <c:v>5.717819202223278</c:v>
                </c:pt>
                <c:pt idx="1164">
                  <c:v>5.75310792582205</c:v>
                </c:pt>
                <c:pt idx="1165">
                  <c:v>5.765958524432928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6.250505163645697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3.422052430194153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3.272208404516243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2.834260510269223</c:v>
                </c:pt>
                <c:pt idx="1203">
                  <c:v>2.815879203785097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2.691296890448858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2.675659093833573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2.656342521413836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2.579428089725678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2.572246190954516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2.547748213363858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2.546869028090839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2.547808923060823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2.556829671914798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2.562112513353199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2.559002337188873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2.555342624963463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2.544845605978143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2.539910938043199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2.529959419603137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2.511368495319998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2.501468494789143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2.482482130688523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2.480268453925198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2.479810026373143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2.476359909354843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2.475415659495479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2.472847053899537</c:v>
                </c:pt>
                <c:pt idx="1492">
                  <c:v>2.47272824975487</c:v>
                </c:pt>
                <c:pt idx="1493">
                  <c:v>2.472573504823639</c:v>
                </c:pt>
                <c:pt idx="1494">
                  <c:v>2.472682981156999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2.472852472453023</c:v>
                </c:pt>
                <c:pt idx="1498">
                  <c:v>2.47283763609839</c:v>
                </c:pt>
                <c:pt idx="1499">
                  <c:v>2.472826283404097</c:v>
                </c:pt>
                <c:pt idx="1500">
                  <c:v>2.472849118102419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2.472833636819959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2.471605923839353</c:v>
                </c:pt>
                <c:pt idx="1514">
                  <c:v>2.47128918868391</c:v>
                </c:pt>
                <c:pt idx="1515">
                  <c:v>2.470885470969216</c:v>
                </c:pt>
                <c:pt idx="1516">
                  <c:v>2.470445175986863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2.466208882884179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2.463408986563719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2.459122433623063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2.454917636489279</c:v>
                </c:pt>
                <c:pt idx="1534">
                  <c:v>2.45366602073367</c:v>
                </c:pt>
                <c:pt idx="1535">
                  <c:v>2.452614734818183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2.447855198969219</c:v>
                </c:pt>
                <c:pt idx="1541">
                  <c:v>2.44715652000005</c:v>
                </c:pt>
                <c:pt idx="1542">
                  <c:v>2.446564114318777</c:v>
                </c:pt>
                <c:pt idx="1543">
                  <c:v>2.445895030383677</c:v>
                </c:pt>
                <c:pt idx="1544">
                  <c:v>2.44550405609073</c:v>
                </c:pt>
                <c:pt idx="1545">
                  <c:v>2.445096973509798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2.442847476356863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2.444645294676059</c:v>
                </c:pt>
                <c:pt idx="1587">
                  <c:v>2.44460793789846</c:v>
                </c:pt>
                <c:pt idx="1588">
                  <c:v>2.444603223193738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2.445140303239139</c:v>
                </c:pt>
                <c:pt idx="1599">
                  <c:v>2.445259663898276</c:v>
                </c:pt>
                <c:pt idx="1600">
                  <c:v>2.445450999914196</c:v>
                </c:pt>
                <c:pt idx="1601">
                  <c:v>2.44557710978889</c:v>
                </c:pt>
                <c:pt idx="1602">
                  <c:v>2.445848230664583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2.446754203678878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2.446582937348817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2.445229033744217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2.442844105128803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2.440808695207139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2.439849257625279</c:v>
                </c:pt>
                <c:pt idx="1644">
                  <c:v>2.439553534427179</c:v>
                </c:pt>
                <c:pt idx="1645">
                  <c:v>2.439442899179193</c:v>
                </c:pt>
                <c:pt idx="1646">
                  <c:v>2.439276163225438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2.438459413625293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2.437907433126099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2.436489606649979</c:v>
                </c:pt>
                <c:pt idx="1664">
                  <c:v>2.436211931837759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2.434942891808243</c:v>
                </c:pt>
                <c:pt idx="1675">
                  <c:v>2.434952823230676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2.435145230239216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2.434852573581618</c:v>
                </c:pt>
                <c:pt idx="1684">
                  <c:v>2.434626033150518</c:v>
                </c:pt>
                <c:pt idx="1685">
                  <c:v>2.43447341838685</c:v>
                </c:pt>
                <c:pt idx="1686">
                  <c:v>2.434217920548019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2.434808603442518</c:v>
                </c:pt>
                <c:pt idx="1702">
                  <c:v>2.434878106673163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2.434638910998117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2.434282725318718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2.435443173955623</c:v>
                </c:pt>
                <c:pt idx="1731">
                  <c:v>2.435659364327797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2.439966813913103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2.442240956268243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2.442475955975639</c:v>
                </c:pt>
                <c:pt idx="1763">
                  <c:v>2.44258303485373</c:v>
                </c:pt>
                <c:pt idx="1764">
                  <c:v>2.442655839504436</c:v>
                </c:pt>
                <c:pt idx="1765">
                  <c:v>2.442669439081233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2.442622022933878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2.442506633180479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2.444055698583599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2.444112690138239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2.444672619143563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2.446759913719893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2.449349424410558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2.451148276749858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2.452749840379059</c:v>
                </c:pt>
                <c:pt idx="1815">
                  <c:v>2.452859606100813</c:v>
                </c:pt>
                <c:pt idx="1816">
                  <c:v>2.452975931371836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2.456029620846843</c:v>
                </c:pt>
                <c:pt idx="1832">
                  <c:v>2.45653020488604</c:v>
                </c:pt>
                <c:pt idx="1833">
                  <c:v>2.457108625017999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2.458553935153083</c:v>
                </c:pt>
                <c:pt idx="1837">
                  <c:v>2.45901794697963</c:v>
                </c:pt>
                <c:pt idx="1838">
                  <c:v>2.459508477245278</c:v>
                </c:pt>
                <c:pt idx="1839">
                  <c:v>2.459953471979639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2.462288421854017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2.462342945876879</c:v>
                </c:pt>
                <c:pt idx="1880">
                  <c:v>2.46211532511746</c:v>
                </c:pt>
                <c:pt idx="1881">
                  <c:v>2.461816879579759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2.455244825226178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2.451853043599339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2.449420194164206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2.449088934633123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2.451076243224139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2.451685653115557</c:v>
                </c:pt>
                <c:pt idx="1978">
                  <c:v>2.451965533800358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2.452802440691836</c:v>
                </c:pt>
                <c:pt idx="1982">
                  <c:v>2.452996636593143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2.456243518566239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2.457448924732938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2.462812034409793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2.466015674574723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2.464068833501243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2.465215430193997</c:v>
                </c:pt>
                <c:pt idx="2062">
                  <c:v>2.465465229289339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2.468499496503798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2.470067109728123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2.471060429195023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2.471742951535179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2.471245226665399</c:v>
                </c:pt>
                <c:pt idx="2138">
                  <c:v>2.471002872748139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2.470889195483483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2.475081999534717</c:v>
                </c:pt>
                <c:pt idx="2170">
                  <c:v>2.475526503769279</c:v>
                </c:pt>
                <c:pt idx="2171">
                  <c:v>2.47593728953252</c:v>
                </c:pt>
                <c:pt idx="2172">
                  <c:v>2.476408944796163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2.482663804034856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2.490222921918038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2.490848305198533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2.491749935495978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2.491778369035039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2.491106434109596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2.489010199838257</c:v>
                </c:pt>
                <c:pt idx="2254">
                  <c:v>2.489245935366716</c:v>
                </c:pt>
                <c:pt idx="2255">
                  <c:v>2.4894178618831</c:v>
                </c:pt>
                <c:pt idx="2256">
                  <c:v>2.489548024563339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2.491046427982059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2.492046894990457</c:v>
                </c:pt>
                <c:pt idx="2269">
                  <c:v>2.492213324210518</c:v>
                </c:pt>
                <c:pt idx="2270">
                  <c:v>2.49237671345731</c:v>
                </c:pt>
                <c:pt idx="2271">
                  <c:v>2.492643719326617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2.493698497803058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2.494665621395783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2.496013996425703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2.498876214909619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2.502035503048823</c:v>
                </c:pt>
                <c:pt idx="2304">
                  <c:v>2.502647604713399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2.504408905468883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2.509055709578738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2.511237123253558</c:v>
                </c:pt>
                <c:pt idx="2424">
                  <c:v>2.51137469841717</c:v>
                </c:pt>
                <c:pt idx="2425">
                  <c:v>2.511429684288236</c:v>
                </c:pt>
                <c:pt idx="2426">
                  <c:v>2.511428979297118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2.512075090021137</c:v>
                </c:pt>
                <c:pt idx="2431">
                  <c:v>2.512369184699163</c:v>
                </c:pt>
                <c:pt idx="2432">
                  <c:v>2.512743093866863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2.514468796415279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2.515303923158483</c:v>
                </c:pt>
                <c:pt idx="2451">
                  <c:v>2.51551139037866</c:v>
                </c:pt>
                <c:pt idx="2452">
                  <c:v>2.515669832294283</c:v>
                </c:pt>
                <c:pt idx="2453">
                  <c:v>2.51589157718601</c:v>
                </c:pt>
                <c:pt idx="2454">
                  <c:v>2.516058565850658</c:v>
                </c:pt>
                <c:pt idx="2455">
                  <c:v>2.516359079174243</c:v>
                </c:pt>
                <c:pt idx="2456">
                  <c:v>2.516644531244657</c:v>
                </c:pt>
                <c:pt idx="2457">
                  <c:v>2.516851926181737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2.517859621183763</c:v>
                </c:pt>
                <c:pt idx="2464">
                  <c:v>2.518088214295839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2.519359334643123</c:v>
                </c:pt>
                <c:pt idx="2472">
                  <c:v>2.51941376110075</c:v>
                </c:pt>
                <c:pt idx="2473">
                  <c:v>2.519414479173478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2.520158033993519</c:v>
                </c:pt>
                <c:pt idx="2503">
                  <c:v>2.51993568219111</c:v>
                </c:pt>
                <c:pt idx="2504">
                  <c:v>2.519818080248723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2.525602623344083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2.531879625588378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2.532649292008643</c:v>
                </c:pt>
                <c:pt idx="2559">
                  <c:v>2.532855586610063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2.535261035880739</c:v>
                </c:pt>
                <c:pt idx="2572">
                  <c:v>2.53531257621323</c:v>
                </c:pt>
                <c:pt idx="2573">
                  <c:v>2.535461124045163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2.535558445205059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2.535056126744563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2.535299914004097</c:v>
                </c:pt>
                <c:pt idx="2590">
                  <c:v>2.535273994868483</c:v>
                </c:pt>
                <c:pt idx="2591">
                  <c:v>2.53524092787217</c:v>
                </c:pt>
                <c:pt idx="2592">
                  <c:v>2.535129233663838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2.531913915713258</c:v>
                </c:pt>
                <c:pt idx="2605">
                  <c:v>2.53154396185454</c:v>
                </c:pt>
                <c:pt idx="2606">
                  <c:v>2.531428932623939</c:v>
                </c:pt>
                <c:pt idx="2607">
                  <c:v>2.5313536411544</c:v>
                </c:pt>
                <c:pt idx="2608">
                  <c:v>2.531288694294977</c:v>
                </c:pt>
                <c:pt idx="2609">
                  <c:v>2.53122124840617</c:v>
                </c:pt>
                <c:pt idx="2610">
                  <c:v>2.531185094638138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2.530375596158279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2.530568435646479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2.531669066729858</c:v>
                </c:pt>
                <c:pt idx="2640">
                  <c:v>2.531888936863133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2.532869510953097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2.535149187588138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2.536613236619843</c:v>
                </c:pt>
                <c:pt idx="2655">
                  <c:v>2.53706904557861</c:v>
                </c:pt>
                <c:pt idx="2656">
                  <c:v>2.537445534520283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2.539477104670639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2.552545663776419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2.553635124815699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2.555454023849057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2.555702824233143</c:v>
                </c:pt>
                <c:pt idx="2748">
                  <c:v>2.55573561282944</c:v>
                </c:pt>
                <c:pt idx="2749">
                  <c:v>2.555805882444139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2.556605100955597</c:v>
                </c:pt>
                <c:pt idx="2755">
                  <c:v>2.55675297609132</c:v>
                </c:pt>
                <c:pt idx="2756">
                  <c:v>2.556855814198613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2.559052053464723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2.560485414358538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2.562885494288443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2.565612835133883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2.568658594539863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2.570658475843633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2.572747005353823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2.579285971883118</c:v>
                </c:pt>
                <c:pt idx="2823">
                  <c:v>2.579635414564776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2.583615985168819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2.591477834979883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2.592842028215518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2.594555793695199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2.596242066068623</c:v>
                </c:pt>
                <c:pt idx="2920">
                  <c:v>2.596449517038236</c:v>
                </c:pt>
                <c:pt idx="2921">
                  <c:v>2.59663888110869</c:v>
                </c:pt>
                <c:pt idx="2922">
                  <c:v>2.596828499420683</c:v>
                </c:pt>
                <c:pt idx="2923">
                  <c:v>2.596955014867838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2.596965144563617</c:v>
                </c:pt>
                <c:pt idx="2939">
                  <c:v>2.59693784643152</c:v>
                </c:pt>
                <c:pt idx="2940">
                  <c:v>2.596839999302138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2.596706310533803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2.596490333108917</c:v>
                </c:pt>
                <c:pt idx="2948">
                  <c:v>2.5963294919996</c:v>
                </c:pt>
                <c:pt idx="2949">
                  <c:v>2.596118671178699</c:v>
                </c:pt>
                <c:pt idx="2950">
                  <c:v>2.59607617661097</c:v>
                </c:pt>
                <c:pt idx="2951">
                  <c:v>2.596086971207999</c:v>
                </c:pt>
                <c:pt idx="2952">
                  <c:v>2.59614249051699</c:v>
                </c:pt>
                <c:pt idx="2953">
                  <c:v>2.596208643157263</c:v>
                </c:pt>
                <c:pt idx="2954">
                  <c:v>2.596246522651159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2.596045165055003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2.595759483189003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2.595682100549836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2.594441923778563</c:v>
                </c:pt>
                <c:pt idx="2975">
                  <c:v>2.59412966030694</c:v>
                </c:pt>
                <c:pt idx="2976">
                  <c:v>2.593852394782159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2.591037434070857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2.590412083608399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2.588841935108883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2.586850336588717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2.586685983244918</c:v>
                </c:pt>
                <c:pt idx="3008">
                  <c:v>2.586774189653799</c:v>
                </c:pt>
                <c:pt idx="3009">
                  <c:v>2.586853859126859</c:v>
                </c:pt>
                <c:pt idx="3010">
                  <c:v>2.586898983690203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2.596374926148199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2.598053315538763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2.600659134443477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2.609940189225218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2.611303384593718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2.612403399045918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2.615951936064243</c:v>
                </c:pt>
                <c:pt idx="3130">
                  <c:v>2.616442595397283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2.619967036568699</c:v>
                </c:pt>
                <c:pt idx="3175">
                  <c:v>2.6198477539624</c:v>
                </c:pt>
                <c:pt idx="3176">
                  <c:v>2.619663916569979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2.619249120887666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2.619075111486798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2.616885454158496</c:v>
                </c:pt>
                <c:pt idx="3205">
                  <c:v>2.616788220100159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2.616163996548999</c:v>
                </c:pt>
                <c:pt idx="3210">
                  <c:v>2.61595032178765</c:v>
                </c:pt>
                <c:pt idx="3211">
                  <c:v>2.615706993381803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2.615120123624619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2.621550132193819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2.631279409233793</c:v>
                </c:pt>
                <c:pt idx="3246">
                  <c:v>2.632016204008203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2.636067399791559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2.641261119583079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2.651718118164739</c:v>
                </c:pt>
                <c:pt idx="3294">
                  <c:v>2.65183128916284</c:v>
                </c:pt>
                <c:pt idx="3295">
                  <c:v>2.651889931519757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2.652305330451599</c:v>
                </c:pt>
                <c:pt idx="3305">
                  <c:v>2.65237944616541</c:v>
                </c:pt>
                <c:pt idx="3306">
                  <c:v>2.652418069365959</c:v>
                </c:pt>
                <c:pt idx="3307">
                  <c:v>2.652407535425159</c:v>
                </c:pt>
                <c:pt idx="3308">
                  <c:v>2.65236403685712</c:v>
                </c:pt>
                <c:pt idx="3309">
                  <c:v>2.652301039929159</c:v>
                </c:pt>
                <c:pt idx="3310">
                  <c:v>2.65215772183335</c:v>
                </c:pt>
                <c:pt idx="3311">
                  <c:v>2.652003926861619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2.651085021674258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2.652142125438483</c:v>
                </c:pt>
                <c:pt idx="3384">
                  <c:v>2.652435626501778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2.655258662426819</c:v>
                </c:pt>
                <c:pt idx="3395">
                  <c:v>2.65548806617704</c:v>
                </c:pt>
                <c:pt idx="3396">
                  <c:v>2.655659412398863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2.659848487981623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2.659860196195979</c:v>
                </c:pt>
                <c:pt idx="3423">
                  <c:v>2.65988460586124</c:v>
                </c:pt>
                <c:pt idx="3424">
                  <c:v>2.659859005515698</c:v>
                </c:pt>
                <c:pt idx="3425">
                  <c:v>2.659860394643003</c:v>
                </c:pt>
                <c:pt idx="3426">
                  <c:v>2.659855830384223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2.659285675456679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2.667600123308019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2.672179630255699</c:v>
                </c:pt>
                <c:pt idx="3481">
                  <c:v>2.672652101943073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2.675642630220133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2.679955753909239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2.685252434177459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2.690645398931878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2.696446498985697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2.702342112668238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2.711569669799759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2.712245731647699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2.710649439774396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2.711896831063878</c:v>
                </c:pt>
                <c:pt idx="3699">
                  <c:v>2.712368215435879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2.714263834503856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2.714864363803159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2.716912804539119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2.756269369853697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2.773402929958743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K effect</c:v>
          </c:tx>
          <c:spPr>
            <a:ln w="12700"/>
          </c:spPr>
          <c:marker>
            <c:symbol val="none"/>
          </c:marker>
          <c:val>
            <c:numRef>
              <c:f>'300x-Genomea0.0001b0.0001maxite'!$K$1:$K$3850</c:f>
              <c:numCache>
                <c:formatCode>General</c:formatCode>
                <c:ptCount val="3850"/>
                <c:pt idx="0">
                  <c:v>1.05137722457117</c:v>
                </c:pt>
                <c:pt idx="1">
                  <c:v>1.05038320958174</c:v>
                </c:pt>
                <c:pt idx="2">
                  <c:v>1.04622571651796</c:v>
                </c:pt>
                <c:pt idx="3">
                  <c:v>1.0625894306755</c:v>
                </c:pt>
                <c:pt idx="4">
                  <c:v>1.04557207280343</c:v>
                </c:pt>
                <c:pt idx="5">
                  <c:v>1.04365405052015</c:v>
                </c:pt>
                <c:pt idx="6">
                  <c:v>1.045803642759139</c:v>
                </c:pt>
                <c:pt idx="7">
                  <c:v>1.04544502916191</c:v>
                </c:pt>
                <c:pt idx="8">
                  <c:v>1.03430902549677</c:v>
                </c:pt>
                <c:pt idx="9">
                  <c:v>1.03520194576974</c:v>
                </c:pt>
                <c:pt idx="10">
                  <c:v>1.03504230427418</c:v>
                </c:pt>
                <c:pt idx="11">
                  <c:v>1.03376975479804</c:v>
                </c:pt>
                <c:pt idx="12">
                  <c:v>1.03488669408141</c:v>
                </c:pt>
                <c:pt idx="13">
                  <c:v>1.03492780494399</c:v>
                </c:pt>
                <c:pt idx="14">
                  <c:v>1.03688353527657</c:v>
                </c:pt>
                <c:pt idx="15">
                  <c:v>1.03799550882928</c:v>
                </c:pt>
                <c:pt idx="16">
                  <c:v>1.03823444620745</c:v>
                </c:pt>
                <c:pt idx="17">
                  <c:v>1.03777616591219</c:v>
                </c:pt>
                <c:pt idx="18">
                  <c:v>1.0352731333999</c:v>
                </c:pt>
                <c:pt idx="19">
                  <c:v>1.03578827830176</c:v>
                </c:pt>
                <c:pt idx="20">
                  <c:v>1.03774907163956</c:v>
                </c:pt>
                <c:pt idx="21">
                  <c:v>1.02880386612648</c:v>
                </c:pt>
                <c:pt idx="22">
                  <c:v>1.02913542063516</c:v>
                </c:pt>
                <c:pt idx="23">
                  <c:v>1.02996578262834</c:v>
                </c:pt>
                <c:pt idx="24">
                  <c:v>1.02902976726247</c:v>
                </c:pt>
                <c:pt idx="25">
                  <c:v>1.02859386563404</c:v>
                </c:pt>
                <c:pt idx="26">
                  <c:v>1.02975346916044</c:v>
                </c:pt>
                <c:pt idx="27">
                  <c:v>1.03009125184573</c:v>
                </c:pt>
                <c:pt idx="28">
                  <c:v>1.02465525233141</c:v>
                </c:pt>
                <c:pt idx="29">
                  <c:v>1.02443544137047</c:v>
                </c:pt>
                <c:pt idx="30">
                  <c:v>1.02428229012818</c:v>
                </c:pt>
                <c:pt idx="31">
                  <c:v>1.02380942859618</c:v>
                </c:pt>
                <c:pt idx="32">
                  <c:v>1.02369110902594</c:v>
                </c:pt>
                <c:pt idx="33">
                  <c:v>1.02293157975162</c:v>
                </c:pt>
                <c:pt idx="34">
                  <c:v>1.0235783839179</c:v>
                </c:pt>
                <c:pt idx="35">
                  <c:v>1.02267924343557</c:v>
                </c:pt>
                <c:pt idx="36">
                  <c:v>1.02255891889879</c:v>
                </c:pt>
                <c:pt idx="37">
                  <c:v>1.01889743152728</c:v>
                </c:pt>
                <c:pt idx="38">
                  <c:v>1.0186836954223</c:v>
                </c:pt>
                <c:pt idx="39">
                  <c:v>1.02215476638341</c:v>
                </c:pt>
                <c:pt idx="40">
                  <c:v>1.02170381210543</c:v>
                </c:pt>
                <c:pt idx="41">
                  <c:v>1.02087853021795</c:v>
                </c:pt>
                <c:pt idx="42">
                  <c:v>1.02085129064427</c:v>
                </c:pt>
                <c:pt idx="43">
                  <c:v>1.02041170427311</c:v>
                </c:pt>
                <c:pt idx="44">
                  <c:v>1.01969930160764</c:v>
                </c:pt>
                <c:pt idx="45">
                  <c:v>1.01912185895019</c:v>
                </c:pt>
                <c:pt idx="46">
                  <c:v>1.01875458388902</c:v>
                </c:pt>
                <c:pt idx="47">
                  <c:v>1.01807106519569</c:v>
                </c:pt>
                <c:pt idx="48">
                  <c:v>1.01759059500747</c:v>
                </c:pt>
                <c:pt idx="49">
                  <c:v>1.01725525590598</c:v>
                </c:pt>
                <c:pt idx="50">
                  <c:v>1.01738904074171</c:v>
                </c:pt>
                <c:pt idx="51">
                  <c:v>1.01732673283225</c:v>
                </c:pt>
                <c:pt idx="52">
                  <c:v>1.01799438601367</c:v>
                </c:pt>
                <c:pt idx="53">
                  <c:v>1.01744765496048</c:v>
                </c:pt>
                <c:pt idx="54">
                  <c:v>1.01703156982273</c:v>
                </c:pt>
                <c:pt idx="55">
                  <c:v>1.01676386755189</c:v>
                </c:pt>
                <c:pt idx="56">
                  <c:v>1.01686478360376</c:v>
                </c:pt>
                <c:pt idx="57">
                  <c:v>1.01676478934246</c:v>
                </c:pt>
                <c:pt idx="58">
                  <c:v>1.01650900308928</c:v>
                </c:pt>
                <c:pt idx="59">
                  <c:v>1.01664004881129</c:v>
                </c:pt>
                <c:pt idx="60">
                  <c:v>1.01632294041083</c:v>
                </c:pt>
                <c:pt idx="61">
                  <c:v>1.01604755121208</c:v>
                </c:pt>
                <c:pt idx="62">
                  <c:v>1.01565457338932</c:v>
                </c:pt>
                <c:pt idx="63">
                  <c:v>1.01534820213489</c:v>
                </c:pt>
                <c:pt idx="64">
                  <c:v>1.01511687531861</c:v>
                </c:pt>
                <c:pt idx="65">
                  <c:v>1.01527545717629</c:v>
                </c:pt>
                <c:pt idx="66">
                  <c:v>1.01502206766332</c:v>
                </c:pt>
                <c:pt idx="67">
                  <c:v>1.01440585986548</c:v>
                </c:pt>
                <c:pt idx="68">
                  <c:v>1.01456498039407</c:v>
                </c:pt>
                <c:pt idx="69">
                  <c:v>1.01445157184626</c:v>
                </c:pt>
                <c:pt idx="70">
                  <c:v>1.0142315096174</c:v>
                </c:pt>
                <c:pt idx="71">
                  <c:v>1.0143563448304</c:v>
                </c:pt>
                <c:pt idx="72">
                  <c:v>1.01401515173675</c:v>
                </c:pt>
                <c:pt idx="73">
                  <c:v>1.01420062417805</c:v>
                </c:pt>
                <c:pt idx="74">
                  <c:v>1.01432328721325</c:v>
                </c:pt>
                <c:pt idx="75">
                  <c:v>1.01417363555466</c:v>
                </c:pt>
                <c:pt idx="76">
                  <c:v>1.01072531239064</c:v>
                </c:pt>
                <c:pt idx="77">
                  <c:v>1.01071068238115</c:v>
                </c:pt>
                <c:pt idx="78">
                  <c:v>1.01053761704122</c:v>
                </c:pt>
                <c:pt idx="79">
                  <c:v>1.01030148520126</c:v>
                </c:pt>
                <c:pt idx="80">
                  <c:v>1.01029753694015</c:v>
                </c:pt>
                <c:pt idx="81">
                  <c:v>1.01018452681976</c:v>
                </c:pt>
                <c:pt idx="82">
                  <c:v>1.01001429319927</c:v>
                </c:pt>
                <c:pt idx="83">
                  <c:v>1.00998794376359</c:v>
                </c:pt>
                <c:pt idx="84">
                  <c:v>1.0098876953823</c:v>
                </c:pt>
                <c:pt idx="85">
                  <c:v>1.00971685578576</c:v>
                </c:pt>
                <c:pt idx="86">
                  <c:v>1.00961174873765</c:v>
                </c:pt>
                <c:pt idx="87">
                  <c:v>1.00953214243618</c:v>
                </c:pt>
                <c:pt idx="88">
                  <c:v>1.00936234526736</c:v>
                </c:pt>
                <c:pt idx="89">
                  <c:v>1.00922073553009</c:v>
                </c:pt>
                <c:pt idx="90">
                  <c:v>1.00915861788953</c:v>
                </c:pt>
                <c:pt idx="91">
                  <c:v>1.00900957527284</c:v>
                </c:pt>
                <c:pt idx="92">
                  <c:v>1.00899899487094</c:v>
                </c:pt>
                <c:pt idx="93">
                  <c:v>1.00876985583892</c:v>
                </c:pt>
                <c:pt idx="94">
                  <c:v>1.01196209639034</c:v>
                </c:pt>
                <c:pt idx="95">
                  <c:v>1.0086014708713</c:v>
                </c:pt>
                <c:pt idx="96">
                  <c:v>1.00852832880488</c:v>
                </c:pt>
                <c:pt idx="97">
                  <c:v>1.01171254228052</c:v>
                </c:pt>
                <c:pt idx="98">
                  <c:v>1.01167167043951</c:v>
                </c:pt>
                <c:pt idx="99">
                  <c:v>1.01160912400135</c:v>
                </c:pt>
                <c:pt idx="100">
                  <c:v>1.01137548394386</c:v>
                </c:pt>
                <c:pt idx="101">
                  <c:v>1.011234395150399</c:v>
                </c:pt>
                <c:pt idx="102">
                  <c:v>1.01115997786768</c:v>
                </c:pt>
                <c:pt idx="103">
                  <c:v>1.0080098504881</c:v>
                </c:pt>
                <c:pt idx="104">
                  <c:v>1.01120085991731</c:v>
                </c:pt>
                <c:pt idx="105">
                  <c:v>1.01113550251155</c:v>
                </c:pt>
                <c:pt idx="106">
                  <c:v>1.01089811415187</c:v>
                </c:pt>
                <c:pt idx="107">
                  <c:v>1.01088527975041</c:v>
                </c:pt>
                <c:pt idx="108">
                  <c:v>1.01069764472162</c:v>
                </c:pt>
                <c:pt idx="109">
                  <c:v>1.0106015845225</c:v>
                </c:pt>
                <c:pt idx="110">
                  <c:v>1.01044811133778</c:v>
                </c:pt>
                <c:pt idx="111">
                  <c:v>1.01029126745111</c:v>
                </c:pt>
                <c:pt idx="112">
                  <c:v>1.01019809874478</c:v>
                </c:pt>
                <c:pt idx="113">
                  <c:v>1.01021361634253</c:v>
                </c:pt>
                <c:pt idx="114">
                  <c:v>1.01015920959052</c:v>
                </c:pt>
                <c:pt idx="115">
                  <c:v>1.01008523831145</c:v>
                </c:pt>
                <c:pt idx="116">
                  <c:v>1.00999457603332</c:v>
                </c:pt>
                <c:pt idx="117">
                  <c:v>1.00987117785632</c:v>
                </c:pt>
                <c:pt idx="118">
                  <c:v>1.009790419677</c:v>
                </c:pt>
                <c:pt idx="119">
                  <c:v>1.00983197231751</c:v>
                </c:pt>
                <c:pt idx="120">
                  <c:v>1.00976892518643</c:v>
                </c:pt>
                <c:pt idx="121">
                  <c:v>1.00969859852941</c:v>
                </c:pt>
                <c:pt idx="122">
                  <c:v>1.00974801475015</c:v>
                </c:pt>
                <c:pt idx="123">
                  <c:v>1.00967105113702</c:v>
                </c:pt>
                <c:pt idx="124">
                  <c:v>1.00958872045308</c:v>
                </c:pt>
                <c:pt idx="125">
                  <c:v>1.0096477205478</c:v>
                </c:pt>
                <c:pt idx="126">
                  <c:v>1.00955572597875</c:v>
                </c:pt>
                <c:pt idx="127">
                  <c:v>1.00948085483246</c:v>
                </c:pt>
                <c:pt idx="128">
                  <c:v>1.00942124635567</c:v>
                </c:pt>
                <c:pt idx="129">
                  <c:v>1.00937301880008</c:v>
                </c:pt>
                <c:pt idx="130">
                  <c:v>1.00923336197017</c:v>
                </c:pt>
                <c:pt idx="131">
                  <c:v>1.00917489136499</c:v>
                </c:pt>
                <c:pt idx="132">
                  <c:v>1.00913494163481</c:v>
                </c:pt>
                <c:pt idx="133">
                  <c:v>1.00904120909005</c:v>
                </c:pt>
                <c:pt idx="134">
                  <c:v>1.00898280024161</c:v>
                </c:pt>
                <c:pt idx="135">
                  <c:v>1.00896370394967</c:v>
                </c:pt>
                <c:pt idx="136">
                  <c:v>1.00886042735493</c:v>
                </c:pt>
                <c:pt idx="137">
                  <c:v>1.00879683031958</c:v>
                </c:pt>
                <c:pt idx="138">
                  <c:v>1.0087663359252</c:v>
                </c:pt>
                <c:pt idx="139">
                  <c:v>1.00867573259048</c:v>
                </c:pt>
                <c:pt idx="140">
                  <c:v>1.00850703772607</c:v>
                </c:pt>
                <c:pt idx="141">
                  <c:v>1.00851390604965</c:v>
                </c:pt>
                <c:pt idx="142">
                  <c:v>1.00843792724269</c:v>
                </c:pt>
                <c:pt idx="143">
                  <c:v>1.00835511220209</c:v>
                </c:pt>
                <c:pt idx="144">
                  <c:v>1.0083264845332</c:v>
                </c:pt>
                <c:pt idx="145">
                  <c:v>1.00826931891151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15.0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15.0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15.0</c:v>
                </c:pt>
                <c:pt idx="210">
                  <c:v>15.0</c:v>
                </c:pt>
                <c:pt idx="211">
                  <c:v>15.0</c:v>
                </c:pt>
                <c:pt idx="212">
                  <c:v>14.7746668099105</c:v>
                </c:pt>
                <c:pt idx="213">
                  <c:v>11.9917681878381</c:v>
                </c:pt>
                <c:pt idx="214">
                  <c:v>13.4826171050609</c:v>
                </c:pt>
                <c:pt idx="215">
                  <c:v>10.6877713604997</c:v>
                </c:pt>
                <c:pt idx="216">
                  <c:v>9.05938220252662</c:v>
                </c:pt>
                <c:pt idx="217">
                  <c:v>8.50161381660271</c:v>
                </c:pt>
                <c:pt idx="218">
                  <c:v>8.684319735923168</c:v>
                </c:pt>
                <c:pt idx="219">
                  <c:v>7.630575213985431</c:v>
                </c:pt>
                <c:pt idx="220">
                  <c:v>6.753955902585473</c:v>
                </c:pt>
                <c:pt idx="221">
                  <c:v>6.32924874856643</c:v>
                </c:pt>
                <c:pt idx="222">
                  <c:v>6.33349270364572</c:v>
                </c:pt>
                <c:pt idx="223">
                  <c:v>5.94814475284126</c:v>
                </c:pt>
                <c:pt idx="224">
                  <c:v>6.18137999816443</c:v>
                </c:pt>
                <c:pt idx="225">
                  <c:v>5.97574733763503</c:v>
                </c:pt>
                <c:pt idx="226">
                  <c:v>5.58452330563374</c:v>
                </c:pt>
                <c:pt idx="227">
                  <c:v>5.31528153356418</c:v>
                </c:pt>
                <c:pt idx="228">
                  <c:v>5.95337594333387</c:v>
                </c:pt>
                <c:pt idx="229">
                  <c:v>5.70661592678353</c:v>
                </c:pt>
                <c:pt idx="230">
                  <c:v>5.70554905426766</c:v>
                </c:pt>
                <c:pt idx="231">
                  <c:v>5.40366694518859</c:v>
                </c:pt>
                <c:pt idx="232">
                  <c:v>5.144045950787343</c:v>
                </c:pt>
                <c:pt idx="233">
                  <c:v>5.45438103397928</c:v>
                </c:pt>
                <c:pt idx="234">
                  <c:v>5.25430547209884</c:v>
                </c:pt>
                <c:pt idx="235">
                  <c:v>5.631986205378236</c:v>
                </c:pt>
                <c:pt idx="236">
                  <c:v>5.34146590087543</c:v>
                </c:pt>
                <c:pt idx="237">
                  <c:v>5.12542214112404</c:v>
                </c:pt>
                <c:pt idx="238">
                  <c:v>4.93137999724569</c:v>
                </c:pt>
                <c:pt idx="239">
                  <c:v>5.223726239927736</c:v>
                </c:pt>
                <c:pt idx="240">
                  <c:v>5.347748816393929</c:v>
                </c:pt>
                <c:pt idx="241">
                  <c:v>5.33030274083735</c:v>
                </c:pt>
                <c:pt idx="242">
                  <c:v>5.47139448618473</c:v>
                </c:pt>
                <c:pt idx="243">
                  <c:v>5.225868966432976</c:v>
                </c:pt>
                <c:pt idx="244">
                  <c:v>5.09179499451807</c:v>
                </c:pt>
                <c:pt idx="245">
                  <c:v>5.6910083236386</c:v>
                </c:pt>
                <c:pt idx="246">
                  <c:v>6.46938647459916</c:v>
                </c:pt>
                <c:pt idx="247">
                  <c:v>6.73312012505612</c:v>
                </c:pt>
                <c:pt idx="248">
                  <c:v>7.2262386357434</c:v>
                </c:pt>
                <c:pt idx="249">
                  <c:v>6.71683875533693</c:v>
                </c:pt>
                <c:pt idx="250">
                  <c:v>6.01514307165808</c:v>
                </c:pt>
                <c:pt idx="251">
                  <c:v>6.28521738183376</c:v>
                </c:pt>
                <c:pt idx="252">
                  <c:v>5.81723230101783</c:v>
                </c:pt>
                <c:pt idx="253">
                  <c:v>5.48747872373398</c:v>
                </c:pt>
                <c:pt idx="254">
                  <c:v>5.91600106823869</c:v>
                </c:pt>
                <c:pt idx="255">
                  <c:v>5.47538158565162</c:v>
                </c:pt>
                <c:pt idx="256">
                  <c:v>5.61757945286187</c:v>
                </c:pt>
                <c:pt idx="257">
                  <c:v>5.331415706665084</c:v>
                </c:pt>
                <c:pt idx="258">
                  <c:v>5.37414792240914</c:v>
                </c:pt>
                <c:pt idx="259">
                  <c:v>5.17912800898891</c:v>
                </c:pt>
                <c:pt idx="260">
                  <c:v>4.98074481467352</c:v>
                </c:pt>
                <c:pt idx="261">
                  <c:v>4.78916577531871</c:v>
                </c:pt>
                <c:pt idx="262">
                  <c:v>4.74577355010837</c:v>
                </c:pt>
                <c:pt idx="263">
                  <c:v>4.70283778316686</c:v>
                </c:pt>
                <c:pt idx="264">
                  <c:v>4.49993617482197</c:v>
                </c:pt>
                <c:pt idx="265">
                  <c:v>4.38431943557405</c:v>
                </c:pt>
                <c:pt idx="266">
                  <c:v>4.23305712304186</c:v>
                </c:pt>
                <c:pt idx="267">
                  <c:v>4.104664573876335</c:v>
                </c:pt>
                <c:pt idx="268">
                  <c:v>4.102839662508411</c:v>
                </c:pt>
                <c:pt idx="269">
                  <c:v>4.08330315638449</c:v>
                </c:pt>
                <c:pt idx="270">
                  <c:v>4.117447446836781</c:v>
                </c:pt>
                <c:pt idx="271">
                  <c:v>4.02535438760833</c:v>
                </c:pt>
                <c:pt idx="272">
                  <c:v>3.931803191774557</c:v>
                </c:pt>
                <c:pt idx="273">
                  <c:v>3.86297534016256</c:v>
                </c:pt>
                <c:pt idx="274">
                  <c:v>3.84683759801358</c:v>
                </c:pt>
                <c:pt idx="275">
                  <c:v>3.77222978073611</c:v>
                </c:pt>
                <c:pt idx="276">
                  <c:v>3.76048821182341</c:v>
                </c:pt>
                <c:pt idx="277">
                  <c:v>3.70951697629053</c:v>
                </c:pt>
                <c:pt idx="278">
                  <c:v>3.82791198828302</c:v>
                </c:pt>
                <c:pt idx="279">
                  <c:v>3.97354342076276</c:v>
                </c:pt>
                <c:pt idx="280">
                  <c:v>4.03150121293947</c:v>
                </c:pt>
                <c:pt idx="281">
                  <c:v>3.93232432261957</c:v>
                </c:pt>
                <c:pt idx="282">
                  <c:v>3.892270519665843</c:v>
                </c:pt>
                <c:pt idx="283">
                  <c:v>3.83660364097751</c:v>
                </c:pt>
                <c:pt idx="284">
                  <c:v>3.78034257223232</c:v>
                </c:pt>
                <c:pt idx="285">
                  <c:v>3.74373529306144</c:v>
                </c:pt>
                <c:pt idx="286">
                  <c:v>3.67942325395762</c:v>
                </c:pt>
                <c:pt idx="287">
                  <c:v>3.80022319276557</c:v>
                </c:pt>
                <c:pt idx="288">
                  <c:v>3.88250737968589</c:v>
                </c:pt>
                <c:pt idx="289">
                  <c:v>3.80574892821511</c:v>
                </c:pt>
                <c:pt idx="290">
                  <c:v>3.74570926746068</c:v>
                </c:pt>
                <c:pt idx="291">
                  <c:v>3.72434380360211</c:v>
                </c:pt>
                <c:pt idx="292">
                  <c:v>3.78939145634359</c:v>
                </c:pt>
                <c:pt idx="293">
                  <c:v>3.76593619205438</c:v>
                </c:pt>
                <c:pt idx="294">
                  <c:v>3.7113343995367</c:v>
                </c:pt>
                <c:pt idx="295">
                  <c:v>3.650458501705879</c:v>
                </c:pt>
                <c:pt idx="296">
                  <c:v>3.741729833172</c:v>
                </c:pt>
                <c:pt idx="297">
                  <c:v>3.81753087513264</c:v>
                </c:pt>
                <c:pt idx="298">
                  <c:v>3.76114924724477</c:v>
                </c:pt>
                <c:pt idx="299">
                  <c:v>3.73284346846492</c:v>
                </c:pt>
                <c:pt idx="300">
                  <c:v>3.67746048026644</c:v>
                </c:pt>
                <c:pt idx="301">
                  <c:v>3.61917160779362</c:v>
                </c:pt>
                <c:pt idx="302">
                  <c:v>3.60355828526117</c:v>
                </c:pt>
                <c:pt idx="303">
                  <c:v>3.63976787184114</c:v>
                </c:pt>
                <c:pt idx="304">
                  <c:v>3.63247109963433</c:v>
                </c:pt>
                <c:pt idx="305">
                  <c:v>3.68533906958095</c:v>
                </c:pt>
                <c:pt idx="306">
                  <c:v>3.61988141920001</c:v>
                </c:pt>
                <c:pt idx="307">
                  <c:v>3.551650404024023</c:v>
                </c:pt>
                <c:pt idx="308">
                  <c:v>3.49740402547242</c:v>
                </c:pt>
                <c:pt idx="309">
                  <c:v>3.43882654604566</c:v>
                </c:pt>
                <c:pt idx="310">
                  <c:v>3.394540604823063</c:v>
                </c:pt>
                <c:pt idx="311">
                  <c:v>3.47103622503535</c:v>
                </c:pt>
                <c:pt idx="312">
                  <c:v>3.50308897525827</c:v>
                </c:pt>
                <c:pt idx="313">
                  <c:v>3.66059900787645</c:v>
                </c:pt>
                <c:pt idx="314">
                  <c:v>3.74171351032078</c:v>
                </c:pt>
                <c:pt idx="315">
                  <c:v>3.70490085779511</c:v>
                </c:pt>
                <c:pt idx="316">
                  <c:v>3.73306909151356</c:v>
                </c:pt>
                <c:pt idx="317">
                  <c:v>3.75592463626928</c:v>
                </c:pt>
                <c:pt idx="318">
                  <c:v>3.750802980848243</c:v>
                </c:pt>
                <c:pt idx="319">
                  <c:v>3.74011036951046</c:v>
                </c:pt>
                <c:pt idx="320">
                  <c:v>3.65899902355647</c:v>
                </c:pt>
                <c:pt idx="321">
                  <c:v>3.64294680165099</c:v>
                </c:pt>
                <c:pt idx="322">
                  <c:v>3.58917311529509</c:v>
                </c:pt>
                <c:pt idx="323">
                  <c:v>3.68360030607626</c:v>
                </c:pt>
                <c:pt idx="324">
                  <c:v>3.66910967984081</c:v>
                </c:pt>
                <c:pt idx="325">
                  <c:v>3.60052587920636</c:v>
                </c:pt>
                <c:pt idx="326">
                  <c:v>3.56552025730669</c:v>
                </c:pt>
                <c:pt idx="327">
                  <c:v>3.52877989469181</c:v>
                </c:pt>
                <c:pt idx="328">
                  <c:v>3.54788751466947</c:v>
                </c:pt>
                <c:pt idx="329">
                  <c:v>3.62198642355141</c:v>
                </c:pt>
                <c:pt idx="330">
                  <c:v>3.66796997456523</c:v>
                </c:pt>
                <c:pt idx="331">
                  <c:v>3.64833347535706</c:v>
                </c:pt>
                <c:pt idx="332">
                  <c:v>3.62905122870208</c:v>
                </c:pt>
                <c:pt idx="333">
                  <c:v>3.56325074597293</c:v>
                </c:pt>
                <c:pt idx="334">
                  <c:v>3.63275660709941</c:v>
                </c:pt>
                <c:pt idx="335">
                  <c:v>3.70281844769501</c:v>
                </c:pt>
                <c:pt idx="336">
                  <c:v>3.63157581607722</c:v>
                </c:pt>
                <c:pt idx="337">
                  <c:v>3.55545204117403</c:v>
                </c:pt>
                <c:pt idx="338">
                  <c:v>3.580555930319778</c:v>
                </c:pt>
                <c:pt idx="339">
                  <c:v>3.55297054835124</c:v>
                </c:pt>
                <c:pt idx="340">
                  <c:v>3.50347170851684</c:v>
                </c:pt>
                <c:pt idx="341">
                  <c:v>3.65141780334658</c:v>
                </c:pt>
                <c:pt idx="342">
                  <c:v>3.61842705300645</c:v>
                </c:pt>
                <c:pt idx="343">
                  <c:v>3.64862617966631</c:v>
                </c:pt>
                <c:pt idx="344">
                  <c:v>3.60661144003239</c:v>
                </c:pt>
                <c:pt idx="345">
                  <c:v>3.55171412420999</c:v>
                </c:pt>
                <c:pt idx="346">
                  <c:v>3.49546158915847</c:v>
                </c:pt>
                <c:pt idx="347">
                  <c:v>3.42663420424416</c:v>
                </c:pt>
                <c:pt idx="348">
                  <c:v>3.37634971609071</c:v>
                </c:pt>
                <c:pt idx="349">
                  <c:v>3.34078509633819</c:v>
                </c:pt>
                <c:pt idx="350">
                  <c:v>3.27601837807674</c:v>
                </c:pt>
                <c:pt idx="351">
                  <c:v>3.22391560158828</c:v>
                </c:pt>
                <c:pt idx="352">
                  <c:v>3.18396063503503</c:v>
                </c:pt>
                <c:pt idx="353">
                  <c:v>3.17819764231441</c:v>
                </c:pt>
                <c:pt idx="354">
                  <c:v>3.15016884717319</c:v>
                </c:pt>
                <c:pt idx="355">
                  <c:v>3.16188330243692</c:v>
                </c:pt>
                <c:pt idx="356">
                  <c:v>3.18044638229913</c:v>
                </c:pt>
                <c:pt idx="357">
                  <c:v>3.19577287369758</c:v>
                </c:pt>
                <c:pt idx="358">
                  <c:v>3.16999643839495</c:v>
                </c:pt>
                <c:pt idx="359">
                  <c:v>3.15022820065541</c:v>
                </c:pt>
                <c:pt idx="360">
                  <c:v>3.09633562827806</c:v>
                </c:pt>
                <c:pt idx="361">
                  <c:v>3.08938116291096</c:v>
                </c:pt>
                <c:pt idx="362">
                  <c:v>3.07885281436794</c:v>
                </c:pt>
                <c:pt idx="363">
                  <c:v>3.02938781616364</c:v>
                </c:pt>
                <c:pt idx="364">
                  <c:v>3.04147652472659</c:v>
                </c:pt>
                <c:pt idx="365">
                  <c:v>3.04139085484418</c:v>
                </c:pt>
                <c:pt idx="366">
                  <c:v>3.01140696068298</c:v>
                </c:pt>
                <c:pt idx="367">
                  <c:v>2.97151499442237</c:v>
                </c:pt>
                <c:pt idx="368">
                  <c:v>2.96495917316046</c:v>
                </c:pt>
                <c:pt idx="369">
                  <c:v>2.92769272041795</c:v>
                </c:pt>
                <c:pt idx="370">
                  <c:v>2.91710656210318</c:v>
                </c:pt>
                <c:pt idx="371">
                  <c:v>2.94695247217525</c:v>
                </c:pt>
                <c:pt idx="372">
                  <c:v>3.04180328119654</c:v>
                </c:pt>
                <c:pt idx="373">
                  <c:v>3.01043740120813</c:v>
                </c:pt>
                <c:pt idx="374">
                  <c:v>2.9849805204571</c:v>
                </c:pt>
                <c:pt idx="375">
                  <c:v>2.9429553794214</c:v>
                </c:pt>
                <c:pt idx="376">
                  <c:v>2.90421635290087</c:v>
                </c:pt>
                <c:pt idx="377">
                  <c:v>2.90600271977612</c:v>
                </c:pt>
                <c:pt idx="378">
                  <c:v>2.90053820867656</c:v>
                </c:pt>
                <c:pt idx="379">
                  <c:v>2.911629686748123</c:v>
                </c:pt>
                <c:pt idx="380">
                  <c:v>2.91811496039756</c:v>
                </c:pt>
                <c:pt idx="381">
                  <c:v>2.876262678009583</c:v>
                </c:pt>
                <c:pt idx="382">
                  <c:v>2.83801427631004</c:v>
                </c:pt>
                <c:pt idx="383">
                  <c:v>2.80925395981787</c:v>
                </c:pt>
                <c:pt idx="384">
                  <c:v>2.80331698625461</c:v>
                </c:pt>
                <c:pt idx="385">
                  <c:v>2.77764916767314</c:v>
                </c:pt>
                <c:pt idx="386">
                  <c:v>2.78488206725833</c:v>
                </c:pt>
                <c:pt idx="387">
                  <c:v>2.76383218898826</c:v>
                </c:pt>
                <c:pt idx="388">
                  <c:v>2.7383665264046</c:v>
                </c:pt>
                <c:pt idx="389">
                  <c:v>2.7094677062995</c:v>
                </c:pt>
                <c:pt idx="390">
                  <c:v>2.68691469851855</c:v>
                </c:pt>
                <c:pt idx="391">
                  <c:v>2.70003645171972</c:v>
                </c:pt>
                <c:pt idx="392">
                  <c:v>2.70936981481417</c:v>
                </c:pt>
                <c:pt idx="393">
                  <c:v>2.7070673468817</c:v>
                </c:pt>
                <c:pt idx="394">
                  <c:v>2.68324635949262</c:v>
                </c:pt>
                <c:pt idx="395">
                  <c:v>2.67771565359756</c:v>
                </c:pt>
                <c:pt idx="396">
                  <c:v>2.69714670493714</c:v>
                </c:pt>
                <c:pt idx="397">
                  <c:v>2.70430324851374</c:v>
                </c:pt>
                <c:pt idx="398">
                  <c:v>2.692736120644</c:v>
                </c:pt>
                <c:pt idx="399">
                  <c:v>2.67071936323259</c:v>
                </c:pt>
                <c:pt idx="400">
                  <c:v>2.654600426059876</c:v>
                </c:pt>
                <c:pt idx="401">
                  <c:v>2.63691159054019</c:v>
                </c:pt>
                <c:pt idx="402">
                  <c:v>2.61997124224628</c:v>
                </c:pt>
                <c:pt idx="403">
                  <c:v>2.61290799941281</c:v>
                </c:pt>
                <c:pt idx="404">
                  <c:v>2.66416985124447</c:v>
                </c:pt>
                <c:pt idx="405">
                  <c:v>2.65183776361852</c:v>
                </c:pt>
                <c:pt idx="406">
                  <c:v>2.64242693893928</c:v>
                </c:pt>
                <c:pt idx="407">
                  <c:v>2.67515510841342</c:v>
                </c:pt>
                <c:pt idx="408">
                  <c:v>2.67114047189446</c:v>
                </c:pt>
                <c:pt idx="409">
                  <c:v>2.66793396331753</c:v>
                </c:pt>
                <c:pt idx="410">
                  <c:v>2.68125757515882</c:v>
                </c:pt>
                <c:pt idx="411">
                  <c:v>2.67391676240065</c:v>
                </c:pt>
                <c:pt idx="412">
                  <c:v>2.66477790032526</c:v>
                </c:pt>
                <c:pt idx="413">
                  <c:v>2.652813670420039</c:v>
                </c:pt>
                <c:pt idx="414">
                  <c:v>2.64898714092489</c:v>
                </c:pt>
                <c:pt idx="415">
                  <c:v>2.631748410588496</c:v>
                </c:pt>
                <c:pt idx="416">
                  <c:v>2.62331533945141</c:v>
                </c:pt>
                <c:pt idx="417">
                  <c:v>2.6095157968855</c:v>
                </c:pt>
                <c:pt idx="418">
                  <c:v>2.595492194580783</c:v>
                </c:pt>
                <c:pt idx="419">
                  <c:v>2.60056792960139</c:v>
                </c:pt>
                <c:pt idx="420">
                  <c:v>2.611757375389859</c:v>
                </c:pt>
                <c:pt idx="421">
                  <c:v>2.60081208992991</c:v>
                </c:pt>
                <c:pt idx="422">
                  <c:v>2.59501280606164</c:v>
                </c:pt>
                <c:pt idx="423">
                  <c:v>2.58378383488456</c:v>
                </c:pt>
                <c:pt idx="424">
                  <c:v>2.579030189161819</c:v>
                </c:pt>
                <c:pt idx="425">
                  <c:v>2.569027926892</c:v>
                </c:pt>
                <c:pt idx="426">
                  <c:v>2.55830232429606</c:v>
                </c:pt>
                <c:pt idx="427">
                  <c:v>2.551699453298163</c:v>
                </c:pt>
                <c:pt idx="428">
                  <c:v>2.55396587740476</c:v>
                </c:pt>
                <c:pt idx="429">
                  <c:v>2.55105315812623</c:v>
                </c:pt>
                <c:pt idx="430">
                  <c:v>2.54781651101086</c:v>
                </c:pt>
                <c:pt idx="431">
                  <c:v>2.58734073452594</c:v>
                </c:pt>
                <c:pt idx="432">
                  <c:v>2.62408064676221</c:v>
                </c:pt>
                <c:pt idx="433">
                  <c:v>2.61955458013702</c:v>
                </c:pt>
                <c:pt idx="434">
                  <c:v>2.62349370755944</c:v>
                </c:pt>
                <c:pt idx="435">
                  <c:v>2.6187267561235</c:v>
                </c:pt>
                <c:pt idx="436">
                  <c:v>2.60474689333077</c:v>
                </c:pt>
                <c:pt idx="437">
                  <c:v>2.59293061840387</c:v>
                </c:pt>
                <c:pt idx="438">
                  <c:v>2.58884224384515</c:v>
                </c:pt>
                <c:pt idx="439">
                  <c:v>2.59065062584191</c:v>
                </c:pt>
                <c:pt idx="440">
                  <c:v>2.57962001860628</c:v>
                </c:pt>
                <c:pt idx="441">
                  <c:v>2.57221508173208</c:v>
                </c:pt>
                <c:pt idx="442">
                  <c:v>2.56384011405463</c:v>
                </c:pt>
                <c:pt idx="443">
                  <c:v>2.57235366169016</c:v>
                </c:pt>
                <c:pt idx="444">
                  <c:v>2.59102609036676</c:v>
                </c:pt>
                <c:pt idx="445">
                  <c:v>2.58268744909705</c:v>
                </c:pt>
                <c:pt idx="446">
                  <c:v>2.57798075309647</c:v>
                </c:pt>
                <c:pt idx="447">
                  <c:v>2.574252927102858</c:v>
                </c:pt>
                <c:pt idx="448">
                  <c:v>2.60778139065683</c:v>
                </c:pt>
                <c:pt idx="449">
                  <c:v>2.61904775848429</c:v>
                </c:pt>
                <c:pt idx="450">
                  <c:v>2.6110207350279</c:v>
                </c:pt>
                <c:pt idx="451">
                  <c:v>2.60550562781337</c:v>
                </c:pt>
                <c:pt idx="452">
                  <c:v>2.59736615486119</c:v>
                </c:pt>
                <c:pt idx="453">
                  <c:v>2.62153355513648</c:v>
                </c:pt>
                <c:pt idx="454">
                  <c:v>2.62314468816102</c:v>
                </c:pt>
                <c:pt idx="455">
                  <c:v>2.61906281046169</c:v>
                </c:pt>
                <c:pt idx="456">
                  <c:v>2.65628041815774</c:v>
                </c:pt>
                <c:pt idx="457">
                  <c:v>2.66023144164603</c:v>
                </c:pt>
                <c:pt idx="458">
                  <c:v>2.64702286882074</c:v>
                </c:pt>
                <c:pt idx="459">
                  <c:v>2.64088927053235</c:v>
                </c:pt>
                <c:pt idx="460">
                  <c:v>2.63157531412853</c:v>
                </c:pt>
                <c:pt idx="461">
                  <c:v>2.68938843012616</c:v>
                </c:pt>
                <c:pt idx="462">
                  <c:v>2.67888065099508</c:v>
                </c:pt>
                <c:pt idx="463">
                  <c:v>2.66856092708162</c:v>
                </c:pt>
                <c:pt idx="464">
                  <c:v>2.672725060314839</c:v>
                </c:pt>
                <c:pt idx="465">
                  <c:v>2.65661256572219</c:v>
                </c:pt>
                <c:pt idx="466">
                  <c:v>2.66929164992765</c:v>
                </c:pt>
                <c:pt idx="467">
                  <c:v>2.67774961295698</c:v>
                </c:pt>
                <c:pt idx="468">
                  <c:v>2.66434278096273</c:v>
                </c:pt>
                <c:pt idx="469">
                  <c:v>2.66124165657732</c:v>
                </c:pt>
                <c:pt idx="470">
                  <c:v>2.65327695430446</c:v>
                </c:pt>
                <c:pt idx="471">
                  <c:v>2.64089213383271</c:v>
                </c:pt>
                <c:pt idx="472">
                  <c:v>2.63658605126196</c:v>
                </c:pt>
                <c:pt idx="473">
                  <c:v>2.635295973155578</c:v>
                </c:pt>
                <c:pt idx="474">
                  <c:v>2.62355105651982</c:v>
                </c:pt>
                <c:pt idx="475">
                  <c:v>2.60494115331173</c:v>
                </c:pt>
                <c:pt idx="476">
                  <c:v>2.58921053556111</c:v>
                </c:pt>
                <c:pt idx="477">
                  <c:v>2.58092495584048</c:v>
                </c:pt>
                <c:pt idx="478">
                  <c:v>2.57126824546168</c:v>
                </c:pt>
                <c:pt idx="479">
                  <c:v>2.57045269315033</c:v>
                </c:pt>
                <c:pt idx="480">
                  <c:v>2.61893338507519</c:v>
                </c:pt>
                <c:pt idx="481">
                  <c:v>2.61895030804124</c:v>
                </c:pt>
                <c:pt idx="482">
                  <c:v>2.60876357720218</c:v>
                </c:pt>
                <c:pt idx="483">
                  <c:v>2.59079798203786</c:v>
                </c:pt>
                <c:pt idx="484">
                  <c:v>2.584026423725239</c:v>
                </c:pt>
                <c:pt idx="485">
                  <c:v>2.58619432252719</c:v>
                </c:pt>
                <c:pt idx="486">
                  <c:v>2.57318932571855</c:v>
                </c:pt>
                <c:pt idx="487">
                  <c:v>2.561072834649263</c:v>
                </c:pt>
                <c:pt idx="488">
                  <c:v>2.54518604907912</c:v>
                </c:pt>
                <c:pt idx="489">
                  <c:v>2.54822538213327</c:v>
                </c:pt>
                <c:pt idx="490">
                  <c:v>2.54597646988436</c:v>
                </c:pt>
                <c:pt idx="491">
                  <c:v>2.53807785355059</c:v>
                </c:pt>
                <c:pt idx="492">
                  <c:v>2.52677000447839</c:v>
                </c:pt>
                <c:pt idx="493">
                  <c:v>2.52053157727033</c:v>
                </c:pt>
                <c:pt idx="494">
                  <c:v>2.51830354419967</c:v>
                </c:pt>
                <c:pt idx="495">
                  <c:v>2.51384498541077</c:v>
                </c:pt>
                <c:pt idx="496">
                  <c:v>2.50794091850905</c:v>
                </c:pt>
                <c:pt idx="497">
                  <c:v>2.512639124221763</c:v>
                </c:pt>
                <c:pt idx="498">
                  <c:v>2.50277730603144</c:v>
                </c:pt>
                <c:pt idx="499">
                  <c:v>2.5011313709669</c:v>
                </c:pt>
                <c:pt idx="500">
                  <c:v>2.49704496488417</c:v>
                </c:pt>
                <c:pt idx="501">
                  <c:v>2.48858116958488</c:v>
                </c:pt>
                <c:pt idx="502">
                  <c:v>2.48395013615356</c:v>
                </c:pt>
                <c:pt idx="503">
                  <c:v>2.49208109679641</c:v>
                </c:pt>
                <c:pt idx="504">
                  <c:v>2.48760853375565</c:v>
                </c:pt>
                <c:pt idx="505">
                  <c:v>2.48233165154856</c:v>
                </c:pt>
                <c:pt idx="506">
                  <c:v>2.475025906039223</c:v>
                </c:pt>
                <c:pt idx="507">
                  <c:v>2.48010617644314</c:v>
                </c:pt>
                <c:pt idx="508">
                  <c:v>2.47937726953624</c:v>
                </c:pt>
                <c:pt idx="509">
                  <c:v>2.47403311534902</c:v>
                </c:pt>
                <c:pt idx="510">
                  <c:v>2.47674409689236</c:v>
                </c:pt>
                <c:pt idx="511">
                  <c:v>2.47480349642901</c:v>
                </c:pt>
                <c:pt idx="512">
                  <c:v>2.46606230015751</c:v>
                </c:pt>
                <c:pt idx="513">
                  <c:v>2.45813946493087</c:v>
                </c:pt>
                <c:pt idx="514">
                  <c:v>2.45646945842723</c:v>
                </c:pt>
                <c:pt idx="515">
                  <c:v>2.45600421863155</c:v>
                </c:pt>
                <c:pt idx="516">
                  <c:v>2.456522823390479</c:v>
                </c:pt>
                <c:pt idx="517">
                  <c:v>2.4541123985341</c:v>
                </c:pt>
                <c:pt idx="518">
                  <c:v>2.45136693551757</c:v>
                </c:pt>
                <c:pt idx="519">
                  <c:v>2.454455470454883</c:v>
                </c:pt>
                <c:pt idx="520">
                  <c:v>2.45843875882047</c:v>
                </c:pt>
                <c:pt idx="521">
                  <c:v>2.45958665080776</c:v>
                </c:pt>
                <c:pt idx="522">
                  <c:v>2.464641634526659</c:v>
                </c:pt>
                <c:pt idx="523">
                  <c:v>2.47347551129577</c:v>
                </c:pt>
                <c:pt idx="524">
                  <c:v>2.50076027170347</c:v>
                </c:pt>
                <c:pt idx="525">
                  <c:v>2.52251449287264</c:v>
                </c:pt>
                <c:pt idx="526">
                  <c:v>2.52978322468379</c:v>
                </c:pt>
                <c:pt idx="527">
                  <c:v>2.52593625235151</c:v>
                </c:pt>
                <c:pt idx="528">
                  <c:v>2.52970443918758</c:v>
                </c:pt>
                <c:pt idx="529">
                  <c:v>2.52899207695774</c:v>
                </c:pt>
                <c:pt idx="530">
                  <c:v>2.53234651922296</c:v>
                </c:pt>
                <c:pt idx="531">
                  <c:v>2.54995008196778</c:v>
                </c:pt>
                <c:pt idx="532">
                  <c:v>2.54842575865799</c:v>
                </c:pt>
                <c:pt idx="533">
                  <c:v>2.54147143361539</c:v>
                </c:pt>
                <c:pt idx="534">
                  <c:v>2.550529484959259</c:v>
                </c:pt>
                <c:pt idx="535">
                  <c:v>2.56735366522167</c:v>
                </c:pt>
                <c:pt idx="536">
                  <c:v>2.5617422921453</c:v>
                </c:pt>
                <c:pt idx="537">
                  <c:v>2.61346309516187</c:v>
                </c:pt>
                <c:pt idx="538">
                  <c:v>2.618893323915</c:v>
                </c:pt>
                <c:pt idx="539">
                  <c:v>2.64696713091259</c:v>
                </c:pt>
                <c:pt idx="540">
                  <c:v>2.63430963224871</c:v>
                </c:pt>
                <c:pt idx="541">
                  <c:v>2.62610444816337</c:v>
                </c:pt>
                <c:pt idx="542">
                  <c:v>2.61263696806181</c:v>
                </c:pt>
                <c:pt idx="543">
                  <c:v>2.62371532022787</c:v>
                </c:pt>
                <c:pt idx="544">
                  <c:v>2.62929235972917</c:v>
                </c:pt>
                <c:pt idx="545">
                  <c:v>2.61806967657152</c:v>
                </c:pt>
                <c:pt idx="546">
                  <c:v>2.60377624742915</c:v>
                </c:pt>
                <c:pt idx="547">
                  <c:v>2.60839916062123</c:v>
                </c:pt>
                <c:pt idx="548">
                  <c:v>2.60053119982198</c:v>
                </c:pt>
                <c:pt idx="549">
                  <c:v>2.60210537554391</c:v>
                </c:pt>
                <c:pt idx="550">
                  <c:v>2.60734510964718</c:v>
                </c:pt>
                <c:pt idx="551">
                  <c:v>2.66153256371501</c:v>
                </c:pt>
                <c:pt idx="552">
                  <c:v>2.65615268766612</c:v>
                </c:pt>
                <c:pt idx="553">
                  <c:v>2.64656146909625</c:v>
                </c:pt>
                <c:pt idx="554">
                  <c:v>2.65397714602961</c:v>
                </c:pt>
                <c:pt idx="555">
                  <c:v>2.63489110214464</c:v>
                </c:pt>
                <c:pt idx="556">
                  <c:v>2.61177836157334</c:v>
                </c:pt>
                <c:pt idx="557">
                  <c:v>2.60426424619805</c:v>
                </c:pt>
                <c:pt idx="558">
                  <c:v>2.58802534889384</c:v>
                </c:pt>
                <c:pt idx="559">
                  <c:v>2.56537226683262</c:v>
                </c:pt>
                <c:pt idx="560">
                  <c:v>2.56705880724207</c:v>
                </c:pt>
                <c:pt idx="561">
                  <c:v>2.56387563247338</c:v>
                </c:pt>
                <c:pt idx="562">
                  <c:v>2.53967460752916</c:v>
                </c:pt>
                <c:pt idx="563">
                  <c:v>2.51464331529594</c:v>
                </c:pt>
                <c:pt idx="564">
                  <c:v>2.48753427196469</c:v>
                </c:pt>
                <c:pt idx="565">
                  <c:v>2.464441124748123</c:v>
                </c:pt>
                <c:pt idx="566">
                  <c:v>2.44780962546199</c:v>
                </c:pt>
                <c:pt idx="567">
                  <c:v>2.44729815454426</c:v>
                </c:pt>
                <c:pt idx="568">
                  <c:v>2.44522451524162</c:v>
                </c:pt>
                <c:pt idx="569">
                  <c:v>2.44137582530466</c:v>
                </c:pt>
                <c:pt idx="570">
                  <c:v>2.41500107234717</c:v>
                </c:pt>
                <c:pt idx="571">
                  <c:v>2.39254172278275</c:v>
                </c:pt>
                <c:pt idx="572">
                  <c:v>2.379590485098283</c:v>
                </c:pt>
                <c:pt idx="573">
                  <c:v>2.36914875721914</c:v>
                </c:pt>
                <c:pt idx="574">
                  <c:v>2.3446100657986</c:v>
                </c:pt>
                <c:pt idx="575">
                  <c:v>2.34260734028943</c:v>
                </c:pt>
                <c:pt idx="576">
                  <c:v>2.325718130151777</c:v>
                </c:pt>
                <c:pt idx="577">
                  <c:v>2.304675820805639</c:v>
                </c:pt>
                <c:pt idx="578">
                  <c:v>2.28778038768897</c:v>
                </c:pt>
                <c:pt idx="579">
                  <c:v>2.276449620543823</c:v>
                </c:pt>
                <c:pt idx="580">
                  <c:v>2.27982575369431</c:v>
                </c:pt>
                <c:pt idx="581">
                  <c:v>2.26285895064233</c:v>
                </c:pt>
                <c:pt idx="582">
                  <c:v>2.24152473608213</c:v>
                </c:pt>
                <c:pt idx="583">
                  <c:v>2.22430593115579</c:v>
                </c:pt>
                <c:pt idx="584">
                  <c:v>2.20992806235796</c:v>
                </c:pt>
                <c:pt idx="585">
                  <c:v>2.19817841018705</c:v>
                </c:pt>
                <c:pt idx="586">
                  <c:v>2.1834020321482</c:v>
                </c:pt>
                <c:pt idx="587">
                  <c:v>2.16973097144931</c:v>
                </c:pt>
                <c:pt idx="588">
                  <c:v>2.15686741938759</c:v>
                </c:pt>
                <c:pt idx="589">
                  <c:v>2.14311401680449</c:v>
                </c:pt>
                <c:pt idx="590">
                  <c:v>2.13316221700423</c:v>
                </c:pt>
                <c:pt idx="591">
                  <c:v>2.12202855872448</c:v>
                </c:pt>
                <c:pt idx="592">
                  <c:v>2.112462330579963</c:v>
                </c:pt>
                <c:pt idx="593">
                  <c:v>2.11040870066251</c:v>
                </c:pt>
                <c:pt idx="594">
                  <c:v>2.11254692821206</c:v>
                </c:pt>
                <c:pt idx="595">
                  <c:v>2.10624908490591</c:v>
                </c:pt>
                <c:pt idx="596">
                  <c:v>2.09791503754768</c:v>
                </c:pt>
                <c:pt idx="597">
                  <c:v>2.08942057758904</c:v>
                </c:pt>
                <c:pt idx="598">
                  <c:v>2.08838602456807</c:v>
                </c:pt>
                <c:pt idx="599">
                  <c:v>2.08904486394947</c:v>
                </c:pt>
                <c:pt idx="600">
                  <c:v>2.08082665347608</c:v>
                </c:pt>
                <c:pt idx="601">
                  <c:v>2.07208890492199</c:v>
                </c:pt>
                <c:pt idx="602">
                  <c:v>2.06505741005457</c:v>
                </c:pt>
                <c:pt idx="603">
                  <c:v>2.0678253369413</c:v>
                </c:pt>
                <c:pt idx="604">
                  <c:v>2.070800389143217</c:v>
                </c:pt>
                <c:pt idx="605">
                  <c:v>2.07331885455241</c:v>
                </c:pt>
                <c:pt idx="606">
                  <c:v>2.071838224518737</c:v>
                </c:pt>
                <c:pt idx="607">
                  <c:v>2.06848658691965</c:v>
                </c:pt>
                <c:pt idx="608">
                  <c:v>2.06424238916207</c:v>
                </c:pt>
                <c:pt idx="609">
                  <c:v>2.06290439186709</c:v>
                </c:pt>
                <c:pt idx="610">
                  <c:v>2.061655679331718</c:v>
                </c:pt>
                <c:pt idx="611">
                  <c:v>2.05860988593145</c:v>
                </c:pt>
                <c:pt idx="612">
                  <c:v>2.06814823409429</c:v>
                </c:pt>
                <c:pt idx="613">
                  <c:v>2.06165546765346</c:v>
                </c:pt>
                <c:pt idx="614">
                  <c:v>2.05589865032693</c:v>
                </c:pt>
                <c:pt idx="615">
                  <c:v>2.05100783184102</c:v>
                </c:pt>
                <c:pt idx="616">
                  <c:v>2.0436431285271</c:v>
                </c:pt>
                <c:pt idx="617">
                  <c:v>2.03778946584178</c:v>
                </c:pt>
                <c:pt idx="618">
                  <c:v>2.036437424763478</c:v>
                </c:pt>
                <c:pt idx="619">
                  <c:v>2.037940600059239</c:v>
                </c:pt>
                <c:pt idx="620">
                  <c:v>2.042403339158793</c:v>
                </c:pt>
                <c:pt idx="621">
                  <c:v>2.04091297264378</c:v>
                </c:pt>
                <c:pt idx="622">
                  <c:v>2.03454434260402</c:v>
                </c:pt>
                <c:pt idx="623">
                  <c:v>2.03543469300711</c:v>
                </c:pt>
                <c:pt idx="624">
                  <c:v>2.03225783943215</c:v>
                </c:pt>
                <c:pt idx="625">
                  <c:v>2.03009764939225</c:v>
                </c:pt>
                <c:pt idx="626">
                  <c:v>2.02352140209995</c:v>
                </c:pt>
                <c:pt idx="627">
                  <c:v>2.01760758597822</c:v>
                </c:pt>
                <c:pt idx="628">
                  <c:v>2.01354409599287</c:v>
                </c:pt>
                <c:pt idx="629">
                  <c:v>2.00824261015303</c:v>
                </c:pt>
                <c:pt idx="630">
                  <c:v>2.00471530349733</c:v>
                </c:pt>
                <c:pt idx="631">
                  <c:v>2.00429494180219</c:v>
                </c:pt>
                <c:pt idx="632">
                  <c:v>2.00287245207491</c:v>
                </c:pt>
                <c:pt idx="633">
                  <c:v>2.00446107879489</c:v>
                </c:pt>
                <c:pt idx="634">
                  <c:v>2.01023621307619</c:v>
                </c:pt>
                <c:pt idx="635">
                  <c:v>2.01115286180077</c:v>
                </c:pt>
                <c:pt idx="636">
                  <c:v>2.0088340292341</c:v>
                </c:pt>
                <c:pt idx="637">
                  <c:v>2.010842164585998</c:v>
                </c:pt>
                <c:pt idx="638">
                  <c:v>2.0059711340383</c:v>
                </c:pt>
                <c:pt idx="639">
                  <c:v>2.00311689610758</c:v>
                </c:pt>
                <c:pt idx="640">
                  <c:v>2.02230738381432</c:v>
                </c:pt>
                <c:pt idx="641">
                  <c:v>2.01766427157401</c:v>
                </c:pt>
                <c:pt idx="642">
                  <c:v>2.01041029095831</c:v>
                </c:pt>
                <c:pt idx="643">
                  <c:v>2.00415465280209</c:v>
                </c:pt>
                <c:pt idx="644">
                  <c:v>2.00672719338005</c:v>
                </c:pt>
                <c:pt idx="645">
                  <c:v>2.00992056603697</c:v>
                </c:pt>
                <c:pt idx="646">
                  <c:v>2.00431586023262</c:v>
                </c:pt>
                <c:pt idx="647">
                  <c:v>1.99927368173153</c:v>
                </c:pt>
                <c:pt idx="648">
                  <c:v>2.001118924173519</c:v>
                </c:pt>
                <c:pt idx="649">
                  <c:v>1.99695751084927</c:v>
                </c:pt>
                <c:pt idx="650">
                  <c:v>1.9985105386358</c:v>
                </c:pt>
                <c:pt idx="651">
                  <c:v>1.99876863876062</c:v>
                </c:pt>
                <c:pt idx="652">
                  <c:v>1.99677220303458</c:v>
                </c:pt>
                <c:pt idx="653">
                  <c:v>1.99342794528194</c:v>
                </c:pt>
                <c:pt idx="654">
                  <c:v>1.9934152556216</c:v>
                </c:pt>
                <c:pt idx="655">
                  <c:v>1.98710260234418</c:v>
                </c:pt>
                <c:pt idx="656">
                  <c:v>1.984399282347089</c:v>
                </c:pt>
                <c:pt idx="657">
                  <c:v>1.98109571131303</c:v>
                </c:pt>
                <c:pt idx="658">
                  <c:v>1.99271086921745</c:v>
                </c:pt>
                <c:pt idx="659">
                  <c:v>1.98542360617062</c:v>
                </c:pt>
                <c:pt idx="660">
                  <c:v>1.98063812283019</c:v>
                </c:pt>
                <c:pt idx="661">
                  <c:v>1.97886208832642</c:v>
                </c:pt>
                <c:pt idx="662">
                  <c:v>1.97013504286525</c:v>
                </c:pt>
                <c:pt idx="663">
                  <c:v>1.96434828728373</c:v>
                </c:pt>
                <c:pt idx="664">
                  <c:v>1.95478568755259</c:v>
                </c:pt>
                <c:pt idx="665">
                  <c:v>1.94827383607759</c:v>
                </c:pt>
                <c:pt idx="666">
                  <c:v>1.94926057760921</c:v>
                </c:pt>
                <c:pt idx="667">
                  <c:v>1.94105148395168</c:v>
                </c:pt>
                <c:pt idx="668">
                  <c:v>1.93628212213934</c:v>
                </c:pt>
                <c:pt idx="669">
                  <c:v>1.92944587969534</c:v>
                </c:pt>
                <c:pt idx="670">
                  <c:v>1.92466030807197</c:v>
                </c:pt>
                <c:pt idx="671">
                  <c:v>1.91678224692485</c:v>
                </c:pt>
                <c:pt idx="672">
                  <c:v>1.91013569007473</c:v>
                </c:pt>
                <c:pt idx="673">
                  <c:v>1.9057621115624</c:v>
                </c:pt>
                <c:pt idx="674">
                  <c:v>1.89651470098624</c:v>
                </c:pt>
                <c:pt idx="675">
                  <c:v>1.8879289944955</c:v>
                </c:pt>
                <c:pt idx="676">
                  <c:v>1.89601872221618</c:v>
                </c:pt>
                <c:pt idx="677">
                  <c:v>1.88999055553061</c:v>
                </c:pt>
                <c:pt idx="678">
                  <c:v>1.87883953785305</c:v>
                </c:pt>
                <c:pt idx="679">
                  <c:v>1.87180304546908</c:v>
                </c:pt>
                <c:pt idx="680">
                  <c:v>1.86860883187338</c:v>
                </c:pt>
                <c:pt idx="681">
                  <c:v>1.85982232102766</c:v>
                </c:pt>
                <c:pt idx="682">
                  <c:v>1.84930500717539</c:v>
                </c:pt>
                <c:pt idx="683">
                  <c:v>1.84245694092038</c:v>
                </c:pt>
                <c:pt idx="684">
                  <c:v>1.83709216288381</c:v>
                </c:pt>
                <c:pt idx="685">
                  <c:v>1.82913526151786</c:v>
                </c:pt>
                <c:pt idx="686">
                  <c:v>1.82121228819369</c:v>
                </c:pt>
                <c:pt idx="687">
                  <c:v>1.81514897567283</c:v>
                </c:pt>
                <c:pt idx="688">
                  <c:v>1.80899133299102</c:v>
                </c:pt>
                <c:pt idx="689">
                  <c:v>1.80452421597711</c:v>
                </c:pt>
                <c:pt idx="690">
                  <c:v>1.80456811292365</c:v>
                </c:pt>
                <c:pt idx="691">
                  <c:v>1.80146234293826</c:v>
                </c:pt>
                <c:pt idx="692">
                  <c:v>1.80358569145121</c:v>
                </c:pt>
                <c:pt idx="693">
                  <c:v>1.80032530175024</c:v>
                </c:pt>
                <c:pt idx="694">
                  <c:v>1.79582053273419</c:v>
                </c:pt>
                <c:pt idx="695">
                  <c:v>1.79993689057596</c:v>
                </c:pt>
                <c:pt idx="696">
                  <c:v>1.79777170681967</c:v>
                </c:pt>
                <c:pt idx="697">
                  <c:v>1.79410749632459</c:v>
                </c:pt>
                <c:pt idx="698">
                  <c:v>1.79063283446336</c:v>
                </c:pt>
                <c:pt idx="699">
                  <c:v>1.78927533123136</c:v>
                </c:pt>
                <c:pt idx="700">
                  <c:v>1.7871614951857</c:v>
                </c:pt>
                <c:pt idx="701">
                  <c:v>1.78404466099004</c:v>
                </c:pt>
                <c:pt idx="702">
                  <c:v>1.7852454692008</c:v>
                </c:pt>
                <c:pt idx="703">
                  <c:v>1.78801770690529</c:v>
                </c:pt>
                <c:pt idx="704">
                  <c:v>1.78513561875836</c:v>
                </c:pt>
                <c:pt idx="705">
                  <c:v>1.78669968024445</c:v>
                </c:pt>
                <c:pt idx="706">
                  <c:v>1.78590781549002</c:v>
                </c:pt>
                <c:pt idx="707">
                  <c:v>1.7887031631512</c:v>
                </c:pt>
                <c:pt idx="708">
                  <c:v>1.78677145010882</c:v>
                </c:pt>
                <c:pt idx="709">
                  <c:v>1.78195725926666</c:v>
                </c:pt>
                <c:pt idx="710">
                  <c:v>1.77872819995758</c:v>
                </c:pt>
                <c:pt idx="711">
                  <c:v>1.7744458152939</c:v>
                </c:pt>
                <c:pt idx="712">
                  <c:v>1.77300267041931</c:v>
                </c:pt>
                <c:pt idx="713">
                  <c:v>1.76734949130697</c:v>
                </c:pt>
                <c:pt idx="714">
                  <c:v>1.76167434755987</c:v>
                </c:pt>
                <c:pt idx="715">
                  <c:v>1.75810675050405</c:v>
                </c:pt>
                <c:pt idx="716">
                  <c:v>1.75405713183676</c:v>
                </c:pt>
                <c:pt idx="717">
                  <c:v>1.75181739365726</c:v>
                </c:pt>
                <c:pt idx="718">
                  <c:v>1.7486723147471</c:v>
                </c:pt>
                <c:pt idx="719">
                  <c:v>1.74810288763844</c:v>
                </c:pt>
                <c:pt idx="720">
                  <c:v>1.74491156641588</c:v>
                </c:pt>
                <c:pt idx="721">
                  <c:v>1.74194508718225</c:v>
                </c:pt>
                <c:pt idx="722">
                  <c:v>1.74126878954288</c:v>
                </c:pt>
                <c:pt idx="723">
                  <c:v>1.74031692982292</c:v>
                </c:pt>
                <c:pt idx="724">
                  <c:v>1.7383339292672</c:v>
                </c:pt>
                <c:pt idx="725">
                  <c:v>1.73626694221514</c:v>
                </c:pt>
                <c:pt idx="726">
                  <c:v>1.73436923650199</c:v>
                </c:pt>
                <c:pt idx="727">
                  <c:v>1.73298376453249</c:v>
                </c:pt>
                <c:pt idx="728">
                  <c:v>1.73331497264948</c:v>
                </c:pt>
                <c:pt idx="729">
                  <c:v>1.73305416754202</c:v>
                </c:pt>
                <c:pt idx="730">
                  <c:v>1.73245168147003</c:v>
                </c:pt>
                <c:pt idx="731">
                  <c:v>1.73531897641638</c:v>
                </c:pt>
                <c:pt idx="732">
                  <c:v>1.73463053085323</c:v>
                </c:pt>
                <c:pt idx="733">
                  <c:v>1.73348026799335</c:v>
                </c:pt>
                <c:pt idx="734">
                  <c:v>1.73782520890646</c:v>
                </c:pt>
                <c:pt idx="735">
                  <c:v>1.74354069401537</c:v>
                </c:pt>
                <c:pt idx="736">
                  <c:v>1.76257596767351</c:v>
                </c:pt>
                <c:pt idx="737">
                  <c:v>1.75992449820135</c:v>
                </c:pt>
                <c:pt idx="738">
                  <c:v>1.76021056906979</c:v>
                </c:pt>
                <c:pt idx="739">
                  <c:v>1.76997984709628</c:v>
                </c:pt>
                <c:pt idx="740">
                  <c:v>1.76365099874553</c:v>
                </c:pt>
                <c:pt idx="741">
                  <c:v>1.76334780352666</c:v>
                </c:pt>
                <c:pt idx="742">
                  <c:v>1.75268725596372</c:v>
                </c:pt>
                <c:pt idx="743">
                  <c:v>1.74316877416337</c:v>
                </c:pt>
                <c:pt idx="744">
                  <c:v>1.73293470357113</c:v>
                </c:pt>
                <c:pt idx="745">
                  <c:v>1.72452484773148</c:v>
                </c:pt>
                <c:pt idx="746">
                  <c:v>1.7149935331172</c:v>
                </c:pt>
                <c:pt idx="747">
                  <c:v>1.70892386488843</c:v>
                </c:pt>
                <c:pt idx="748">
                  <c:v>1.70193342956241</c:v>
                </c:pt>
                <c:pt idx="749">
                  <c:v>1.69260695163058</c:v>
                </c:pt>
                <c:pt idx="750">
                  <c:v>1.69856950248118</c:v>
                </c:pt>
                <c:pt idx="751">
                  <c:v>1.69134708279321</c:v>
                </c:pt>
                <c:pt idx="752">
                  <c:v>1.68804538812773</c:v>
                </c:pt>
                <c:pt idx="753">
                  <c:v>1.68005898666885</c:v>
                </c:pt>
                <c:pt idx="754">
                  <c:v>1.67113484899629</c:v>
                </c:pt>
                <c:pt idx="755">
                  <c:v>1.65983203256911</c:v>
                </c:pt>
                <c:pt idx="756">
                  <c:v>1.65065598140043</c:v>
                </c:pt>
                <c:pt idx="757">
                  <c:v>1.64208233740401</c:v>
                </c:pt>
                <c:pt idx="758">
                  <c:v>1.63243548485398</c:v>
                </c:pt>
                <c:pt idx="759">
                  <c:v>1.62300248639618</c:v>
                </c:pt>
                <c:pt idx="760">
                  <c:v>1.61518806266752</c:v>
                </c:pt>
                <c:pt idx="761">
                  <c:v>1.60895845385446</c:v>
                </c:pt>
                <c:pt idx="762">
                  <c:v>1.60174739478356</c:v>
                </c:pt>
                <c:pt idx="763">
                  <c:v>1.59274446188757</c:v>
                </c:pt>
                <c:pt idx="764">
                  <c:v>1.58406709639564</c:v>
                </c:pt>
                <c:pt idx="765">
                  <c:v>1.57896803667831</c:v>
                </c:pt>
                <c:pt idx="766">
                  <c:v>1.57560238492769</c:v>
                </c:pt>
                <c:pt idx="767">
                  <c:v>1.56905413352289</c:v>
                </c:pt>
                <c:pt idx="768">
                  <c:v>1.56191132264918</c:v>
                </c:pt>
                <c:pt idx="769">
                  <c:v>1.55549545197967</c:v>
                </c:pt>
                <c:pt idx="770">
                  <c:v>1.55167609393395</c:v>
                </c:pt>
                <c:pt idx="771">
                  <c:v>1.54434826628487</c:v>
                </c:pt>
                <c:pt idx="772">
                  <c:v>1.53719816897976</c:v>
                </c:pt>
                <c:pt idx="773">
                  <c:v>1.5289118760556</c:v>
                </c:pt>
                <c:pt idx="774">
                  <c:v>1.52051112535949</c:v>
                </c:pt>
                <c:pt idx="775">
                  <c:v>1.51326733463505</c:v>
                </c:pt>
                <c:pt idx="776">
                  <c:v>1.50728916906743</c:v>
                </c:pt>
                <c:pt idx="777">
                  <c:v>1.50072445699734</c:v>
                </c:pt>
                <c:pt idx="778">
                  <c:v>1.49438947327698</c:v>
                </c:pt>
                <c:pt idx="779">
                  <c:v>1.49044471850546</c:v>
                </c:pt>
                <c:pt idx="780">
                  <c:v>1.48538755847654</c:v>
                </c:pt>
                <c:pt idx="781">
                  <c:v>1.48045550452273</c:v>
                </c:pt>
                <c:pt idx="782">
                  <c:v>1.4766427663075</c:v>
                </c:pt>
                <c:pt idx="783">
                  <c:v>1.47170598819667</c:v>
                </c:pt>
                <c:pt idx="784">
                  <c:v>1.46869487541462</c:v>
                </c:pt>
                <c:pt idx="785">
                  <c:v>1.46291970658289</c:v>
                </c:pt>
                <c:pt idx="786">
                  <c:v>1.46537205879135</c:v>
                </c:pt>
                <c:pt idx="787">
                  <c:v>1.46095349039872</c:v>
                </c:pt>
                <c:pt idx="788">
                  <c:v>1.45229700468525</c:v>
                </c:pt>
                <c:pt idx="789">
                  <c:v>1.445723735589109</c:v>
                </c:pt>
                <c:pt idx="790">
                  <c:v>1.43771318690525</c:v>
                </c:pt>
                <c:pt idx="791">
                  <c:v>1.429565302474669</c:v>
                </c:pt>
                <c:pt idx="792">
                  <c:v>1.42193866242627</c:v>
                </c:pt>
                <c:pt idx="793">
                  <c:v>1.41429967139253</c:v>
                </c:pt>
                <c:pt idx="794">
                  <c:v>1.40684484797908</c:v>
                </c:pt>
                <c:pt idx="795">
                  <c:v>1.40003433778719</c:v>
                </c:pt>
                <c:pt idx="796">
                  <c:v>1.39431402060056</c:v>
                </c:pt>
                <c:pt idx="797">
                  <c:v>1.39075482861319</c:v>
                </c:pt>
                <c:pt idx="798">
                  <c:v>1.38491836458509</c:v>
                </c:pt>
                <c:pt idx="799">
                  <c:v>1.37892846588008</c:v>
                </c:pt>
                <c:pt idx="800">
                  <c:v>1.3728412331024</c:v>
                </c:pt>
                <c:pt idx="801">
                  <c:v>1.36729591762143</c:v>
                </c:pt>
                <c:pt idx="802">
                  <c:v>1.36398880209326</c:v>
                </c:pt>
                <c:pt idx="803">
                  <c:v>1.36018996338172</c:v>
                </c:pt>
                <c:pt idx="804">
                  <c:v>1.35538531929756</c:v>
                </c:pt>
                <c:pt idx="805">
                  <c:v>1.35075578345734</c:v>
                </c:pt>
                <c:pt idx="806">
                  <c:v>1.34717972990631</c:v>
                </c:pt>
                <c:pt idx="807">
                  <c:v>1.34682508778971</c:v>
                </c:pt>
                <c:pt idx="808">
                  <c:v>1.34171109469653</c:v>
                </c:pt>
                <c:pt idx="809">
                  <c:v>1.33813531372422</c:v>
                </c:pt>
                <c:pt idx="810">
                  <c:v>1.33147087160972</c:v>
                </c:pt>
                <c:pt idx="811">
                  <c:v>1.32677449764711</c:v>
                </c:pt>
                <c:pt idx="812">
                  <c:v>1.32021302089298</c:v>
                </c:pt>
                <c:pt idx="813">
                  <c:v>1.31230173310411</c:v>
                </c:pt>
                <c:pt idx="814">
                  <c:v>1.30649949514289</c:v>
                </c:pt>
                <c:pt idx="815">
                  <c:v>1.30145361002319</c:v>
                </c:pt>
                <c:pt idx="816">
                  <c:v>1.29488312353459</c:v>
                </c:pt>
                <c:pt idx="817">
                  <c:v>1.2876798521579</c:v>
                </c:pt>
                <c:pt idx="818">
                  <c:v>1.2845057914998</c:v>
                </c:pt>
                <c:pt idx="819">
                  <c:v>1.28098272324878</c:v>
                </c:pt>
                <c:pt idx="820">
                  <c:v>1.27473417293586</c:v>
                </c:pt>
                <c:pt idx="821">
                  <c:v>1.26647086219311</c:v>
                </c:pt>
                <c:pt idx="822">
                  <c:v>1.25853054391468</c:v>
                </c:pt>
                <c:pt idx="823">
                  <c:v>1.2515137157224</c:v>
                </c:pt>
                <c:pt idx="824">
                  <c:v>1.24559852440498</c:v>
                </c:pt>
                <c:pt idx="825">
                  <c:v>1.23737222569621</c:v>
                </c:pt>
                <c:pt idx="826">
                  <c:v>1.22950782355719</c:v>
                </c:pt>
                <c:pt idx="827">
                  <c:v>1.22519626570639</c:v>
                </c:pt>
                <c:pt idx="828">
                  <c:v>1.21708768545233</c:v>
                </c:pt>
                <c:pt idx="829">
                  <c:v>1.20792740300837</c:v>
                </c:pt>
                <c:pt idx="830">
                  <c:v>1.19856433938998</c:v>
                </c:pt>
                <c:pt idx="831">
                  <c:v>1.19061336358849</c:v>
                </c:pt>
                <c:pt idx="832">
                  <c:v>1.18222538014027</c:v>
                </c:pt>
                <c:pt idx="833">
                  <c:v>1.17418538743259</c:v>
                </c:pt>
                <c:pt idx="834">
                  <c:v>1.1663180471946</c:v>
                </c:pt>
                <c:pt idx="835">
                  <c:v>1.15815847327041</c:v>
                </c:pt>
                <c:pt idx="836">
                  <c:v>1.15145107546013</c:v>
                </c:pt>
                <c:pt idx="837">
                  <c:v>1.14249063430663</c:v>
                </c:pt>
                <c:pt idx="838">
                  <c:v>1.1340854049684</c:v>
                </c:pt>
                <c:pt idx="839">
                  <c:v>1.12403966228253</c:v>
                </c:pt>
                <c:pt idx="840">
                  <c:v>1.11224199238709</c:v>
                </c:pt>
                <c:pt idx="841">
                  <c:v>1.10144020312907</c:v>
                </c:pt>
                <c:pt idx="842">
                  <c:v>1.08997171540231</c:v>
                </c:pt>
                <c:pt idx="843">
                  <c:v>1.07813038842614</c:v>
                </c:pt>
                <c:pt idx="844">
                  <c:v>1.06652102205757</c:v>
                </c:pt>
                <c:pt idx="845">
                  <c:v>1.05552940042739</c:v>
                </c:pt>
                <c:pt idx="846">
                  <c:v>1.04538768666773</c:v>
                </c:pt>
                <c:pt idx="847">
                  <c:v>1.03557301800562</c:v>
                </c:pt>
                <c:pt idx="848">
                  <c:v>1.02513734429405</c:v>
                </c:pt>
                <c:pt idx="849">
                  <c:v>1.01408753831714</c:v>
                </c:pt>
                <c:pt idx="850">
                  <c:v>1.00259132862713</c:v>
                </c:pt>
                <c:pt idx="851">
                  <c:v>0.990655811935273</c:v>
                </c:pt>
                <c:pt idx="852">
                  <c:v>0.978137816829857</c:v>
                </c:pt>
                <c:pt idx="853">
                  <c:v>0.964611877317356</c:v>
                </c:pt>
                <c:pt idx="854">
                  <c:v>0.948736688601183</c:v>
                </c:pt>
                <c:pt idx="855">
                  <c:v>0.928705073325664</c:v>
                </c:pt>
                <c:pt idx="856">
                  <c:v>0.909602038675917</c:v>
                </c:pt>
                <c:pt idx="857">
                  <c:v>0.886245845617827</c:v>
                </c:pt>
                <c:pt idx="858">
                  <c:v>0.861376557894719</c:v>
                </c:pt>
                <c:pt idx="859">
                  <c:v>0.836915136956644</c:v>
                </c:pt>
                <c:pt idx="860">
                  <c:v>0.806225675454662</c:v>
                </c:pt>
                <c:pt idx="861">
                  <c:v>0.771558649589358</c:v>
                </c:pt>
                <c:pt idx="862">
                  <c:v>0.725328166195603</c:v>
                </c:pt>
                <c:pt idx="863">
                  <c:v>0.651777380539251</c:v>
                </c:pt>
                <c:pt idx="864">
                  <c:v>0.52367127300304</c:v>
                </c:pt>
                <c:pt idx="865">
                  <c:v>0.537099466068159</c:v>
                </c:pt>
                <c:pt idx="866">
                  <c:v>0.568635068522085</c:v>
                </c:pt>
                <c:pt idx="867">
                  <c:v>0.578747533218355</c:v>
                </c:pt>
                <c:pt idx="868">
                  <c:v>0.585779887472953</c:v>
                </c:pt>
                <c:pt idx="869">
                  <c:v>0.597254121239163</c:v>
                </c:pt>
                <c:pt idx="870">
                  <c:v>0.603130625655996</c:v>
                </c:pt>
                <c:pt idx="871">
                  <c:v>0.610835727814771</c:v>
                </c:pt>
                <c:pt idx="872">
                  <c:v>0.616877411934446</c:v>
                </c:pt>
                <c:pt idx="873">
                  <c:v>0.622534044456842</c:v>
                </c:pt>
                <c:pt idx="874">
                  <c:v>0.627270112777268</c:v>
                </c:pt>
                <c:pt idx="875">
                  <c:v>0.632091793773838</c:v>
                </c:pt>
                <c:pt idx="876">
                  <c:v>0.636703115875026</c:v>
                </c:pt>
                <c:pt idx="877">
                  <c:v>0.640057447932003</c:v>
                </c:pt>
                <c:pt idx="878">
                  <c:v>0.643475692784993</c:v>
                </c:pt>
                <c:pt idx="879">
                  <c:v>0.64627657053457</c:v>
                </c:pt>
                <c:pt idx="880">
                  <c:v>0.649267572677029</c:v>
                </c:pt>
                <c:pt idx="881">
                  <c:v>0.651827151851802</c:v>
                </c:pt>
                <c:pt idx="882">
                  <c:v>0.654254262886653</c:v>
                </c:pt>
                <c:pt idx="883">
                  <c:v>0.656077318893792</c:v>
                </c:pt>
                <c:pt idx="884">
                  <c:v>0.658116727945407</c:v>
                </c:pt>
                <c:pt idx="885">
                  <c:v>0.659898495312278</c:v>
                </c:pt>
                <c:pt idx="886">
                  <c:v>0.661520036664859</c:v>
                </c:pt>
                <c:pt idx="887">
                  <c:v>0.662767460358454</c:v>
                </c:pt>
                <c:pt idx="888">
                  <c:v>0.664257646670603</c:v>
                </c:pt>
                <c:pt idx="889">
                  <c:v>0.66587868809146</c:v>
                </c:pt>
                <c:pt idx="890">
                  <c:v>0.666884425453435</c:v>
                </c:pt>
                <c:pt idx="891">
                  <c:v>0.667821980934668</c:v>
                </c:pt>
                <c:pt idx="892">
                  <c:v>0.669003593231995</c:v>
                </c:pt>
                <c:pt idx="893">
                  <c:v>0.669583924069465</c:v>
                </c:pt>
                <c:pt idx="894">
                  <c:v>0.670521442061536</c:v>
                </c:pt>
                <c:pt idx="895">
                  <c:v>0.671019443381768</c:v>
                </c:pt>
                <c:pt idx="896">
                  <c:v>0.67172359803754</c:v>
                </c:pt>
                <c:pt idx="897">
                  <c:v>0.672229246222387</c:v>
                </c:pt>
                <c:pt idx="898">
                  <c:v>0.672526666949456</c:v>
                </c:pt>
                <c:pt idx="899">
                  <c:v>0.672832629828496</c:v>
                </c:pt>
                <c:pt idx="900">
                  <c:v>0.672508997023007</c:v>
                </c:pt>
                <c:pt idx="901">
                  <c:v>0.672696607954438</c:v>
                </c:pt>
                <c:pt idx="902">
                  <c:v>0.672772905754139</c:v>
                </c:pt>
                <c:pt idx="903">
                  <c:v>0.672217659983665</c:v>
                </c:pt>
                <c:pt idx="904">
                  <c:v>0.671717096942211</c:v>
                </c:pt>
                <c:pt idx="905">
                  <c:v>0.671068944225076</c:v>
                </c:pt>
                <c:pt idx="906">
                  <c:v>0.670298423017063</c:v>
                </c:pt>
                <c:pt idx="907">
                  <c:v>0.669873967453895</c:v>
                </c:pt>
                <c:pt idx="908">
                  <c:v>0.669245056213526</c:v>
                </c:pt>
                <c:pt idx="909">
                  <c:v>0.668614033968307</c:v>
                </c:pt>
                <c:pt idx="910">
                  <c:v>0.667812562064125</c:v>
                </c:pt>
                <c:pt idx="911">
                  <c:v>0.667358322761217</c:v>
                </c:pt>
                <c:pt idx="912">
                  <c:v>0.666477797870066</c:v>
                </c:pt>
                <c:pt idx="913">
                  <c:v>0.665104675918926</c:v>
                </c:pt>
                <c:pt idx="914">
                  <c:v>0.663978442102771</c:v>
                </c:pt>
                <c:pt idx="915">
                  <c:v>0.663076648844423</c:v>
                </c:pt>
                <c:pt idx="916">
                  <c:v>0.661597104115588</c:v>
                </c:pt>
                <c:pt idx="917">
                  <c:v>0.659946364593179</c:v>
                </c:pt>
                <c:pt idx="918">
                  <c:v>0.658373970724014</c:v>
                </c:pt>
                <c:pt idx="919">
                  <c:v>0.656364094831354</c:v>
                </c:pt>
                <c:pt idx="920">
                  <c:v>0.654553126918463</c:v>
                </c:pt>
                <c:pt idx="921">
                  <c:v>0.652807014021717</c:v>
                </c:pt>
                <c:pt idx="922">
                  <c:v>0.650404533625153</c:v>
                </c:pt>
                <c:pt idx="923">
                  <c:v>0.647638211478923</c:v>
                </c:pt>
                <c:pt idx="924">
                  <c:v>0.645432844943675</c:v>
                </c:pt>
                <c:pt idx="925">
                  <c:v>0.642629140084163</c:v>
                </c:pt>
                <c:pt idx="926">
                  <c:v>0.639797860699439</c:v>
                </c:pt>
                <c:pt idx="927">
                  <c:v>0.63670152753087</c:v>
                </c:pt>
                <c:pt idx="928">
                  <c:v>0.633087819100461</c:v>
                </c:pt>
                <c:pt idx="929">
                  <c:v>0.629740946847006</c:v>
                </c:pt>
                <c:pt idx="930">
                  <c:v>0.626141140832241</c:v>
                </c:pt>
                <c:pt idx="931">
                  <c:v>0.622295219951982</c:v>
                </c:pt>
                <c:pt idx="932">
                  <c:v>0.618636015784133</c:v>
                </c:pt>
                <c:pt idx="933">
                  <c:v>0.615163697037978</c:v>
                </c:pt>
                <c:pt idx="934">
                  <c:v>0.610170526159911</c:v>
                </c:pt>
                <c:pt idx="935">
                  <c:v>0.604453721834112</c:v>
                </c:pt>
                <c:pt idx="936">
                  <c:v>0.599726386522917</c:v>
                </c:pt>
                <c:pt idx="937">
                  <c:v>0.594396398882098</c:v>
                </c:pt>
                <c:pt idx="938">
                  <c:v>0.587767100291757</c:v>
                </c:pt>
                <c:pt idx="939">
                  <c:v>0.58225947287243</c:v>
                </c:pt>
                <c:pt idx="940">
                  <c:v>0.57419253216609</c:v>
                </c:pt>
                <c:pt idx="941">
                  <c:v>0.566500453583697</c:v>
                </c:pt>
                <c:pt idx="942">
                  <c:v>0.557840313215537</c:v>
                </c:pt>
                <c:pt idx="943">
                  <c:v>0.54614789259833</c:v>
                </c:pt>
                <c:pt idx="944">
                  <c:v>0.520139260030025</c:v>
                </c:pt>
                <c:pt idx="945">
                  <c:v>0.516565168191413</c:v>
                </c:pt>
                <c:pt idx="946">
                  <c:v>0.532817772722465</c:v>
                </c:pt>
                <c:pt idx="947">
                  <c:v>0.660651727517592</c:v>
                </c:pt>
                <c:pt idx="948">
                  <c:v>0.706088930890358</c:v>
                </c:pt>
                <c:pt idx="949">
                  <c:v>0.737328997961754</c:v>
                </c:pt>
                <c:pt idx="950">
                  <c:v>0.7625167028789</c:v>
                </c:pt>
                <c:pt idx="951">
                  <c:v>0.784542451071297</c:v>
                </c:pt>
                <c:pt idx="952">
                  <c:v>0.803442298147402</c:v>
                </c:pt>
                <c:pt idx="953">
                  <c:v>0.819113224423738</c:v>
                </c:pt>
                <c:pt idx="954">
                  <c:v>0.830541298758942</c:v>
                </c:pt>
                <c:pt idx="955">
                  <c:v>0.84146586741307</c:v>
                </c:pt>
                <c:pt idx="956">
                  <c:v>0.848261705049126</c:v>
                </c:pt>
                <c:pt idx="957">
                  <c:v>0.855267599420153</c:v>
                </c:pt>
                <c:pt idx="958">
                  <c:v>0.862288721324325</c:v>
                </c:pt>
                <c:pt idx="959">
                  <c:v>0.865008109773672</c:v>
                </c:pt>
                <c:pt idx="960">
                  <c:v>0.868974672771382</c:v>
                </c:pt>
                <c:pt idx="961">
                  <c:v>0.869982859934465</c:v>
                </c:pt>
                <c:pt idx="962">
                  <c:v>0.871006820279927</c:v>
                </c:pt>
                <c:pt idx="963">
                  <c:v>0.870932855383047</c:v>
                </c:pt>
                <c:pt idx="964">
                  <c:v>0.870313545304647</c:v>
                </c:pt>
                <c:pt idx="965">
                  <c:v>0.868090272799656</c:v>
                </c:pt>
                <c:pt idx="966">
                  <c:v>0.867174391948706</c:v>
                </c:pt>
                <c:pt idx="967">
                  <c:v>0.864339853643374</c:v>
                </c:pt>
                <c:pt idx="968">
                  <c:v>0.8601267200276</c:v>
                </c:pt>
                <c:pt idx="969">
                  <c:v>0.857753570298278</c:v>
                </c:pt>
                <c:pt idx="970">
                  <c:v>0.852180780993387</c:v>
                </c:pt>
                <c:pt idx="971">
                  <c:v>0.841841024870844</c:v>
                </c:pt>
                <c:pt idx="972">
                  <c:v>0.82974174221037</c:v>
                </c:pt>
                <c:pt idx="973">
                  <c:v>0.815543386361655</c:v>
                </c:pt>
                <c:pt idx="974">
                  <c:v>0.793536776781352</c:v>
                </c:pt>
                <c:pt idx="975">
                  <c:v>0.769138643595754</c:v>
                </c:pt>
                <c:pt idx="976">
                  <c:v>0.733664968844472</c:v>
                </c:pt>
                <c:pt idx="977">
                  <c:v>0.696603410595006</c:v>
                </c:pt>
                <c:pt idx="978">
                  <c:v>0.618500295213434</c:v>
                </c:pt>
                <c:pt idx="979">
                  <c:v>0.491040467021545</c:v>
                </c:pt>
                <c:pt idx="980">
                  <c:v>0.504622220819007</c:v>
                </c:pt>
                <c:pt idx="981">
                  <c:v>0.517758402432411</c:v>
                </c:pt>
                <c:pt idx="982">
                  <c:v>0.530729085274002</c:v>
                </c:pt>
                <c:pt idx="983">
                  <c:v>0.548112415501662</c:v>
                </c:pt>
                <c:pt idx="984">
                  <c:v>0.561562022004596</c:v>
                </c:pt>
                <c:pt idx="985">
                  <c:v>0.5709690186251</c:v>
                </c:pt>
                <c:pt idx="986">
                  <c:v>0.57866151531529</c:v>
                </c:pt>
                <c:pt idx="987">
                  <c:v>0.586871136332233</c:v>
                </c:pt>
                <c:pt idx="988">
                  <c:v>0.593698035304402</c:v>
                </c:pt>
                <c:pt idx="989">
                  <c:v>0.599987529958762</c:v>
                </c:pt>
                <c:pt idx="990">
                  <c:v>0.605127275215457</c:v>
                </c:pt>
                <c:pt idx="991">
                  <c:v>0.610262853641119</c:v>
                </c:pt>
                <c:pt idx="992">
                  <c:v>0.614827782077211</c:v>
                </c:pt>
                <c:pt idx="993">
                  <c:v>0.61939677587433</c:v>
                </c:pt>
                <c:pt idx="994">
                  <c:v>0.623254009456896</c:v>
                </c:pt>
                <c:pt idx="995">
                  <c:v>0.626189176409799</c:v>
                </c:pt>
                <c:pt idx="996">
                  <c:v>0.629913638719345</c:v>
                </c:pt>
                <c:pt idx="997">
                  <c:v>0.632564261834119</c:v>
                </c:pt>
                <c:pt idx="998">
                  <c:v>0.635054063015747</c:v>
                </c:pt>
                <c:pt idx="999">
                  <c:v>0.637536191298397</c:v>
                </c:pt>
                <c:pt idx="1000">
                  <c:v>0.640324743321947</c:v>
                </c:pt>
                <c:pt idx="1001">
                  <c:v>0.64257232614022</c:v>
                </c:pt>
                <c:pt idx="1002">
                  <c:v>0.64459285354161</c:v>
                </c:pt>
                <c:pt idx="1003">
                  <c:v>0.646039191044331</c:v>
                </c:pt>
                <c:pt idx="1004">
                  <c:v>0.646654868991238</c:v>
                </c:pt>
                <c:pt idx="1005">
                  <c:v>0.648699745738398</c:v>
                </c:pt>
                <c:pt idx="1006">
                  <c:v>0.65013295888356</c:v>
                </c:pt>
                <c:pt idx="1007">
                  <c:v>0.65191931579062</c:v>
                </c:pt>
                <c:pt idx="1008">
                  <c:v>0.652948290000247</c:v>
                </c:pt>
                <c:pt idx="1009">
                  <c:v>0.654232112249504</c:v>
                </c:pt>
                <c:pt idx="1010">
                  <c:v>0.655394303784554</c:v>
                </c:pt>
                <c:pt idx="1011">
                  <c:v>0.656927345518538</c:v>
                </c:pt>
                <c:pt idx="1012">
                  <c:v>0.656732427180212</c:v>
                </c:pt>
                <c:pt idx="1013">
                  <c:v>0.657435416231633</c:v>
                </c:pt>
                <c:pt idx="1014">
                  <c:v>0.658404193826206</c:v>
                </c:pt>
                <c:pt idx="1015">
                  <c:v>0.659323696896737</c:v>
                </c:pt>
                <c:pt idx="1016">
                  <c:v>0.659548655769519</c:v>
                </c:pt>
                <c:pt idx="1017">
                  <c:v>0.660001905210483</c:v>
                </c:pt>
                <c:pt idx="1018">
                  <c:v>0.660351756106436</c:v>
                </c:pt>
                <c:pt idx="1019">
                  <c:v>0.659463092949593</c:v>
                </c:pt>
                <c:pt idx="1020">
                  <c:v>0.659215093611338</c:v>
                </c:pt>
                <c:pt idx="1021">
                  <c:v>0.659534707944088</c:v>
                </c:pt>
                <c:pt idx="1022">
                  <c:v>0.659356587965113</c:v>
                </c:pt>
                <c:pt idx="1023">
                  <c:v>0.659431517061917</c:v>
                </c:pt>
                <c:pt idx="1024">
                  <c:v>0.658512231593855</c:v>
                </c:pt>
                <c:pt idx="1025">
                  <c:v>0.658092458908069</c:v>
                </c:pt>
                <c:pt idx="1026">
                  <c:v>0.657684935167336</c:v>
                </c:pt>
                <c:pt idx="1027">
                  <c:v>0.65673246357799</c:v>
                </c:pt>
                <c:pt idx="1028">
                  <c:v>0.655459575388121</c:v>
                </c:pt>
                <c:pt idx="1029">
                  <c:v>0.654673350741438</c:v>
                </c:pt>
                <c:pt idx="1030">
                  <c:v>0.653601436762857</c:v>
                </c:pt>
                <c:pt idx="1031">
                  <c:v>0.652816102851796</c:v>
                </c:pt>
                <c:pt idx="1032">
                  <c:v>0.652226957915781</c:v>
                </c:pt>
                <c:pt idx="1033">
                  <c:v>0.650742307235586</c:v>
                </c:pt>
                <c:pt idx="1034">
                  <c:v>0.649664994493255</c:v>
                </c:pt>
                <c:pt idx="1035">
                  <c:v>0.648497138209223</c:v>
                </c:pt>
                <c:pt idx="1036">
                  <c:v>0.647103305809473</c:v>
                </c:pt>
                <c:pt idx="1037">
                  <c:v>0.64620520570655</c:v>
                </c:pt>
                <c:pt idx="1038">
                  <c:v>0.64474724650262</c:v>
                </c:pt>
                <c:pt idx="1039">
                  <c:v>0.643348230434746</c:v>
                </c:pt>
                <c:pt idx="1040">
                  <c:v>0.641585967475523</c:v>
                </c:pt>
                <c:pt idx="1041">
                  <c:v>0.639698449432594</c:v>
                </c:pt>
                <c:pt idx="1042">
                  <c:v>0.637910174220882</c:v>
                </c:pt>
                <c:pt idx="1043">
                  <c:v>0.63540102363388</c:v>
                </c:pt>
                <c:pt idx="1044">
                  <c:v>0.632913549272604</c:v>
                </c:pt>
                <c:pt idx="1045">
                  <c:v>0.630493844738844</c:v>
                </c:pt>
                <c:pt idx="1046">
                  <c:v>0.627774024156015</c:v>
                </c:pt>
                <c:pt idx="1047">
                  <c:v>0.625343030067838</c:v>
                </c:pt>
                <c:pt idx="1048">
                  <c:v>0.622636395879252</c:v>
                </c:pt>
                <c:pt idx="1049">
                  <c:v>0.620307344528691</c:v>
                </c:pt>
                <c:pt idx="1050">
                  <c:v>0.617543746958469</c:v>
                </c:pt>
                <c:pt idx="1051">
                  <c:v>0.613067610313257</c:v>
                </c:pt>
                <c:pt idx="1052">
                  <c:v>0.609678118694676</c:v>
                </c:pt>
                <c:pt idx="1053">
                  <c:v>0.606314642370883</c:v>
                </c:pt>
                <c:pt idx="1054">
                  <c:v>0.603069132971581</c:v>
                </c:pt>
                <c:pt idx="1055">
                  <c:v>0.599400866302682</c:v>
                </c:pt>
                <c:pt idx="1056">
                  <c:v>0.595667295847283</c:v>
                </c:pt>
                <c:pt idx="1057">
                  <c:v>0.591892971145045</c:v>
                </c:pt>
                <c:pt idx="1058">
                  <c:v>0.586757741360686</c:v>
                </c:pt>
                <c:pt idx="1059">
                  <c:v>0.581960988157</c:v>
                </c:pt>
                <c:pt idx="1060">
                  <c:v>0.577329754076819</c:v>
                </c:pt>
                <c:pt idx="1061">
                  <c:v>0.572584435516744</c:v>
                </c:pt>
                <c:pt idx="1062">
                  <c:v>0.56653792402887</c:v>
                </c:pt>
                <c:pt idx="1063">
                  <c:v>0.559047697440838</c:v>
                </c:pt>
                <c:pt idx="1064">
                  <c:v>0.552529505481646</c:v>
                </c:pt>
                <c:pt idx="1065">
                  <c:v>0.545343063966747</c:v>
                </c:pt>
                <c:pt idx="1066">
                  <c:v>0.536937170138052</c:v>
                </c:pt>
                <c:pt idx="1067">
                  <c:v>0.528163782384652</c:v>
                </c:pt>
                <c:pt idx="1068">
                  <c:v>0.518561437829851</c:v>
                </c:pt>
                <c:pt idx="1069">
                  <c:v>0.505158662176225</c:v>
                </c:pt>
                <c:pt idx="1070">
                  <c:v>0.48966623610391</c:v>
                </c:pt>
                <c:pt idx="1071">
                  <c:v>0.475996183788916</c:v>
                </c:pt>
                <c:pt idx="1072">
                  <c:v>0.454065316997075</c:v>
                </c:pt>
                <c:pt idx="1073">
                  <c:v>0.543575010608701</c:v>
                </c:pt>
                <c:pt idx="1074">
                  <c:v>0.612666307993763</c:v>
                </c:pt>
                <c:pt idx="1075">
                  <c:v>0.653114601524918</c:v>
                </c:pt>
                <c:pt idx="1076">
                  <c:v>0.685812122478025</c:v>
                </c:pt>
                <c:pt idx="1077">
                  <c:v>0.710964013205642</c:v>
                </c:pt>
                <c:pt idx="1078">
                  <c:v>0.733560126495002</c:v>
                </c:pt>
                <c:pt idx="1079">
                  <c:v>0.750992630253427</c:v>
                </c:pt>
                <c:pt idx="1080">
                  <c:v>0.767324470523518</c:v>
                </c:pt>
                <c:pt idx="1081">
                  <c:v>0.773388046654615</c:v>
                </c:pt>
                <c:pt idx="1082">
                  <c:v>0.776420968129839</c:v>
                </c:pt>
                <c:pt idx="1083">
                  <c:v>0.775834925566558</c:v>
                </c:pt>
                <c:pt idx="1084">
                  <c:v>0.775473978701793</c:v>
                </c:pt>
                <c:pt idx="1085">
                  <c:v>0.775615310199442</c:v>
                </c:pt>
                <c:pt idx="1086">
                  <c:v>0.773452000277241</c:v>
                </c:pt>
                <c:pt idx="1087">
                  <c:v>0.771676197538751</c:v>
                </c:pt>
                <c:pt idx="1088">
                  <c:v>0.764816187139884</c:v>
                </c:pt>
                <c:pt idx="1089">
                  <c:v>0.763298966953644</c:v>
                </c:pt>
                <c:pt idx="1090">
                  <c:v>0.757383761475317</c:v>
                </c:pt>
                <c:pt idx="1091">
                  <c:v>0.753891226799474</c:v>
                </c:pt>
                <c:pt idx="1092">
                  <c:v>0.750039902576682</c:v>
                </c:pt>
                <c:pt idx="1093">
                  <c:v>0.745276328368618</c:v>
                </c:pt>
                <c:pt idx="1094">
                  <c:v>0.740802626614675</c:v>
                </c:pt>
                <c:pt idx="1095">
                  <c:v>0.736323071935108</c:v>
                </c:pt>
                <c:pt idx="1096">
                  <c:v>0.732041851278194</c:v>
                </c:pt>
                <c:pt idx="1097">
                  <c:v>0.724499482753631</c:v>
                </c:pt>
                <c:pt idx="1098">
                  <c:v>0.718111546098243</c:v>
                </c:pt>
                <c:pt idx="1099">
                  <c:v>0.706014202513433</c:v>
                </c:pt>
                <c:pt idx="1100">
                  <c:v>0.698772966127976</c:v>
                </c:pt>
                <c:pt idx="1101">
                  <c:v>0.686625847739508</c:v>
                </c:pt>
                <c:pt idx="1102">
                  <c:v>0.677625939002467</c:v>
                </c:pt>
                <c:pt idx="1103">
                  <c:v>0.667643677362712</c:v>
                </c:pt>
                <c:pt idx="1104">
                  <c:v>0.637681673051227</c:v>
                </c:pt>
                <c:pt idx="1105">
                  <c:v>0.629531941594938</c:v>
                </c:pt>
                <c:pt idx="1106">
                  <c:v>0.618493640245942</c:v>
                </c:pt>
                <c:pt idx="1107">
                  <c:v>0.604275152598866</c:v>
                </c:pt>
                <c:pt idx="1108">
                  <c:v>0.590147489603127</c:v>
                </c:pt>
                <c:pt idx="1109">
                  <c:v>0.579141895369637</c:v>
                </c:pt>
                <c:pt idx="1110">
                  <c:v>0.5639271570854</c:v>
                </c:pt>
                <c:pt idx="1111">
                  <c:v>0.551178635356643</c:v>
                </c:pt>
                <c:pt idx="1112">
                  <c:v>0.534507811900788</c:v>
                </c:pt>
                <c:pt idx="1113">
                  <c:v>0.519776310023957</c:v>
                </c:pt>
                <c:pt idx="1114">
                  <c:v>0.495875019164307</c:v>
                </c:pt>
                <c:pt idx="1115">
                  <c:v>0.475465094762023</c:v>
                </c:pt>
                <c:pt idx="1116">
                  <c:v>0.445317231643453</c:v>
                </c:pt>
                <c:pt idx="1117">
                  <c:v>0.360656376751516</c:v>
                </c:pt>
                <c:pt idx="1118">
                  <c:v>0.355106575465069</c:v>
                </c:pt>
                <c:pt idx="1119">
                  <c:v>0.355700638220207</c:v>
                </c:pt>
                <c:pt idx="1120">
                  <c:v>0.362681520846545</c:v>
                </c:pt>
                <c:pt idx="1121">
                  <c:v>0.372019291503211</c:v>
                </c:pt>
                <c:pt idx="1122">
                  <c:v>0.375709905435829</c:v>
                </c:pt>
                <c:pt idx="1123">
                  <c:v>0.379077242290228</c:v>
                </c:pt>
                <c:pt idx="1124">
                  <c:v>0.385634057875264</c:v>
                </c:pt>
                <c:pt idx="1125">
                  <c:v>0.386866287057479</c:v>
                </c:pt>
                <c:pt idx="1126">
                  <c:v>0.388736128138382</c:v>
                </c:pt>
                <c:pt idx="1127">
                  <c:v>0.392066730582002</c:v>
                </c:pt>
                <c:pt idx="1128">
                  <c:v>0.39278438820558</c:v>
                </c:pt>
                <c:pt idx="1129">
                  <c:v>0.39416983954533</c:v>
                </c:pt>
                <c:pt idx="1130">
                  <c:v>0.396792872139745</c:v>
                </c:pt>
                <c:pt idx="1131">
                  <c:v>0.395686540612754</c:v>
                </c:pt>
                <c:pt idx="1132">
                  <c:v>0.397587950954654</c:v>
                </c:pt>
                <c:pt idx="1133">
                  <c:v>0.398337486084634</c:v>
                </c:pt>
                <c:pt idx="1134">
                  <c:v>0.398629075559369</c:v>
                </c:pt>
                <c:pt idx="1135">
                  <c:v>0.398982194888816</c:v>
                </c:pt>
                <c:pt idx="1136">
                  <c:v>0.398095489640849</c:v>
                </c:pt>
                <c:pt idx="1137">
                  <c:v>0.398917973647507</c:v>
                </c:pt>
                <c:pt idx="1138">
                  <c:v>0.399224700181568</c:v>
                </c:pt>
                <c:pt idx="1139">
                  <c:v>0.398468203608001</c:v>
                </c:pt>
                <c:pt idx="1140">
                  <c:v>0.398960580333637</c:v>
                </c:pt>
                <c:pt idx="1141">
                  <c:v>0.398914688310572</c:v>
                </c:pt>
                <c:pt idx="1142">
                  <c:v>0.398188214337819</c:v>
                </c:pt>
                <c:pt idx="1143">
                  <c:v>0.398291992865415</c:v>
                </c:pt>
                <c:pt idx="1144">
                  <c:v>0.39812960819739</c:v>
                </c:pt>
                <c:pt idx="1145">
                  <c:v>0.397421383295832</c:v>
                </c:pt>
                <c:pt idx="1146">
                  <c:v>0.396892714298651</c:v>
                </c:pt>
                <c:pt idx="1147">
                  <c:v>0.396181779877573</c:v>
                </c:pt>
                <c:pt idx="1148">
                  <c:v>0.395422212820571</c:v>
                </c:pt>
                <c:pt idx="1149">
                  <c:v>0.394675624719718</c:v>
                </c:pt>
                <c:pt idx="1150">
                  <c:v>0.393128029162814</c:v>
                </c:pt>
                <c:pt idx="1151">
                  <c:v>0.392000179233847</c:v>
                </c:pt>
                <c:pt idx="1152">
                  <c:v>0.391388098864866</c:v>
                </c:pt>
                <c:pt idx="1153">
                  <c:v>0.390369153397165</c:v>
                </c:pt>
                <c:pt idx="1154">
                  <c:v>0.389471958312648</c:v>
                </c:pt>
                <c:pt idx="1155">
                  <c:v>0.387533499828839</c:v>
                </c:pt>
                <c:pt idx="1156">
                  <c:v>0.387086105531062</c:v>
                </c:pt>
                <c:pt idx="1157">
                  <c:v>0.384989016847886</c:v>
                </c:pt>
                <c:pt idx="1158">
                  <c:v>0.383486498137088</c:v>
                </c:pt>
                <c:pt idx="1159">
                  <c:v>0.381787800702112</c:v>
                </c:pt>
                <c:pt idx="1160">
                  <c:v>0.379160634091973</c:v>
                </c:pt>
                <c:pt idx="1161">
                  <c:v>0.375938636976451</c:v>
                </c:pt>
                <c:pt idx="1162">
                  <c:v>0.372846022554853</c:v>
                </c:pt>
                <c:pt idx="1163">
                  <c:v>0.369792399249964</c:v>
                </c:pt>
                <c:pt idx="1164">
                  <c:v>0.365783753272629</c:v>
                </c:pt>
                <c:pt idx="1165">
                  <c:v>0.364748688025886</c:v>
                </c:pt>
                <c:pt idx="1166">
                  <c:v>0.359798912563156</c:v>
                </c:pt>
                <c:pt idx="1167">
                  <c:v>0.354915103743127</c:v>
                </c:pt>
                <c:pt idx="1168">
                  <c:v>0.351328025045378</c:v>
                </c:pt>
                <c:pt idx="1169">
                  <c:v>0.343826759321258</c:v>
                </c:pt>
                <c:pt idx="1170">
                  <c:v>0.340100041745761</c:v>
                </c:pt>
                <c:pt idx="1171">
                  <c:v>0.327777665347846</c:v>
                </c:pt>
                <c:pt idx="1172">
                  <c:v>0.332003664964283</c:v>
                </c:pt>
                <c:pt idx="1173">
                  <c:v>0.320014402678809</c:v>
                </c:pt>
                <c:pt idx="1174">
                  <c:v>0.308149368123324</c:v>
                </c:pt>
                <c:pt idx="1175">
                  <c:v>0.362574881635705</c:v>
                </c:pt>
                <c:pt idx="1176">
                  <c:v>0.400277764846327</c:v>
                </c:pt>
                <c:pt idx="1177">
                  <c:v>0.421105317183785</c:v>
                </c:pt>
                <c:pt idx="1178">
                  <c:v>0.43689273709002</c:v>
                </c:pt>
                <c:pt idx="1179">
                  <c:v>0.449198207289999</c:v>
                </c:pt>
                <c:pt idx="1180">
                  <c:v>0.460049540229916</c:v>
                </c:pt>
                <c:pt idx="1181">
                  <c:v>0.470055831401373</c:v>
                </c:pt>
                <c:pt idx="1182">
                  <c:v>0.479745969489228</c:v>
                </c:pt>
                <c:pt idx="1183">
                  <c:v>0.488976147467691</c:v>
                </c:pt>
                <c:pt idx="1184">
                  <c:v>0.497851103505172</c:v>
                </c:pt>
                <c:pt idx="1185">
                  <c:v>0.506539474597322</c:v>
                </c:pt>
                <c:pt idx="1186">
                  <c:v>0.51544561248594</c:v>
                </c:pt>
                <c:pt idx="1187">
                  <c:v>0.523801517992437</c:v>
                </c:pt>
                <c:pt idx="1188">
                  <c:v>0.53218540892949</c:v>
                </c:pt>
                <c:pt idx="1189">
                  <c:v>0.539401557304309</c:v>
                </c:pt>
                <c:pt idx="1190">
                  <c:v>0.54741642097918</c:v>
                </c:pt>
                <c:pt idx="1191">
                  <c:v>0.554870835740289</c:v>
                </c:pt>
                <c:pt idx="1192">
                  <c:v>0.562865927634773</c:v>
                </c:pt>
                <c:pt idx="1193">
                  <c:v>0.571481114913975</c:v>
                </c:pt>
                <c:pt idx="1194">
                  <c:v>0.579676727958117</c:v>
                </c:pt>
                <c:pt idx="1195">
                  <c:v>0.588172405196098</c:v>
                </c:pt>
                <c:pt idx="1196">
                  <c:v>0.596960637505329</c:v>
                </c:pt>
                <c:pt idx="1197">
                  <c:v>0.607099697419554</c:v>
                </c:pt>
                <c:pt idx="1198">
                  <c:v>0.616805085484756</c:v>
                </c:pt>
                <c:pt idx="1199">
                  <c:v>0.625235083164144</c:v>
                </c:pt>
                <c:pt idx="1200">
                  <c:v>0.633355018614927</c:v>
                </c:pt>
                <c:pt idx="1201">
                  <c:v>0.643410138666164</c:v>
                </c:pt>
                <c:pt idx="1202">
                  <c:v>0.652088191291107</c:v>
                </c:pt>
                <c:pt idx="1203">
                  <c:v>0.661670806695524</c:v>
                </c:pt>
                <c:pt idx="1204">
                  <c:v>0.671650807643855</c:v>
                </c:pt>
                <c:pt idx="1205">
                  <c:v>0.676298902089449</c:v>
                </c:pt>
                <c:pt idx="1206">
                  <c:v>0.682680905270188</c:v>
                </c:pt>
                <c:pt idx="1207">
                  <c:v>0.689524791086849</c:v>
                </c:pt>
                <c:pt idx="1208">
                  <c:v>0.695684498519035</c:v>
                </c:pt>
                <c:pt idx="1209">
                  <c:v>0.701979180124076</c:v>
                </c:pt>
                <c:pt idx="1210">
                  <c:v>0.708753361706208</c:v>
                </c:pt>
                <c:pt idx="1211">
                  <c:v>0.715005710579254</c:v>
                </c:pt>
                <c:pt idx="1212">
                  <c:v>0.721228214961548</c:v>
                </c:pt>
                <c:pt idx="1213">
                  <c:v>0.727272034013327</c:v>
                </c:pt>
                <c:pt idx="1214">
                  <c:v>0.733866446506539</c:v>
                </c:pt>
                <c:pt idx="1215">
                  <c:v>0.737064926668807</c:v>
                </c:pt>
                <c:pt idx="1216">
                  <c:v>0.742745966098063</c:v>
                </c:pt>
                <c:pt idx="1217">
                  <c:v>0.748674739362993</c:v>
                </c:pt>
                <c:pt idx="1218">
                  <c:v>0.751914418998177</c:v>
                </c:pt>
                <c:pt idx="1219">
                  <c:v>0.755682246072846</c:v>
                </c:pt>
                <c:pt idx="1220">
                  <c:v>0.759903580036588</c:v>
                </c:pt>
                <c:pt idx="1221">
                  <c:v>0.764241571024554</c:v>
                </c:pt>
                <c:pt idx="1222">
                  <c:v>0.767122794131077</c:v>
                </c:pt>
                <c:pt idx="1223">
                  <c:v>0.77036806137328</c:v>
                </c:pt>
                <c:pt idx="1224">
                  <c:v>0.772158492260154</c:v>
                </c:pt>
                <c:pt idx="1225">
                  <c:v>0.775969427091821</c:v>
                </c:pt>
                <c:pt idx="1226">
                  <c:v>0.779746918334619</c:v>
                </c:pt>
                <c:pt idx="1227">
                  <c:v>0.78200913195504</c:v>
                </c:pt>
                <c:pt idx="1228">
                  <c:v>0.785758195430261</c:v>
                </c:pt>
                <c:pt idx="1229">
                  <c:v>0.789051181712598</c:v>
                </c:pt>
                <c:pt idx="1230">
                  <c:v>0.792173393153445</c:v>
                </c:pt>
                <c:pt idx="1231">
                  <c:v>0.795748280302922</c:v>
                </c:pt>
                <c:pt idx="1232">
                  <c:v>0.797743785531382</c:v>
                </c:pt>
                <c:pt idx="1233">
                  <c:v>0.800961416581821</c:v>
                </c:pt>
                <c:pt idx="1234">
                  <c:v>0.804026784898015</c:v>
                </c:pt>
                <c:pt idx="1235">
                  <c:v>0.806971694597913</c:v>
                </c:pt>
                <c:pt idx="1236">
                  <c:v>0.810349470607722</c:v>
                </c:pt>
                <c:pt idx="1237">
                  <c:v>0.812937607638353</c:v>
                </c:pt>
                <c:pt idx="1238">
                  <c:v>0.815792358101356</c:v>
                </c:pt>
                <c:pt idx="1239">
                  <c:v>0.818483489407514</c:v>
                </c:pt>
                <c:pt idx="1240">
                  <c:v>0.821018785275598</c:v>
                </c:pt>
                <c:pt idx="1241">
                  <c:v>0.823266324626971</c:v>
                </c:pt>
                <c:pt idx="1242">
                  <c:v>0.826421767722254</c:v>
                </c:pt>
                <c:pt idx="1243">
                  <c:v>0.82919127516811</c:v>
                </c:pt>
                <c:pt idx="1244">
                  <c:v>0.832470474824162</c:v>
                </c:pt>
                <c:pt idx="1245">
                  <c:v>0.835276140667282</c:v>
                </c:pt>
                <c:pt idx="1246">
                  <c:v>0.837839191246137</c:v>
                </c:pt>
                <c:pt idx="1247">
                  <c:v>0.841340509418396</c:v>
                </c:pt>
                <c:pt idx="1248">
                  <c:v>0.844568823606217</c:v>
                </c:pt>
                <c:pt idx="1249">
                  <c:v>0.847189373558476</c:v>
                </c:pt>
                <c:pt idx="1250">
                  <c:v>0.848808771365374</c:v>
                </c:pt>
                <c:pt idx="1251">
                  <c:v>0.852389117880981</c:v>
                </c:pt>
                <c:pt idx="1252">
                  <c:v>0.853494389750373</c:v>
                </c:pt>
                <c:pt idx="1253">
                  <c:v>0.856999845572465</c:v>
                </c:pt>
                <c:pt idx="1254">
                  <c:v>0.860187502899133</c:v>
                </c:pt>
                <c:pt idx="1255">
                  <c:v>0.863995764192138</c:v>
                </c:pt>
                <c:pt idx="1256">
                  <c:v>0.867545771475176</c:v>
                </c:pt>
                <c:pt idx="1257">
                  <c:v>0.871603112914905</c:v>
                </c:pt>
                <c:pt idx="1258">
                  <c:v>0.876092920550154</c:v>
                </c:pt>
                <c:pt idx="1259">
                  <c:v>0.880022881732223</c:v>
                </c:pt>
                <c:pt idx="1260">
                  <c:v>0.883974796118394</c:v>
                </c:pt>
                <c:pt idx="1261">
                  <c:v>0.888554710830119</c:v>
                </c:pt>
                <c:pt idx="1262">
                  <c:v>0.890641554368718</c:v>
                </c:pt>
                <c:pt idx="1263">
                  <c:v>0.893993523001474</c:v>
                </c:pt>
                <c:pt idx="1264">
                  <c:v>0.897374964775617</c:v>
                </c:pt>
                <c:pt idx="1265">
                  <c:v>0.900306473514654</c:v>
                </c:pt>
                <c:pt idx="1266">
                  <c:v>0.902659760499462</c:v>
                </c:pt>
                <c:pt idx="1267">
                  <c:v>0.905553667902725</c:v>
                </c:pt>
                <c:pt idx="1268">
                  <c:v>0.906760028139887</c:v>
                </c:pt>
                <c:pt idx="1269">
                  <c:v>0.908848256830556</c:v>
                </c:pt>
                <c:pt idx="1270">
                  <c:v>0.909273668168249</c:v>
                </c:pt>
                <c:pt idx="1271">
                  <c:v>0.909364362688682</c:v>
                </c:pt>
                <c:pt idx="1272">
                  <c:v>0.909624279297988</c:v>
                </c:pt>
                <c:pt idx="1273">
                  <c:v>0.909442068267685</c:v>
                </c:pt>
                <c:pt idx="1274">
                  <c:v>0.908687070470736</c:v>
                </c:pt>
                <c:pt idx="1275">
                  <c:v>0.908135254867363</c:v>
                </c:pt>
                <c:pt idx="1276">
                  <c:v>0.907242302995844</c:v>
                </c:pt>
                <c:pt idx="1277">
                  <c:v>0.906386589635842</c:v>
                </c:pt>
                <c:pt idx="1278">
                  <c:v>0.905886347029183</c:v>
                </c:pt>
                <c:pt idx="1279">
                  <c:v>0.905165190407273</c:v>
                </c:pt>
                <c:pt idx="1280">
                  <c:v>0.904340066267559</c:v>
                </c:pt>
                <c:pt idx="1281">
                  <c:v>0.903398707480129</c:v>
                </c:pt>
                <c:pt idx="1282">
                  <c:v>0.902556301417557</c:v>
                </c:pt>
                <c:pt idx="1283">
                  <c:v>0.901550379306027</c:v>
                </c:pt>
                <c:pt idx="1284">
                  <c:v>0.901128184816903</c:v>
                </c:pt>
                <c:pt idx="1285">
                  <c:v>0.900369603902798</c:v>
                </c:pt>
                <c:pt idx="1286">
                  <c:v>0.900180333746863</c:v>
                </c:pt>
                <c:pt idx="1287">
                  <c:v>0.899508082010178</c:v>
                </c:pt>
                <c:pt idx="1288">
                  <c:v>0.896924679789564</c:v>
                </c:pt>
                <c:pt idx="1289">
                  <c:v>0.896656935171001</c:v>
                </c:pt>
                <c:pt idx="1290">
                  <c:v>0.894872184699519</c:v>
                </c:pt>
                <c:pt idx="1291">
                  <c:v>0.892994166629467</c:v>
                </c:pt>
                <c:pt idx="1292">
                  <c:v>0.891544506893528</c:v>
                </c:pt>
                <c:pt idx="1293">
                  <c:v>0.889626194054236</c:v>
                </c:pt>
                <c:pt idx="1294">
                  <c:v>0.887736107763756</c:v>
                </c:pt>
                <c:pt idx="1295">
                  <c:v>0.886246787733096</c:v>
                </c:pt>
                <c:pt idx="1296">
                  <c:v>0.884706507515356</c:v>
                </c:pt>
                <c:pt idx="1297">
                  <c:v>0.882087913422143</c:v>
                </c:pt>
                <c:pt idx="1298">
                  <c:v>0.88094698150889</c:v>
                </c:pt>
                <c:pt idx="1299">
                  <c:v>0.879431545901662</c:v>
                </c:pt>
                <c:pt idx="1300">
                  <c:v>0.877299735723679</c:v>
                </c:pt>
                <c:pt idx="1301">
                  <c:v>0.875058471854599</c:v>
                </c:pt>
                <c:pt idx="1302">
                  <c:v>0.871659690314151</c:v>
                </c:pt>
                <c:pt idx="1303">
                  <c:v>0.869777633795288</c:v>
                </c:pt>
                <c:pt idx="1304">
                  <c:v>0.86751943931342</c:v>
                </c:pt>
                <c:pt idx="1305">
                  <c:v>0.865714765476878</c:v>
                </c:pt>
                <c:pt idx="1306">
                  <c:v>0.863441938735917</c:v>
                </c:pt>
                <c:pt idx="1307">
                  <c:v>0.861920267917555</c:v>
                </c:pt>
                <c:pt idx="1308">
                  <c:v>0.860503168026122</c:v>
                </c:pt>
                <c:pt idx="1309">
                  <c:v>0.85931380078784</c:v>
                </c:pt>
                <c:pt idx="1310">
                  <c:v>0.858035418902824</c:v>
                </c:pt>
                <c:pt idx="1311">
                  <c:v>0.855787533925772</c:v>
                </c:pt>
                <c:pt idx="1312">
                  <c:v>0.855045111781895</c:v>
                </c:pt>
                <c:pt idx="1313">
                  <c:v>0.852775517820463</c:v>
                </c:pt>
                <c:pt idx="1314">
                  <c:v>0.851744385305417</c:v>
                </c:pt>
                <c:pt idx="1315">
                  <c:v>0.850944735415594</c:v>
                </c:pt>
                <c:pt idx="1316">
                  <c:v>0.848307846580556</c:v>
                </c:pt>
                <c:pt idx="1317">
                  <c:v>0.847178970004993</c:v>
                </c:pt>
                <c:pt idx="1318">
                  <c:v>0.846277402573916</c:v>
                </c:pt>
                <c:pt idx="1319">
                  <c:v>0.844852357587306</c:v>
                </c:pt>
                <c:pt idx="1320">
                  <c:v>0.843615986480363</c:v>
                </c:pt>
                <c:pt idx="1321">
                  <c:v>0.842797341455455</c:v>
                </c:pt>
                <c:pt idx="1322">
                  <c:v>0.842027997230739</c:v>
                </c:pt>
                <c:pt idx="1323">
                  <c:v>0.84138661682192</c:v>
                </c:pt>
                <c:pt idx="1324">
                  <c:v>0.840498988608684</c:v>
                </c:pt>
                <c:pt idx="1325">
                  <c:v>0.839303821276064</c:v>
                </c:pt>
                <c:pt idx="1326">
                  <c:v>0.838272390332456</c:v>
                </c:pt>
                <c:pt idx="1327">
                  <c:v>0.837373370039204</c:v>
                </c:pt>
                <c:pt idx="1328">
                  <c:v>0.836346595519258</c:v>
                </c:pt>
                <c:pt idx="1329">
                  <c:v>0.835367216917855</c:v>
                </c:pt>
                <c:pt idx="1330">
                  <c:v>0.835271183379252</c:v>
                </c:pt>
                <c:pt idx="1331">
                  <c:v>0.835295055335129</c:v>
                </c:pt>
                <c:pt idx="1332">
                  <c:v>0.835349185137746</c:v>
                </c:pt>
                <c:pt idx="1333">
                  <c:v>0.835035844294424</c:v>
                </c:pt>
                <c:pt idx="1334">
                  <c:v>0.835415259001621</c:v>
                </c:pt>
                <c:pt idx="1335">
                  <c:v>0.833481635326648</c:v>
                </c:pt>
                <c:pt idx="1336">
                  <c:v>0.833866742912733</c:v>
                </c:pt>
                <c:pt idx="1337">
                  <c:v>0.834170899019254</c:v>
                </c:pt>
                <c:pt idx="1338">
                  <c:v>0.834051349722694</c:v>
                </c:pt>
                <c:pt idx="1339">
                  <c:v>0.83252980765076</c:v>
                </c:pt>
                <c:pt idx="1340">
                  <c:v>0.833756306517843</c:v>
                </c:pt>
                <c:pt idx="1341">
                  <c:v>0.83134054860525</c:v>
                </c:pt>
                <c:pt idx="1342">
                  <c:v>0.831667313332826</c:v>
                </c:pt>
                <c:pt idx="1343">
                  <c:v>0.830978869595045</c:v>
                </c:pt>
                <c:pt idx="1344">
                  <c:v>0.829577652574171</c:v>
                </c:pt>
                <c:pt idx="1345">
                  <c:v>0.830043215360244</c:v>
                </c:pt>
                <c:pt idx="1346">
                  <c:v>0.828971821889497</c:v>
                </c:pt>
                <c:pt idx="1347">
                  <c:v>0.828972348300619</c:v>
                </c:pt>
                <c:pt idx="1348">
                  <c:v>0.828365689714884</c:v>
                </c:pt>
                <c:pt idx="1349">
                  <c:v>0.829083900988979</c:v>
                </c:pt>
                <c:pt idx="1350">
                  <c:v>0.828915494540916</c:v>
                </c:pt>
                <c:pt idx="1351">
                  <c:v>0.828318546859956</c:v>
                </c:pt>
                <c:pt idx="1352">
                  <c:v>0.828240778518714</c:v>
                </c:pt>
                <c:pt idx="1353">
                  <c:v>0.827632500340515</c:v>
                </c:pt>
                <c:pt idx="1354">
                  <c:v>0.827422015460205</c:v>
                </c:pt>
                <c:pt idx="1355">
                  <c:v>0.82722464118666</c:v>
                </c:pt>
                <c:pt idx="1356">
                  <c:v>0.827111968130949</c:v>
                </c:pt>
                <c:pt idx="1357">
                  <c:v>0.827261530270167</c:v>
                </c:pt>
                <c:pt idx="1358">
                  <c:v>0.827229445402873</c:v>
                </c:pt>
                <c:pt idx="1359">
                  <c:v>0.828105648093862</c:v>
                </c:pt>
                <c:pt idx="1360">
                  <c:v>0.828714778599037</c:v>
                </c:pt>
                <c:pt idx="1361">
                  <c:v>0.827997381343161</c:v>
                </c:pt>
                <c:pt idx="1362">
                  <c:v>0.82733671168845</c:v>
                </c:pt>
                <c:pt idx="1363">
                  <c:v>0.827295060894621</c:v>
                </c:pt>
                <c:pt idx="1364">
                  <c:v>0.826901839260834</c:v>
                </c:pt>
                <c:pt idx="1365">
                  <c:v>0.826539392589063</c:v>
                </c:pt>
                <c:pt idx="1366">
                  <c:v>0.826690427625738</c:v>
                </c:pt>
                <c:pt idx="1367">
                  <c:v>0.826490300420826</c:v>
                </c:pt>
                <c:pt idx="1368">
                  <c:v>0.827052515091678</c:v>
                </c:pt>
                <c:pt idx="1369">
                  <c:v>0.826589836365526</c:v>
                </c:pt>
                <c:pt idx="1370">
                  <c:v>0.826449820542154</c:v>
                </c:pt>
                <c:pt idx="1371">
                  <c:v>0.826538577037697</c:v>
                </c:pt>
                <c:pt idx="1372">
                  <c:v>0.826382937713005</c:v>
                </c:pt>
                <c:pt idx="1373">
                  <c:v>0.826368511102777</c:v>
                </c:pt>
                <c:pt idx="1374">
                  <c:v>0.827085554756989</c:v>
                </c:pt>
                <c:pt idx="1375">
                  <c:v>0.826848862285669</c:v>
                </c:pt>
                <c:pt idx="1376">
                  <c:v>0.82600397154333</c:v>
                </c:pt>
                <c:pt idx="1377">
                  <c:v>0.825482449351177</c:v>
                </c:pt>
                <c:pt idx="1378">
                  <c:v>0.82595769599758</c:v>
                </c:pt>
                <c:pt idx="1379">
                  <c:v>0.8260393727212</c:v>
                </c:pt>
                <c:pt idx="1380">
                  <c:v>0.826747403170746</c:v>
                </c:pt>
                <c:pt idx="1381">
                  <c:v>0.827701694159061</c:v>
                </c:pt>
                <c:pt idx="1382">
                  <c:v>0.828906371839593</c:v>
                </c:pt>
                <c:pt idx="1383">
                  <c:v>0.830501826775757</c:v>
                </c:pt>
                <c:pt idx="1384">
                  <c:v>0.831296061347524</c:v>
                </c:pt>
                <c:pt idx="1385">
                  <c:v>0.832705103760072</c:v>
                </c:pt>
                <c:pt idx="1386">
                  <c:v>0.834049052368306</c:v>
                </c:pt>
                <c:pt idx="1387">
                  <c:v>0.835301030930231</c:v>
                </c:pt>
                <c:pt idx="1388">
                  <c:v>0.836901558154505</c:v>
                </c:pt>
                <c:pt idx="1389">
                  <c:v>0.83723530777585</c:v>
                </c:pt>
                <c:pt idx="1390">
                  <c:v>0.838464767513621</c:v>
                </c:pt>
                <c:pt idx="1391">
                  <c:v>0.8387801023265</c:v>
                </c:pt>
                <c:pt idx="1392">
                  <c:v>0.839726515815798</c:v>
                </c:pt>
                <c:pt idx="1393">
                  <c:v>0.838893866104966</c:v>
                </c:pt>
                <c:pt idx="1394">
                  <c:v>0.839795770177992</c:v>
                </c:pt>
                <c:pt idx="1395">
                  <c:v>0.839463753815453</c:v>
                </c:pt>
                <c:pt idx="1396">
                  <c:v>0.840066662759597</c:v>
                </c:pt>
                <c:pt idx="1397">
                  <c:v>0.840722596671635</c:v>
                </c:pt>
                <c:pt idx="1398">
                  <c:v>0.840935338725777</c:v>
                </c:pt>
                <c:pt idx="1399">
                  <c:v>0.841297736757193</c:v>
                </c:pt>
                <c:pt idx="1400">
                  <c:v>0.841847742457113</c:v>
                </c:pt>
                <c:pt idx="1401">
                  <c:v>0.842975956412849</c:v>
                </c:pt>
                <c:pt idx="1402">
                  <c:v>0.843920087217239</c:v>
                </c:pt>
                <c:pt idx="1403">
                  <c:v>0.844864754425731</c:v>
                </c:pt>
                <c:pt idx="1404">
                  <c:v>0.845878910994872</c:v>
                </c:pt>
                <c:pt idx="1405">
                  <c:v>0.846682385890011</c:v>
                </c:pt>
                <c:pt idx="1406">
                  <c:v>0.848181746259009</c:v>
                </c:pt>
                <c:pt idx="1407">
                  <c:v>0.849431254003383</c:v>
                </c:pt>
                <c:pt idx="1408">
                  <c:v>0.85133648312079</c:v>
                </c:pt>
                <c:pt idx="1409">
                  <c:v>0.853482209665978</c:v>
                </c:pt>
                <c:pt idx="1410">
                  <c:v>0.855879106308895</c:v>
                </c:pt>
                <c:pt idx="1411">
                  <c:v>0.858500113865381</c:v>
                </c:pt>
                <c:pt idx="1412">
                  <c:v>0.859983669941928</c:v>
                </c:pt>
                <c:pt idx="1413">
                  <c:v>0.862516250376141</c:v>
                </c:pt>
                <c:pt idx="1414">
                  <c:v>0.864656141815172</c:v>
                </c:pt>
                <c:pt idx="1415">
                  <c:v>0.866867753880712</c:v>
                </c:pt>
                <c:pt idx="1416">
                  <c:v>0.869713697076141</c:v>
                </c:pt>
                <c:pt idx="1417">
                  <c:v>0.872314016667545</c:v>
                </c:pt>
                <c:pt idx="1418">
                  <c:v>0.874897878765848</c:v>
                </c:pt>
                <c:pt idx="1419">
                  <c:v>0.878187392588811</c:v>
                </c:pt>
                <c:pt idx="1420">
                  <c:v>0.881512205319823</c:v>
                </c:pt>
                <c:pt idx="1421">
                  <c:v>0.885085547309816</c:v>
                </c:pt>
                <c:pt idx="1422">
                  <c:v>0.889185047049878</c:v>
                </c:pt>
                <c:pt idx="1423">
                  <c:v>0.893181631370629</c:v>
                </c:pt>
                <c:pt idx="1424">
                  <c:v>0.897207422975063</c:v>
                </c:pt>
                <c:pt idx="1425">
                  <c:v>0.902066803171414</c:v>
                </c:pt>
                <c:pt idx="1426">
                  <c:v>0.906627258213781</c:v>
                </c:pt>
                <c:pt idx="1427">
                  <c:v>0.911499531806062</c:v>
                </c:pt>
                <c:pt idx="1428">
                  <c:v>0.916229180396153</c:v>
                </c:pt>
                <c:pt idx="1429">
                  <c:v>0.92081817899119</c:v>
                </c:pt>
                <c:pt idx="1430">
                  <c:v>0.926239366352139</c:v>
                </c:pt>
                <c:pt idx="1431">
                  <c:v>0.931759037199517</c:v>
                </c:pt>
                <c:pt idx="1432">
                  <c:v>0.937996007635164</c:v>
                </c:pt>
                <c:pt idx="1433">
                  <c:v>0.944707068029066</c:v>
                </c:pt>
                <c:pt idx="1434">
                  <c:v>0.951362090223189</c:v>
                </c:pt>
                <c:pt idx="1435">
                  <c:v>0.958886786538221</c:v>
                </c:pt>
                <c:pt idx="1436">
                  <c:v>0.965412658746254</c:v>
                </c:pt>
                <c:pt idx="1437">
                  <c:v>0.971965116621967</c:v>
                </c:pt>
                <c:pt idx="1438">
                  <c:v>0.97909926711519</c:v>
                </c:pt>
                <c:pt idx="1439">
                  <c:v>0.986337288762219</c:v>
                </c:pt>
                <c:pt idx="1440">
                  <c:v>0.992441117209001</c:v>
                </c:pt>
                <c:pt idx="1441">
                  <c:v>0.999204620419971</c:v>
                </c:pt>
                <c:pt idx="1442">
                  <c:v>1.0036711418458</c:v>
                </c:pt>
                <c:pt idx="1443">
                  <c:v>1.00799381387294</c:v>
                </c:pt>
                <c:pt idx="1444">
                  <c:v>1.01198144807257</c:v>
                </c:pt>
                <c:pt idx="1445">
                  <c:v>1.01409039817376</c:v>
                </c:pt>
                <c:pt idx="1446">
                  <c:v>1.01654006788069</c:v>
                </c:pt>
                <c:pt idx="1447">
                  <c:v>1.0183167542011</c:v>
                </c:pt>
                <c:pt idx="1448">
                  <c:v>1.01984343993378</c:v>
                </c:pt>
                <c:pt idx="1449">
                  <c:v>1.02048858176427</c:v>
                </c:pt>
                <c:pt idx="1450">
                  <c:v>1.02185216815057</c:v>
                </c:pt>
                <c:pt idx="1451">
                  <c:v>1.02326799837143</c:v>
                </c:pt>
                <c:pt idx="1452">
                  <c:v>1.02415426229213</c:v>
                </c:pt>
                <c:pt idx="1453">
                  <c:v>1.02490811859774</c:v>
                </c:pt>
                <c:pt idx="1454">
                  <c:v>1.02585803288564</c:v>
                </c:pt>
                <c:pt idx="1455">
                  <c:v>1.02714121163207</c:v>
                </c:pt>
                <c:pt idx="1456">
                  <c:v>1.02859996124221</c:v>
                </c:pt>
                <c:pt idx="1457">
                  <c:v>1.02985066141022</c:v>
                </c:pt>
                <c:pt idx="1458">
                  <c:v>1.03101947778394</c:v>
                </c:pt>
                <c:pt idx="1459">
                  <c:v>1.03202067159967</c:v>
                </c:pt>
                <c:pt idx="1460">
                  <c:v>1.03328999914372</c:v>
                </c:pt>
                <c:pt idx="1461">
                  <c:v>1.03461290771742</c:v>
                </c:pt>
                <c:pt idx="1462">
                  <c:v>1.03516859031748</c:v>
                </c:pt>
                <c:pt idx="1463">
                  <c:v>1.03464526253323</c:v>
                </c:pt>
                <c:pt idx="1464">
                  <c:v>1.03426501246208</c:v>
                </c:pt>
                <c:pt idx="1465">
                  <c:v>1.03418802666698</c:v>
                </c:pt>
                <c:pt idx="1466">
                  <c:v>1.03441679392129</c:v>
                </c:pt>
                <c:pt idx="1467">
                  <c:v>1.03486314502392</c:v>
                </c:pt>
                <c:pt idx="1468">
                  <c:v>1.03537535207616</c:v>
                </c:pt>
                <c:pt idx="1469">
                  <c:v>1.03661245872507</c:v>
                </c:pt>
                <c:pt idx="1470">
                  <c:v>1.0379727006321</c:v>
                </c:pt>
                <c:pt idx="1471">
                  <c:v>1.03947533261872</c:v>
                </c:pt>
                <c:pt idx="1472">
                  <c:v>1.0412323247798</c:v>
                </c:pt>
                <c:pt idx="1473">
                  <c:v>1.04295860704827</c:v>
                </c:pt>
                <c:pt idx="1474">
                  <c:v>1.04463260808053</c:v>
                </c:pt>
                <c:pt idx="1475">
                  <c:v>1.04701089338829</c:v>
                </c:pt>
                <c:pt idx="1476">
                  <c:v>1.04943642989947</c:v>
                </c:pt>
                <c:pt idx="1477">
                  <c:v>1.05117591184771</c:v>
                </c:pt>
                <c:pt idx="1478">
                  <c:v>1.05219818029742</c:v>
                </c:pt>
                <c:pt idx="1479">
                  <c:v>1.05329829054781</c:v>
                </c:pt>
                <c:pt idx="1480">
                  <c:v>1.05430446111978</c:v>
                </c:pt>
                <c:pt idx="1481">
                  <c:v>1.05587614219239</c:v>
                </c:pt>
                <c:pt idx="1482">
                  <c:v>1.05754977480231</c:v>
                </c:pt>
                <c:pt idx="1483">
                  <c:v>1.05937751304105</c:v>
                </c:pt>
                <c:pt idx="1484">
                  <c:v>1.0613641741736</c:v>
                </c:pt>
                <c:pt idx="1485">
                  <c:v>1.06300077219046</c:v>
                </c:pt>
                <c:pt idx="1486">
                  <c:v>1.0648296458001</c:v>
                </c:pt>
                <c:pt idx="1487">
                  <c:v>1.06682103318383</c:v>
                </c:pt>
                <c:pt idx="1488">
                  <c:v>1.06830787987605</c:v>
                </c:pt>
                <c:pt idx="1489">
                  <c:v>1.06975331740435</c:v>
                </c:pt>
                <c:pt idx="1490">
                  <c:v>1.07095955276396</c:v>
                </c:pt>
                <c:pt idx="1491">
                  <c:v>1.07245461698151</c:v>
                </c:pt>
                <c:pt idx="1492">
                  <c:v>1.07316832829332</c:v>
                </c:pt>
                <c:pt idx="1493">
                  <c:v>1.07411145149174</c:v>
                </c:pt>
                <c:pt idx="1494">
                  <c:v>1.07365481786914</c:v>
                </c:pt>
                <c:pt idx="1495">
                  <c:v>1.07376028950574</c:v>
                </c:pt>
                <c:pt idx="1496">
                  <c:v>1.07372226382906</c:v>
                </c:pt>
                <c:pt idx="1497">
                  <c:v>1.07401807403504</c:v>
                </c:pt>
                <c:pt idx="1498">
                  <c:v>1.0745249711298</c:v>
                </c:pt>
                <c:pt idx="1499">
                  <c:v>1.07531845927364</c:v>
                </c:pt>
                <c:pt idx="1500">
                  <c:v>1.0753787099555</c:v>
                </c:pt>
                <c:pt idx="1501">
                  <c:v>1.07577894169936</c:v>
                </c:pt>
                <c:pt idx="1502">
                  <c:v>1.07623699644485</c:v>
                </c:pt>
                <c:pt idx="1503">
                  <c:v>1.0758889760944</c:v>
                </c:pt>
                <c:pt idx="1504">
                  <c:v>1.07598411158842</c:v>
                </c:pt>
                <c:pt idx="1505">
                  <c:v>1.07699986481487</c:v>
                </c:pt>
                <c:pt idx="1506">
                  <c:v>1.07735673675239</c:v>
                </c:pt>
                <c:pt idx="1507">
                  <c:v>1.07775028017983</c:v>
                </c:pt>
                <c:pt idx="1508">
                  <c:v>1.07825336948554</c:v>
                </c:pt>
                <c:pt idx="1509">
                  <c:v>1.079167484249</c:v>
                </c:pt>
                <c:pt idx="1510">
                  <c:v>1.08036641658856</c:v>
                </c:pt>
                <c:pt idx="1511">
                  <c:v>1.08206348057212</c:v>
                </c:pt>
                <c:pt idx="1512">
                  <c:v>1.08425070402478</c:v>
                </c:pt>
                <c:pt idx="1513">
                  <c:v>1.08586397850361</c:v>
                </c:pt>
                <c:pt idx="1514">
                  <c:v>1.08793072047185</c:v>
                </c:pt>
                <c:pt idx="1515">
                  <c:v>1.090386269846</c:v>
                </c:pt>
                <c:pt idx="1516">
                  <c:v>1.09295848413698</c:v>
                </c:pt>
                <c:pt idx="1517">
                  <c:v>1.0962361173826</c:v>
                </c:pt>
                <c:pt idx="1518">
                  <c:v>1.10024948372726</c:v>
                </c:pt>
                <c:pt idx="1519">
                  <c:v>1.10428771648068</c:v>
                </c:pt>
                <c:pt idx="1520">
                  <c:v>1.10891007918515</c:v>
                </c:pt>
                <c:pt idx="1521">
                  <c:v>1.11381926132918</c:v>
                </c:pt>
                <c:pt idx="1522">
                  <c:v>1.11862798055567</c:v>
                </c:pt>
                <c:pt idx="1523">
                  <c:v>1.12403812807963</c:v>
                </c:pt>
                <c:pt idx="1524">
                  <c:v>1.12973002484537</c:v>
                </c:pt>
                <c:pt idx="1525">
                  <c:v>1.13554589495654</c:v>
                </c:pt>
                <c:pt idx="1526">
                  <c:v>1.14275225246595</c:v>
                </c:pt>
                <c:pt idx="1527">
                  <c:v>1.14975643566342</c:v>
                </c:pt>
                <c:pt idx="1528">
                  <c:v>1.15699743411126</c:v>
                </c:pt>
                <c:pt idx="1529">
                  <c:v>1.16407284952481</c:v>
                </c:pt>
                <c:pt idx="1530">
                  <c:v>1.17048820116647</c:v>
                </c:pt>
                <c:pt idx="1531">
                  <c:v>1.17716594537715</c:v>
                </c:pt>
                <c:pt idx="1532">
                  <c:v>1.18466833562871</c:v>
                </c:pt>
                <c:pt idx="1533">
                  <c:v>1.19323738118618</c:v>
                </c:pt>
                <c:pt idx="1534">
                  <c:v>1.20260975354234</c:v>
                </c:pt>
                <c:pt idx="1535">
                  <c:v>1.21160040646842</c:v>
                </c:pt>
                <c:pt idx="1536">
                  <c:v>1.21988106097342</c:v>
                </c:pt>
                <c:pt idx="1537">
                  <c:v>1.22673551329591</c:v>
                </c:pt>
                <c:pt idx="1538">
                  <c:v>1.23801432463227</c:v>
                </c:pt>
                <c:pt idx="1539">
                  <c:v>1.24681854268712</c:v>
                </c:pt>
                <c:pt idx="1540">
                  <c:v>1.25400030136054</c:v>
                </c:pt>
                <c:pt idx="1541">
                  <c:v>1.26074829190332</c:v>
                </c:pt>
                <c:pt idx="1542">
                  <c:v>1.26606547736872</c:v>
                </c:pt>
                <c:pt idx="1543">
                  <c:v>1.27366224793606</c:v>
                </c:pt>
                <c:pt idx="1544">
                  <c:v>1.2810297103232</c:v>
                </c:pt>
                <c:pt idx="1545">
                  <c:v>1.28525456980338</c:v>
                </c:pt>
                <c:pt idx="1546">
                  <c:v>1.28795769106327</c:v>
                </c:pt>
                <c:pt idx="1547">
                  <c:v>1.29322132298825</c:v>
                </c:pt>
                <c:pt idx="1548">
                  <c:v>1.29513467891147</c:v>
                </c:pt>
                <c:pt idx="1549">
                  <c:v>1.29813953344477</c:v>
                </c:pt>
                <c:pt idx="1550">
                  <c:v>1.30211121556654</c:v>
                </c:pt>
                <c:pt idx="1551">
                  <c:v>1.3058102506562</c:v>
                </c:pt>
                <c:pt idx="1552">
                  <c:v>1.31042766163231</c:v>
                </c:pt>
                <c:pt idx="1553">
                  <c:v>1.31416857006337</c:v>
                </c:pt>
                <c:pt idx="1554">
                  <c:v>1.31685004469355</c:v>
                </c:pt>
                <c:pt idx="1555">
                  <c:v>1.31730093980248</c:v>
                </c:pt>
                <c:pt idx="1556">
                  <c:v>1.31749954586001</c:v>
                </c:pt>
                <c:pt idx="1557">
                  <c:v>1.31808032957712</c:v>
                </c:pt>
                <c:pt idx="1558">
                  <c:v>1.31897759044111</c:v>
                </c:pt>
                <c:pt idx="1559">
                  <c:v>1.31940984205612</c:v>
                </c:pt>
                <c:pt idx="1560">
                  <c:v>1.32026503160744</c:v>
                </c:pt>
                <c:pt idx="1561">
                  <c:v>1.32057119699893</c:v>
                </c:pt>
                <c:pt idx="1562">
                  <c:v>1.32412601034772</c:v>
                </c:pt>
                <c:pt idx="1563">
                  <c:v>1.32563060783545</c:v>
                </c:pt>
                <c:pt idx="1564">
                  <c:v>1.32669700123678</c:v>
                </c:pt>
                <c:pt idx="1565">
                  <c:v>1.32777076208752</c:v>
                </c:pt>
                <c:pt idx="1566">
                  <c:v>1.32960074939522</c:v>
                </c:pt>
                <c:pt idx="1567">
                  <c:v>1.33093751225786</c:v>
                </c:pt>
                <c:pt idx="1568">
                  <c:v>1.33106677139076</c:v>
                </c:pt>
                <c:pt idx="1569">
                  <c:v>1.33038323949124</c:v>
                </c:pt>
                <c:pt idx="1570">
                  <c:v>1.32975048449097</c:v>
                </c:pt>
                <c:pt idx="1571">
                  <c:v>1.3296152473584</c:v>
                </c:pt>
                <c:pt idx="1572">
                  <c:v>1.32935841786773</c:v>
                </c:pt>
                <c:pt idx="1573">
                  <c:v>1.33354116799268</c:v>
                </c:pt>
                <c:pt idx="1574">
                  <c:v>1.33339784554435</c:v>
                </c:pt>
                <c:pt idx="1575">
                  <c:v>1.33360823840672</c:v>
                </c:pt>
                <c:pt idx="1576">
                  <c:v>1.33310490882837</c:v>
                </c:pt>
                <c:pt idx="1577">
                  <c:v>1.33332676329707</c:v>
                </c:pt>
                <c:pt idx="1578">
                  <c:v>1.33377391959579</c:v>
                </c:pt>
                <c:pt idx="1579">
                  <c:v>1.33423783950904</c:v>
                </c:pt>
                <c:pt idx="1580">
                  <c:v>1.33488123949249</c:v>
                </c:pt>
                <c:pt idx="1581">
                  <c:v>1.33431246697726</c:v>
                </c:pt>
                <c:pt idx="1582">
                  <c:v>1.33302185430866</c:v>
                </c:pt>
                <c:pt idx="1583">
                  <c:v>1.33334004782342</c:v>
                </c:pt>
                <c:pt idx="1584">
                  <c:v>1.33580848756051</c:v>
                </c:pt>
                <c:pt idx="1585">
                  <c:v>1.33596228599345</c:v>
                </c:pt>
                <c:pt idx="1586">
                  <c:v>1.33715055405155</c:v>
                </c:pt>
                <c:pt idx="1587">
                  <c:v>1.33821521564555</c:v>
                </c:pt>
                <c:pt idx="1588">
                  <c:v>1.3431202856966</c:v>
                </c:pt>
                <c:pt idx="1589">
                  <c:v>1.34393421881832</c:v>
                </c:pt>
                <c:pt idx="1590">
                  <c:v>1.34298838505615</c:v>
                </c:pt>
                <c:pt idx="1591">
                  <c:v>1.34311245233753</c:v>
                </c:pt>
                <c:pt idx="1592">
                  <c:v>1.34509938355728</c:v>
                </c:pt>
                <c:pt idx="1593">
                  <c:v>1.34838275719662</c:v>
                </c:pt>
                <c:pt idx="1594">
                  <c:v>1.34899948442257</c:v>
                </c:pt>
                <c:pt idx="1595">
                  <c:v>1.35193620773356</c:v>
                </c:pt>
                <c:pt idx="1596">
                  <c:v>1.35283693626916</c:v>
                </c:pt>
                <c:pt idx="1597">
                  <c:v>1.35292868636951</c:v>
                </c:pt>
                <c:pt idx="1598">
                  <c:v>1.35181054720388</c:v>
                </c:pt>
                <c:pt idx="1599">
                  <c:v>1.35143937378498</c:v>
                </c:pt>
                <c:pt idx="1600">
                  <c:v>1.34978436443118</c:v>
                </c:pt>
                <c:pt idx="1601">
                  <c:v>1.34857504820515</c:v>
                </c:pt>
                <c:pt idx="1602">
                  <c:v>1.34637557618407</c:v>
                </c:pt>
                <c:pt idx="1603">
                  <c:v>1.34462010866495</c:v>
                </c:pt>
                <c:pt idx="1604">
                  <c:v>1.34347975259568</c:v>
                </c:pt>
                <c:pt idx="1605">
                  <c:v>1.34336051417692</c:v>
                </c:pt>
                <c:pt idx="1606">
                  <c:v>1.34299178068609</c:v>
                </c:pt>
                <c:pt idx="1607">
                  <c:v>1.34226972777062</c:v>
                </c:pt>
                <c:pt idx="1608">
                  <c:v>1.3417918944046</c:v>
                </c:pt>
                <c:pt idx="1609">
                  <c:v>1.34187569773039</c:v>
                </c:pt>
                <c:pt idx="1610">
                  <c:v>1.34260378492051</c:v>
                </c:pt>
                <c:pt idx="1611">
                  <c:v>1.34999809029171</c:v>
                </c:pt>
                <c:pt idx="1612">
                  <c:v>1.35236323923726</c:v>
                </c:pt>
                <c:pt idx="1613">
                  <c:v>1.35612323481451</c:v>
                </c:pt>
                <c:pt idx="1614">
                  <c:v>1.35859312451455</c:v>
                </c:pt>
                <c:pt idx="1615">
                  <c:v>1.35910309455307</c:v>
                </c:pt>
                <c:pt idx="1616">
                  <c:v>1.36145815517133</c:v>
                </c:pt>
                <c:pt idx="1617">
                  <c:v>1.36426771009767</c:v>
                </c:pt>
                <c:pt idx="1618">
                  <c:v>1.36612513766714</c:v>
                </c:pt>
                <c:pt idx="1619">
                  <c:v>1.36821494655171</c:v>
                </c:pt>
                <c:pt idx="1620">
                  <c:v>1.37249098365659</c:v>
                </c:pt>
                <c:pt idx="1621">
                  <c:v>1.37327934651501</c:v>
                </c:pt>
                <c:pt idx="1622">
                  <c:v>1.37463446000175</c:v>
                </c:pt>
                <c:pt idx="1623">
                  <c:v>1.37782596397942</c:v>
                </c:pt>
                <c:pt idx="1624">
                  <c:v>1.38372990338424</c:v>
                </c:pt>
                <c:pt idx="1625">
                  <c:v>1.38801150790205</c:v>
                </c:pt>
                <c:pt idx="1626">
                  <c:v>1.39077345787201</c:v>
                </c:pt>
                <c:pt idx="1627">
                  <c:v>1.392817943878</c:v>
                </c:pt>
                <c:pt idx="1628">
                  <c:v>1.39674064172438</c:v>
                </c:pt>
                <c:pt idx="1629">
                  <c:v>1.40062248306506</c:v>
                </c:pt>
                <c:pt idx="1630">
                  <c:v>1.40555397207694</c:v>
                </c:pt>
                <c:pt idx="1631">
                  <c:v>1.41255244289732</c:v>
                </c:pt>
                <c:pt idx="1632">
                  <c:v>1.41902931208604</c:v>
                </c:pt>
                <c:pt idx="1633">
                  <c:v>1.423666268459149</c:v>
                </c:pt>
                <c:pt idx="1634">
                  <c:v>1.43270453140572</c:v>
                </c:pt>
                <c:pt idx="1635">
                  <c:v>1.43828118444481</c:v>
                </c:pt>
                <c:pt idx="1636">
                  <c:v>1.44449809617044</c:v>
                </c:pt>
                <c:pt idx="1637">
                  <c:v>1.44929448287833</c:v>
                </c:pt>
                <c:pt idx="1638">
                  <c:v>1.45482285412603</c:v>
                </c:pt>
                <c:pt idx="1639">
                  <c:v>1.45856308314104</c:v>
                </c:pt>
                <c:pt idx="1640">
                  <c:v>1.46191254555865</c:v>
                </c:pt>
                <c:pt idx="1641">
                  <c:v>1.46759094619085</c:v>
                </c:pt>
                <c:pt idx="1642">
                  <c:v>1.47255048538048</c:v>
                </c:pt>
                <c:pt idx="1643">
                  <c:v>1.47897748711283</c:v>
                </c:pt>
                <c:pt idx="1644">
                  <c:v>1.48270407852394</c:v>
                </c:pt>
                <c:pt idx="1645">
                  <c:v>1.49304583664168</c:v>
                </c:pt>
                <c:pt idx="1646">
                  <c:v>1.49643217168949</c:v>
                </c:pt>
                <c:pt idx="1647">
                  <c:v>1.49876839127146</c:v>
                </c:pt>
                <c:pt idx="1648">
                  <c:v>1.50147630567291</c:v>
                </c:pt>
                <c:pt idx="1649">
                  <c:v>1.50300337202518</c:v>
                </c:pt>
                <c:pt idx="1650">
                  <c:v>1.504704942223</c:v>
                </c:pt>
                <c:pt idx="1651">
                  <c:v>1.50734136477186</c:v>
                </c:pt>
                <c:pt idx="1652">
                  <c:v>1.51039971453565</c:v>
                </c:pt>
                <c:pt idx="1653">
                  <c:v>1.5161682256989</c:v>
                </c:pt>
                <c:pt idx="1654">
                  <c:v>1.52046327888509</c:v>
                </c:pt>
                <c:pt idx="1655">
                  <c:v>1.52244894406079</c:v>
                </c:pt>
                <c:pt idx="1656">
                  <c:v>1.52496085105932</c:v>
                </c:pt>
                <c:pt idx="1657">
                  <c:v>1.52812583120097</c:v>
                </c:pt>
                <c:pt idx="1658">
                  <c:v>1.53553501056954</c:v>
                </c:pt>
                <c:pt idx="1659">
                  <c:v>1.53843427666136</c:v>
                </c:pt>
                <c:pt idx="1660">
                  <c:v>1.54528382948842</c:v>
                </c:pt>
                <c:pt idx="1661">
                  <c:v>1.55065079568334</c:v>
                </c:pt>
                <c:pt idx="1662">
                  <c:v>1.55522526929479</c:v>
                </c:pt>
                <c:pt idx="1663">
                  <c:v>1.56140207060189</c:v>
                </c:pt>
                <c:pt idx="1664">
                  <c:v>1.56714810528862</c:v>
                </c:pt>
                <c:pt idx="1665">
                  <c:v>1.57428363458287</c:v>
                </c:pt>
                <c:pt idx="1666">
                  <c:v>1.57856078753554</c:v>
                </c:pt>
                <c:pt idx="1667">
                  <c:v>1.5838993349619</c:v>
                </c:pt>
                <c:pt idx="1668">
                  <c:v>1.59019712539404</c:v>
                </c:pt>
                <c:pt idx="1669">
                  <c:v>1.59412509547954</c:v>
                </c:pt>
                <c:pt idx="1670">
                  <c:v>1.59799522350887</c:v>
                </c:pt>
                <c:pt idx="1671">
                  <c:v>1.60443403634133</c:v>
                </c:pt>
                <c:pt idx="1672">
                  <c:v>1.60966642958161</c:v>
                </c:pt>
                <c:pt idx="1673">
                  <c:v>1.61305448956919</c:v>
                </c:pt>
                <c:pt idx="1674">
                  <c:v>1.62338999866725</c:v>
                </c:pt>
                <c:pt idx="1675">
                  <c:v>1.62381286146002</c:v>
                </c:pt>
                <c:pt idx="1676">
                  <c:v>1.62409773120432</c:v>
                </c:pt>
                <c:pt idx="1677">
                  <c:v>1.62335478279664</c:v>
                </c:pt>
                <c:pt idx="1678">
                  <c:v>1.62785699032592</c:v>
                </c:pt>
                <c:pt idx="1679">
                  <c:v>1.62813831216905</c:v>
                </c:pt>
                <c:pt idx="1680">
                  <c:v>1.62942417344315</c:v>
                </c:pt>
                <c:pt idx="1681">
                  <c:v>1.63049744094355</c:v>
                </c:pt>
                <c:pt idx="1682">
                  <c:v>1.63282831837588</c:v>
                </c:pt>
                <c:pt idx="1683">
                  <c:v>1.63747975328588</c:v>
                </c:pt>
                <c:pt idx="1684">
                  <c:v>1.64119572796261</c:v>
                </c:pt>
                <c:pt idx="1685">
                  <c:v>1.6468050301405</c:v>
                </c:pt>
                <c:pt idx="1686">
                  <c:v>1.6566183055339</c:v>
                </c:pt>
                <c:pt idx="1687">
                  <c:v>1.66436899730518</c:v>
                </c:pt>
                <c:pt idx="1688">
                  <c:v>1.67566779169399</c:v>
                </c:pt>
                <c:pt idx="1689">
                  <c:v>1.68403433401809</c:v>
                </c:pt>
                <c:pt idx="1690">
                  <c:v>1.68700131516985</c:v>
                </c:pt>
                <c:pt idx="1691">
                  <c:v>1.69113277064271</c:v>
                </c:pt>
                <c:pt idx="1692">
                  <c:v>1.69346676065193</c:v>
                </c:pt>
                <c:pt idx="1693">
                  <c:v>1.69787349090225</c:v>
                </c:pt>
                <c:pt idx="1694">
                  <c:v>1.7001050703963</c:v>
                </c:pt>
                <c:pt idx="1695">
                  <c:v>1.70031252315484</c:v>
                </c:pt>
                <c:pt idx="1696">
                  <c:v>1.70822451444953</c:v>
                </c:pt>
                <c:pt idx="1697">
                  <c:v>1.7049903630853</c:v>
                </c:pt>
                <c:pt idx="1698">
                  <c:v>1.70180756697046</c:v>
                </c:pt>
                <c:pt idx="1699">
                  <c:v>1.70617983168662</c:v>
                </c:pt>
                <c:pt idx="1700">
                  <c:v>1.70544937860726</c:v>
                </c:pt>
                <c:pt idx="1701">
                  <c:v>1.70453162007087</c:v>
                </c:pt>
                <c:pt idx="1702">
                  <c:v>1.70464673766674</c:v>
                </c:pt>
                <c:pt idx="1703">
                  <c:v>1.70665746792975</c:v>
                </c:pt>
                <c:pt idx="1704">
                  <c:v>1.71115456509745</c:v>
                </c:pt>
                <c:pt idx="1705">
                  <c:v>1.71475081998752</c:v>
                </c:pt>
                <c:pt idx="1706">
                  <c:v>1.7224714588385</c:v>
                </c:pt>
                <c:pt idx="1707">
                  <c:v>1.72456109956915</c:v>
                </c:pt>
                <c:pt idx="1708">
                  <c:v>1.7268947640959</c:v>
                </c:pt>
                <c:pt idx="1709">
                  <c:v>1.73399124215984</c:v>
                </c:pt>
                <c:pt idx="1710">
                  <c:v>1.75564747680216</c:v>
                </c:pt>
                <c:pt idx="1711">
                  <c:v>1.76284592500155</c:v>
                </c:pt>
                <c:pt idx="1712">
                  <c:v>1.76558489809844</c:v>
                </c:pt>
                <c:pt idx="1713">
                  <c:v>1.76651273054402</c:v>
                </c:pt>
                <c:pt idx="1714">
                  <c:v>1.76869538665275</c:v>
                </c:pt>
                <c:pt idx="1715">
                  <c:v>1.77244607528721</c:v>
                </c:pt>
                <c:pt idx="1716">
                  <c:v>1.78158312723951</c:v>
                </c:pt>
                <c:pt idx="1717">
                  <c:v>1.78079369747961</c:v>
                </c:pt>
                <c:pt idx="1718">
                  <c:v>1.78046352674208</c:v>
                </c:pt>
                <c:pt idx="1719">
                  <c:v>1.78349222766812</c:v>
                </c:pt>
                <c:pt idx="1720">
                  <c:v>1.78899087307838</c:v>
                </c:pt>
                <c:pt idx="1721">
                  <c:v>1.78560844690101</c:v>
                </c:pt>
                <c:pt idx="1722">
                  <c:v>1.7928941227254</c:v>
                </c:pt>
                <c:pt idx="1723">
                  <c:v>1.79442228808349</c:v>
                </c:pt>
                <c:pt idx="1724">
                  <c:v>1.79053144800008</c:v>
                </c:pt>
                <c:pt idx="1725">
                  <c:v>1.78467050707134</c:v>
                </c:pt>
                <c:pt idx="1726">
                  <c:v>1.78299514108507</c:v>
                </c:pt>
                <c:pt idx="1727">
                  <c:v>1.78962510340685</c:v>
                </c:pt>
                <c:pt idx="1728">
                  <c:v>1.78708551281881</c:v>
                </c:pt>
                <c:pt idx="1729">
                  <c:v>1.79295215026999</c:v>
                </c:pt>
                <c:pt idx="1730">
                  <c:v>1.80245556225911</c:v>
                </c:pt>
                <c:pt idx="1731">
                  <c:v>1.80001174211515</c:v>
                </c:pt>
                <c:pt idx="1732">
                  <c:v>1.80086747754663</c:v>
                </c:pt>
                <c:pt idx="1733">
                  <c:v>1.79494544765079</c:v>
                </c:pt>
                <c:pt idx="1734">
                  <c:v>1.78681571163061</c:v>
                </c:pt>
                <c:pt idx="1735">
                  <c:v>1.78169839903071</c:v>
                </c:pt>
                <c:pt idx="1736">
                  <c:v>1.78358481458004</c:v>
                </c:pt>
                <c:pt idx="1737">
                  <c:v>1.7794155389721</c:v>
                </c:pt>
                <c:pt idx="1738">
                  <c:v>1.7708282470592</c:v>
                </c:pt>
                <c:pt idx="1739">
                  <c:v>1.765538468231</c:v>
                </c:pt>
                <c:pt idx="1740">
                  <c:v>1.75950567603826</c:v>
                </c:pt>
                <c:pt idx="1741">
                  <c:v>1.75592225284382</c:v>
                </c:pt>
                <c:pt idx="1742">
                  <c:v>1.75229412563313</c:v>
                </c:pt>
                <c:pt idx="1743">
                  <c:v>1.75684852072342</c:v>
                </c:pt>
                <c:pt idx="1744">
                  <c:v>1.75384592151854</c:v>
                </c:pt>
                <c:pt idx="1745">
                  <c:v>1.75014448441051</c:v>
                </c:pt>
                <c:pt idx="1746">
                  <c:v>1.74429484838186</c:v>
                </c:pt>
                <c:pt idx="1747">
                  <c:v>1.74661380569474</c:v>
                </c:pt>
                <c:pt idx="1748">
                  <c:v>1.74197841111841</c:v>
                </c:pt>
                <c:pt idx="1749">
                  <c:v>1.741935149481</c:v>
                </c:pt>
                <c:pt idx="1750">
                  <c:v>1.74076935708444</c:v>
                </c:pt>
                <c:pt idx="1751">
                  <c:v>1.74391843800816</c:v>
                </c:pt>
                <c:pt idx="1752">
                  <c:v>1.74216240056214</c:v>
                </c:pt>
                <c:pt idx="1753">
                  <c:v>1.74039061047515</c:v>
                </c:pt>
                <c:pt idx="1754">
                  <c:v>1.73865067308554</c:v>
                </c:pt>
                <c:pt idx="1755">
                  <c:v>1.73681604693539</c:v>
                </c:pt>
                <c:pt idx="1756">
                  <c:v>1.73897480870551</c:v>
                </c:pt>
                <c:pt idx="1757">
                  <c:v>1.74828285197421</c:v>
                </c:pt>
                <c:pt idx="1758">
                  <c:v>1.7529367487153</c:v>
                </c:pt>
                <c:pt idx="1759">
                  <c:v>1.75367066197517</c:v>
                </c:pt>
                <c:pt idx="1760">
                  <c:v>1.75905666381322</c:v>
                </c:pt>
                <c:pt idx="1761">
                  <c:v>1.77009675259086</c:v>
                </c:pt>
                <c:pt idx="1762">
                  <c:v>1.768765775447</c:v>
                </c:pt>
                <c:pt idx="1763">
                  <c:v>1.76646714850825</c:v>
                </c:pt>
                <c:pt idx="1764">
                  <c:v>1.76860478601474</c:v>
                </c:pt>
                <c:pt idx="1765">
                  <c:v>1.77077829907411</c:v>
                </c:pt>
                <c:pt idx="1766">
                  <c:v>1.77008582723924</c:v>
                </c:pt>
                <c:pt idx="1767">
                  <c:v>1.77364192700014</c:v>
                </c:pt>
                <c:pt idx="1768">
                  <c:v>1.77797510325528</c:v>
                </c:pt>
                <c:pt idx="1769">
                  <c:v>1.7816762660977</c:v>
                </c:pt>
                <c:pt idx="1770">
                  <c:v>1.79207699816607</c:v>
                </c:pt>
                <c:pt idx="1771">
                  <c:v>1.80408864705984</c:v>
                </c:pt>
                <c:pt idx="1772">
                  <c:v>1.80518888138786</c:v>
                </c:pt>
                <c:pt idx="1773">
                  <c:v>1.80443091717649</c:v>
                </c:pt>
                <c:pt idx="1774">
                  <c:v>1.80680253868178</c:v>
                </c:pt>
                <c:pt idx="1775">
                  <c:v>1.80592030764793</c:v>
                </c:pt>
                <c:pt idx="1776">
                  <c:v>1.80147890665296</c:v>
                </c:pt>
                <c:pt idx="1777">
                  <c:v>1.80575187864436</c:v>
                </c:pt>
                <c:pt idx="1778">
                  <c:v>1.80339007565677</c:v>
                </c:pt>
                <c:pt idx="1779">
                  <c:v>1.80336238597987</c:v>
                </c:pt>
                <c:pt idx="1780">
                  <c:v>1.80107799142791</c:v>
                </c:pt>
                <c:pt idx="1781">
                  <c:v>1.81663850144632</c:v>
                </c:pt>
                <c:pt idx="1782">
                  <c:v>1.82093905350914</c:v>
                </c:pt>
                <c:pt idx="1783">
                  <c:v>1.81833919458587</c:v>
                </c:pt>
                <c:pt idx="1784">
                  <c:v>1.82068377615701</c:v>
                </c:pt>
                <c:pt idx="1785">
                  <c:v>1.823069217477659</c:v>
                </c:pt>
                <c:pt idx="1786">
                  <c:v>1.82994388658049</c:v>
                </c:pt>
                <c:pt idx="1787">
                  <c:v>1.84801730005766</c:v>
                </c:pt>
                <c:pt idx="1788">
                  <c:v>1.84685447941177</c:v>
                </c:pt>
                <c:pt idx="1789">
                  <c:v>1.84166757258356</c:v>
                </c:pt>
                <c:pt idx="1790">
                  <c:v>1.83786137068212</c:v>
                </c:pt>
                <c:pt idx="1791">
                  <c:v>1.84261965766903</c:v>
                </c:pt>
                <c:pt idx="1792">
                  <c:v>1.83852311794275</c:v>
                </c:pt>
                <c:pt idx="1793">
                  <c:v>1.83777593378893</c:v>
                </c:pt>
                <c:pt idx="1794">
                  <c:v>1.86040583578887</c:v>
                </c:pt>
                <c:pt idx="1795">
                  <c:v>1.86112262881461</c:v>
                </c:pt>
                <c:pt idx="1796">
                  <c:v>1.85691916868889</c:v>
                </c:pt>
                <c:pt idx="1797">
                  <c:v>1.84290871994133</c:v>
                </c:pt>
                <c:pt idx="1798">
                  <c:v>1.84125782461001</c:v>
                </c:pt>
                <c:pt idx="1799">
                  <c:v>1.83173416505379</c:v>
                </c:pt>
                <c:pt idx="1800">
                  <c:v>1.81931859585508</c:v>
                </c:pt>
                <c:pt idx="1801">
                  <c:v>1.80679643381706</c:v>
                </c:pt>
                <c:pt idx="1802">
                  <c:v>1.79880784950971</c:v>
                </c:pt>
                <c:pt idx="1803">
                  <c:v>1.7895544349368</c:v>
                </c:pt>
                <c:pt idx="1804">
                  <c:v>1.78587491527088</c:v>
                </c:pt>
                <c:pt idx="1805">
                  <c:v>1.78149475773239</c:v>
                </c:pt>
                <c:pt idx="1806">
                  <c:v>1.77434893152851</c:v>
                </c:pt>
                <c:pt idx="1807">
                  <c:v>1.7706087504761</c:v>
                </c:pt>
                <c:pt idx="1808">
                  <c:v>1.76798894496587</c:v>
                </c:pt>
                <c:pt idx="1809">
                  <c:v>1.76460567179938</c:v>
                </c:pt>
                <c:pt idx="1810">
                  <c:v>1.76264351948611</c:v>
                </c:pt>
                <c:pt idx="1811">
                  <c:v>1.76172287653105</c:v>
                </c:pt>
                <c:pt idx="1812">
                  <c:v>1.75671079009688</c:v>
                </c:pt>
                <c:pt idx="1813">
                  <c:v>1.75145084179395</c:v>
                </c:pt>
                <c:pt idx="1814">
                  <c:v>1.75183962650881</c:v>
                </c:pt>
                <c:pt idx="1815">
                  <c:v>1.75422975150584</c:v>
                </c:pt>
                <c:pt idx="1816">
                  <c:v>1.75465558734063</c:v>
                </c:pt>
                <c:pt idx="1817">
                  <c:v>1.75079992321111</c:v>
                </c:pt>
                <c:pt idx="1818">
                  <c:v>1.75917767767451</c:v>
                </c:pt>
                <c:pt idx="1819">
                  <c:v>1.7616217221616</c:v>
                </c:pt>
                <c:pt idx="1820">
                  <c:v>1.76300473688922</c:v>
                </c:pt>
                <c:pt idx="1821">
                  <c:v>1.76182094792784</c:v>
                </c:pt>
                <c:pt idx="1822">
                  <c:v>1.75872460299508</c:v>
                </c:pt>
                <c:pt idx="1823">
                  <c:v>1.76163902206092</c:v>
                </c:pt>
                <c:pt idx="1824">
                  <c:v>1.76565510076501</c:v>
                </c:pt>
                <c:pt idx="1825">
                  <c:v>1.7698271791017</c:v>
                </c:pt>
                <c:pt idx="1826">
                  <c:v>1.77045818515672</c:v>
                </c:pt>
                <c:pt idx="1827">
                  <c:v>1.7741501422302</c:v>
                </c:pt>
                <c:pt idx="1828">
                  <c:v>1.77439679583453</c:v>
                </c:pt>
                <c:pt idx="1829">
                  <c:v>1.78240658610643</c:v>
                </c:pt>
                <c:pt idx="1830">
                  <c:v>1.7788980166595</c:v>
                </c:pt>
                <c:pt idx="1831">
                  <c:v>1.77273840194187</c:v>
                </c:pt>
                <c:pt idx="1832">
                  <c:v>1.76353096890173</c:v>
                </c:pt>
                <c:pt idx="1833">
                  <c:v>1.75459834064196</c:v>
                </c:pt>
                <c:pt idx="1834">
                  <c:v>1.74329784187931</c:v>
                </c:pt>
                <c:pt idx="1835">
                  <c:v>1.73332968764221</c:v>
                </c:pt>
                <c:pt idx="1836">
                  <c:v>1.73037008630595</c:v>
                </c:pt>
                <c:pt idx="1837">
                  <c:v>1.72495845740761</c:v>
                </c:pt>
                <c:pt idx="1838">
                  <c:v>1.71705094424139</c:v>
                </c:pt>
                <c:pt idx="1839">
                  <c:v>1.7110574243572</c:v>
                </c:pt>
                <c:pt idx="1840">
                  <c:v>1.70458628102144</c:v>
                </c:pt>
                <c:pt idx="1841">
                  <c:v>1.70300516607406</c:v>
                </c:pt>
                <c:pt idx="1842">
                  <c:v>1.69877673161754</c:v>
                </c:pt>
                <c:pt idx="1843">
                  <c:v>1.69344187046622</c:v>
                </c:pt>
                <c:pt idx="1844">
                  <c:v>1.68838657217026</c:v>
                </c:pt>
                <c:pt idx="1845">
                  <c:v>1.68636024363148</c:v>
                </c:pt>
                <c:pt idx="1846">
                  <c:v>1.68499652184528</c:v>
                </c:pt>
                <c:pt idx="1847">
                  <c:v>1.68351901694903</c:v>
                </c:pt>
                <c:pt idx="1848">
                  <c:v>1.68082016187914</c:v>
                </c:pt>
                <c:pt idx="1849">
                  <c:v>1.67868474401924</c:v>
                </c:pt>
                <c:pt idx="1850">
                  <c:v>1.68097672198659</c:v>
                </c:pt>
                <c:pt idx="1851">
                  <c:v>1.69170454186374</c:v>
                </c:pt>
                <c:pt idx="1852">
                  <c:v>1.69091691058063</c:v>
                </c:pt>
                <c:pt idx="1853">
                  <c:v>1.6871045516338</c:v>
                </c:pt>
                <c:pt idx="1854">
                  <c:v>1.69200468035941</c:v>
                </c:pt>
                <c:pt idx="1855">
                  <c:v>1.69176483716258</c:v>
                </c:pt>
                <c:pt idx="1856">
                  <c:v>1.69173453334824</c:v>
                </c:pt>
                <c:pt idx="1857">
                  <c:v>1.69178826308812</c:v>
                </c:pt>
                <c:pt idx="1858">
                  <c:v>1.69567746803999</c:v>
                </c:pt>
                <c:pt idx="1859">
                  <c:v>1.70510750440758</c:v>
                </c:pt>
                <c:pt idx="1860">
                  <c:v>1.70552933710105</c:v>
                </c:pt>
                <c:pt idx="1861">
                  <c:v>1.71079670978476</c:v>
                </c:pt>
                <c:pt idx="1862">
                  <c:v>1.71023252498739</c:v>
                </c:pt>
                <c:pt idx="1863">
                  <c:v>1.70743272847578</c:v>
                </c:pt>
                <c:pt idx="1864">
                  <c:v>1.70595090349374</c:v>
                </c:pt>
                <c:pt idx="1865">
                  <c:v>1.71466917616398</c:v>
                </c:pt>
                <c:pt idx="1866">
                  <c:v>1.71779814161916</c:v>
                </c:pt>
                <c:pt idx="1867">
                  <c:v>1.71888161122212</c:v>
                </c:pt>
                <c:pt idx="1868">
                  <c:v>1.72134069272948</c:v>
                </c:pt>
                <c:pt idx="1869">
                  <c:v>1.72323643430607</c:v>
                </c:pt>
                <c:pt idx="1870">
                  <c:v>1.72688628789746</c:v>
                </c:pt>
                <c:pt idx="1871">
                  <c:v>1.72982726123796</c:v>
                </c:pt>
                <c:pt idx="1872">
                  <c:v>1.7343957397888</c:v>
                </c:pt>
                <c:pt idx="1873">
                  <c:v>1.74189818717402</c:v>
                </c:pt>
                <c:pt idx="1874">
                  <c:v>1.75010240550384</c:v>
                </c:pt>
                <c:pt idx="1875">
                  <c:v>1.75297032539617</c:v>
                </c:pt>
                <c:pt idx="1876">
                  <c:v>1.76572613005136</c:v>
                </c:pt>
                <c:pt idx="1877">
                  <c:v>1.7703908669149</c:v>
                </c:pt>
                <c:pt idx="1878">
                  <c:v>1.77220174001581</c:v>
                </c:pt>
                <c:pt idx="1879">
                  <c:v>1.77880650275103</c:v>
                </c:pt>
                <c:pt idx="1880">
                  <c:v>1.78541103314201</c:v>
                </c:pt>
                <c:pt idx="1881">
                  <c:v>1.79414756998234</c:v>
                </c:pt>
                <c:pt idx="1882">
                  <c:v>1.79850127407427</c:v>
                </c:pt>
                <c:pt idx="1883">
                  <c:v>1.80627115004987</c:v>
                </c:pt>
                <c:pt idx="1884">
                  <c:v>1.81233084523795</c:v>
                </c:pt>
                <c:pt idx="1885">
                  <c:v>1.82429219143118</c:v>
                </c:pt>
                <c:pt idx="1886">
                  <c:v>1.83818434202884</c:v>
                </c:pt>
                <c:pt idx="1887">
                  <c:v>1.84512829083333</c:v>
                </c:pt>
                <c:pt idx="1888">
                  <c:v>1.85391400245921</c:v>
                </c:pt>
                <c:pt idx="1889">
                  <c:v>1.86008441902709</c:v>
                </c:pt>
                <c:pt idx="1890">
                  <c:v>1.87064165946186</c:v>
                </c:pt>
                <c:pt idx="1891">
                  <c:v>1.88070309184154</c:v>
                </c:pt>
                <c:pt idx="1892">
                  <c:v>1.88680215343634</c:v>
                </c:pt>
                <c:pt idx="1893">
                  <c:v>1.89540270919817</c:v>
                </c:pt>
                <c:pt idx="1894">
                  <c:v>1.90255233938819</c:v>
                </c:pt>
                <c:pt idx="1895">
                  <c:v>1.91010359303857</c:v>
                </c:pt>
                <c:pt idx="1896">
                  <c:v>1.91581411832403</c:v>
                </c:pt>
                <c:pt idx="1897">
                  <c:v>1.91547812887969</c:v>
                </c:pt>
                <c:pt idx="1898">
                  <c:v>1.92097695968102</c:v>
                </c:pt>
                <c:pt idx="1899">
                  <c:v>1.93242512824089</c:v>
                </c:pt>
                <c:pt idx="1900">
                  <c:v>1.93497541679198</c:v>
                </c:pt>
                <c:pt idx="1901">
                  <c:v>1.93398526220562</c:v>
                </c:pt>
                <c:pt idx="1902">
                  <c:v>1.94694827870835</c:v>
                </c:pt>
                <c:pt idx="1903">
                  <c:v>1.94908818103563</c:v>
                </c:pt>
                <c:pt idx="1904">
                  <c:v>1.9521807820828</c:v>
                </c:pt>
                <c:pt idx="1905">
                  <c:v>1.95449801149245</c:v>
                </c:pt>
                <c:pt idx="1906">
                  <c:v>1.957744055605989</c:v>
                </c:pt>
                <c:pt idx="1907">
                  <c:v>1.96961659926447</c:v>
                </c:pt>
                <c:pt idx="1908">
                  <c:v>1.98170777818401</c:v>
                </c:pt>
                <c:pt idx="1909">
                  <c:v>1.9952737407235</c:v>
                </c:pt>
                <c:pt idx="1910">
                  <c:v>2.0128830219165</c:v>
                </c:pt>
                <c:pt idx="1911">
                  <c:v>2.021418030854798</c:v>
                </c:pt>
                <c:pt idx="1912">
                  <c:v>2.03512874453471</c:v>
                </c:pt>
                <c:pt idx="1913">
                  <c:v>2.04912176432091</c:v>
                </c:pt>
                <c:pt idx="1914">
                  <c:v>2.06917946039973</c:v>
                </c:pt>
                <c:pt idx="1915">
                  <c:v>2.080745531883819</c:v>
                </c:pt>
                <c:pt idx="1916">
                  <c:v>2.09112682091547</c:v>
                </c:pt>
                <c:pt idx="1917">
                  <c:v>2.10343287237362</c:v>
                </c:pt>
                <c:pt idx="1918">
                  <c:v>2.12248848044221</c:v>
                </c:pt>
                <c:pt idx="1919">
                  <c:v>2.14294091354681</c:v>
                </c:pt>
                <c:pt idx="1920">
                  <c:v>2.16807490863151</c:v>
                </c:pt>
                <c:pt idx="1921">
                  <c:v>2.1859388508431</c:v>
                </c:pt>
                <c:pt idx="1922">
                  <c:v>2.20734478194138</c:v>
                </c:pt>
                <c:pt idx="1923">
                  <c:v>2.23611301397599</c:v>
                </c:pt>
                <c:pt idx="1924">
                  <c:v>2.25527470291517</c:v>
                </c:pt>
                <c:pt idx="1925">
                  <c:v>2.27544056845434</c:v>
                </c:pt>
                <c:pt idx="1926">
                  <c:v>2.28578047772491</c:v>
                </c:pt>
                <c:pt idx="1927">
                  <c:v>2.29574216502679</c:v>
                </c:pt>
                <c:pt idx="1928">
                  <c:v>2.318038463683016</c:v>
                </c:pt>
                <c:pt idx="1929">
                  <c:v>2.33027067016239</c:v>
                </c:pt>
                <c:pt idx="1930">
                  <c:v>2.33610496071789</c:v>
                </c:pt>
                <c:pt idx="1931">
                  <c:v>2.34534836127994</c:v>
                </c:pt>
                <c:pt idx="1932">
                  <c:v>2.34677350132713</c:v>
                </c:pt>
                <c:pt idx="1933">
                  <c:v>2.34905644403565</c:v>
                </c:pt>
                <c:pt idx="1934">
                  <c:v>2.352515325423397</c:v>
                </c:pt>
                <c:pt idx="1935">
                  <c:v>2.378646509333293</c:v>
                </c:pt>
                <c:pt idx="1936">
                  <c:v>2.39966626619098</c:v>
                </c:pt>
                <c:pt idx="1937">
                  <c:v>2.40582718021111</c:v>
                </c:pt>
                <c:pt idx="1938">
                  <c:v>2.42059834899982</c:v>
                </c:pt>
                <c:pt idx="1939">
                  <c:v>2.44846279975647</c:v>
                </c:pt>
                <c:pt idx="1940">
                  <c:v>2.45502283887776</c:v>
                </c:pt>
                <c:pt idx="1941">
                  <c:v>2.45963355731109</c:v>
                </c:pt>
                <c:pt idx="1942">
                  <c:v>2.47154636796424</c:v>
                </c:pt>
                <c:pt idx="1943">
                  <c:v>2.49165774809221</c:v>
                </c:pt>
                <c:pt idx="1944">
                  <c:v>2.51137517429011</c:v>
                </c:pt>
                <c:pt idx="1945">
                  <c:v>2.51973926603359</c:v>
                </c:pt>
                <c:pt idx="1946">
                  <c:v>2.53578584445615</c:v>
                </c:pt>
                <c:pt idx="1947">
                  <c:v>2.54543107167047</c:v>
                </c:pt>
                <c:pt idx="1948">
                  <c:v>2.55635874231375</c:v>
                </c:pt>
                <c:pt idx="1949">
                  <c:v>2.58031675499573</c:v>
                </c:pt>
                <c:pt idx="1950">
                  <c:v>2.632478831135163</c:v>
                </c:pt>
                <c:pt idx="1951">
                  <c:v>2.658049494412499</c:v>
                </c:pt>
                <c:pt idx="1952">
                  <c:v>2.667765760777</c:v>
                </c:pt>
                <c:pt idx="1953">
                  <c:v>2.70740145191265</c:v>
                </c:pt>
                <c:pt idx="1954">
                  <c:v>2.73776529410964</c:v>
                </c:pt>
                <c:pt idx="1955">
                  <c:v>2.74929198342855</c:v>
                </c:pt>
                <c:pt idx="1956">
                  <c:v>2.79449124754809</c:v>
                </c:pt>
                <c:pt idx="1957">
                  <c:v>2.84119901210096</c:v>
                </c:pt>
                <c:pt idx="1958">
                  <c:v>2.83703966458339</c:v>
                </c:pt>
                <c:pt idx="1959">
                  <c:v>2.818825381454723</c:v>
                </c:pt>
                <c:pt idx="1960">
                  <c:v>2.80198391443753</c:v>
                </c:pt>
                <c:pt idx="1961">
                  <c:v>2.78735023039538</c:v>
                </c:pt>
                <c:pt idx="1962">
                  <c:v>2.77576774091462</c:v>
                </c:pt>
                <c:pt idx="1963">
                  <c:v>2.75492070548706</c:v>
                </c:pt>
                <c:pt idx="1964">
                  <c:v>2.75216384976919</c:v>
                </c:pt>
                <c:pt idx="1965">
                  <c:v>2.74020791955613</c:v>
                </c:pt>
                <c:pt idx="1966">
                  <c:v>2.72666928517076</c:v>
                </c:pt>
                <c:pt idx="1967">
                  <c:v>2.712843606508056</c:v>
                </c:pt>
                <c:pt idx="1968">
                  <c:v>2.70041091696467</c:v>
                </c:pt>
                <c:pt idx="1969">
                  <c:v>2.70147911328719</c:v>
                </c:pt>
                <c:pt idx="1970">
                  <c:v>2.70139352826818</c:v>
                </c:pt>
                <c:pt idx="1971">
                  <c:v>2.71343661657803</c:v>
                </c:pt>
                <c:pt idx="1972">
                  <c:v>2.72257443762375</c:v>
                </c:pt>
                <c:pt idx="1973">
                  <c:v>2.7148644820193</c:v>
                </c:pt>
                <c:pt idx="1974">
                  <c:v>2.71591341606209</c:v>
                </c:pt>
                <c:pt idx="1975">
                  <c:v>2.706646636202179</c:v>
                </c:pt>
                <c:pt idx="1976">
                  <c:v>2.72584579287227</c:v>
                </c:pt>
                <c:pt idx="1977">
                  <c:v>2.73895927161115</c:v>
                </c:pt>
                <c:pt idx="1978">
                  <c:v>2.73656468376834</c:v>
                </c:pt>
                <c:pt idx="1979">
                  <c:v>2.71898192293146</c:v>
                </c:pt>
                <c:pt idx="1980">
                  <c:v>2.70113572203338</c:v>
                </c:pt>
                <c:pt idx="1981">
                  <c:v>2.70751946905136</c:v>
                </c:pt>
                <c:pt idx="1982">
                  <c:v>2.69622108237601</c:v>
                </c:pt>
                <c:pt idx="1983">
                  <c:v>2.68493147881299</c:v>
                </c:pt>
                <c:pt idx="1984">
                  <c:v>2.68529862992835</c:v>
                </c:pt>
                <c:pt idx="1985">
                  <c:v>2.71112381024424</c:v>
                </c:pt>
                <c:pt idx="1986">
                  <c:v>2.71059331136082</c:v>
                </c:pt>
                <c:pt idx="1987">
                  <c:v>2.70982955217641</c:v>
                </c:pt>
                <c:pt idx="1988">
                  <c:v>2.70919595697723</c:v>
                </c:pt>
                <c:pt idx="1989">
                  <c:v>2.70527694840655</c:v>
                </c:pt>
                <c:pt idx="1990">
                  <c:v>2.6997021956629</c:v>
                </c:pt>
                <c:pt idx="1991">
                  <c:v>2.71309691500446</c:v>
                </c:pt>
                <c:pt idx="1992">
                  <c:v>2.72057902626299</c:v>
                </c:pt>
                <c:pt idx="1993">
                  <c:v>2.71244470233872</c:v>
                </c:pt>
                <c:pt idx="1994">
                  <c:v>2.71689058385285</c:v>
                </c:pt>
                <c:pt idx="1995">
                  <c:v>2.72510170272577</c:v>
                </c:pt>
                <c:pt idx="1996">
                  <c:v>2.7217282113321</c:v>
                </c:pt>
                <c:pt idx="1997">
                  <c:v>2.70580586444077</c:v>
                </c:pt>
                <c:pt idx="1998">
                  <c:v>2.69144779179201</c:v>
                </c:pt>
                <c:pt idx="1999">
                  <c:v>2.67537590715619</c:v>
                </c:pt>
                <c:pt idx="2000">
                  <c:v>2.67480117068883</c:v>
                </c:pt>
                <c:pt idx="2001">
                  <c:v>2.68719190017445</c:v>
                </c:pt>
                <c:pt idx="2002">
                  <c:v>2.68054198865614</c:v>
                </c:pt>
                <c:pt idx="2003">
                  <c:v>2.66200638944295</c:v>
                </c:pt>
                <c:pt idx="2004">
                  <c:v>2.65658027786415</c:v>
                </c:pt>
                <c:pt idx="2005">
                  <c:v>2.64831512637154</c:v>
                </c:pt>
                <c:pt idx="2006">
                  <c:v>2.64356246722939</c:v>
                </c:pt>
                <c:pt idx="2007">
                  <c:v>2.63606493688777</c:v>
                </c:pt>
                <c:pt idx="2008">
                  <c:v>2.63794983075622</c:v>
                </c:pt>
                <c:pt idx="2009">
                  <c:v>2.61799371001346</c:v>
                </c:pt>
                <c:pt idx="2010">
                  <c:v>2.59469350076983</c:v>
                </c:pt>
                <c:pt idx="2011">
                  <c:v>2.57407187332896</c:v>
                </c:pt>
                <c:pt idx="2012">
                  <c:v>2.555569499448723</c:v>
                </c:pt>
                <c:pt idx="2013">
                  <c:v>2.54296881017131</c:v>
                </c:pt>
                <c:pt idx="2014">
                  <c:v>2.52724040564992</c:v>
                </c:pt>
                <c:pt idx="2015">
                  <c:v>2.53713084112532</c:v>
                </c:pt>
                <c:pt idx="2016">
                  <c:v>2.52961668222706</c:v>
                </c:pt>
                <c:pt idx="2017">
                  <c:v>2.52030684449233</c:v>
                </c:pt>
                <c:pt idx="2018">
                  <c:v>2.51939558916027</c:v>
                </c:pt>
                <c:pt idx="2019">
                  <c:v>2.50963851063817</c:v>
                </c:pt>
                <c:pt idx="2020">
                  <c:v>2.50680317760014</c:v>
                </c:pt>
                <c:pt idx="2021">
                  <c:v>2.4987863048653</c:v>
                </c:pt>
                <c:pt idx="2022">
                  <c:v>2.48925759763535</c:v>
                </c:pt>
                <c:pt idx="2023">
                  <c:v>2.50088089573441</c:v>
                </c:pt>
                <c:pt idx="2024">
                  <c:v>2.491940533806519</c:v>
                </c:pt>
                <c:pt idx="2025">
                  <c:v>2.48864103494288</c:v>
                </c:pt>
                <c:pt idx="2026">
                  <c:v>2.49164872493233</c:v>
                </c:pt>
                <c:pt idx="2027">
                  <c:v>2.49946984065334</c:v>
                </c:pt>
                <c:pt idx="2028">
                  <c:v>2.50852407875412</c:v>
                </c:pt>
                <c:pt idx="2029">
                  <c:v>2.50270194732859</c:v>
                </c:pt>
                <c:pt idx="2030">
                  <c:v>2.49875684929915</c:v>
                </c:pt>
                <c:pt idx="2031">
                  <c:v>2.4907477775904</c:v>
                </c:pt>
                <c:pt idx="2032">
                  <c:v>2.48350836903578</c:v>
                </c:pt>
                <c:pt idx="2033">
                  <c:v>2.48040950951189</c:v>
                </c:pt>
                <c:pt idx="2034">
                  <c:v>2.48141581948413</c:v>
                </c:pt>
                <c:pt idx="2035">
                  <c:v>2.48655325963689</c:v>
                </c:pt>
                <c:pt idx="2036">
                  <c:v>2.49643725433124</c:v>
                </c:pt>
                <c:pt idx="2037">
                  <c:v>2.50777672026914</c:v>
                </c:pt>
                <c:pt idx="2038">
                  <c:v>2.518866571728279</c:v>
                </c:pt>
                <c:pt idx="2039">
                  <c:v>2.526868739227843</c:v>
                </c:pt>
                <c:pt idx="2040">
                  <c:v>2.54872613835662</c:v>
                </c:pt>
                <c:pt idx="2041">
                  <c:v>2.58105929990166</c:v>
                </c:pt>
                <c:pt idx="2042">
                  <c:v>2.61231408323898</c:v>
                </c:pt>
                <c:pt idx="2043">
                  <c:v>2.62615238152212</c:v>
                </c:pt>
                <c:pt idx="2044">
                  <c:v>2.63447080421915</c:v>
                </c:pt>
                <c:pt idx="2045">
                  <c:v>2.68251592134715</c:v>
                </c:pt>
                <c:pt idx="2046">
                  <c:v>2.69217816724686</c:v>
                </c:pt>
                <c:pt idx="2047">
                  <c:v>2.72022543265941</c:v>
                </c:pt>
                <c:pt idx="2048">
                  <c:v>2.73461297655627</c:v>
                </c:pt>
                <c:pt idx="2049">
                  <c:v>2.75606435217648</c:v>
                </c:pt>
                <c:pt idx="2050">
                  <c:v>2.77154148222642</c:v>
                </c:pt>
                <c:pt idx="2051">
                  <c:v>2.78456720462198</c:v>
                </c:pt>
                <c:pt idx="2052">
                  <c:v>2.80736797575065</c:v>
                </c:pt>
                <c:pt idx="2053">
                  <c:v>2.828688920304776</c:v>
                </c:pt>
                <c:pt idx="2054">
                  <c:v>2.8278478864268</c:v>
                </c:pt>
                <c:pt idx="2055">
                  <c:v>2.838478779062119</c:v>
                </c:pt>
                <c:pt idx="2056">
                  <c:v>2.84378830724873</c:v>
                </c:pt>
                <c:pt idx="2057">
                  <c:v>2.85395028126161</c:v>
                </c:pt>
                <c:pt idx="2058">
                  <c:v>2.84482890135552</c:v>
                </c:pt>
                <c:pt idx="2059">
                  <c:v>2.835425954145893</c:v>
                </c:pt>
                <c:pt idx="2060">
                  <c:v>2.84004002122465</c:v>
                </c:pt>
                <c:pt idx="2061">
                  <c:v>2.82392823963459</c:v>
                </c:pt>
                <c:pt idx="2062">
                  <c:v>2.85122754378261</c:v>
                </c:pt>
                <c:pt idx="2063">
                  <c:v>2.859452198943073</c:v>
                </c:pt>
                <c:pt idx="2064">
                  <c:v>2.86343769391481</c:v>
                </c:pt>
                <c:pt idx="2065">
                  <c:v>2.84222150156942</c:v>
                </c:pt>
                <c:pt idx="2066">
                  <c:v>2.84406400687795</c:v>
                </c:pt>
                <c:pt idx="2067">
                  <c:v>2.835345021884763</c:v>
                </c:pt>
                <c:pt idx="2068">
                  <c:v>2.82302036101176</c:v>
                </c:pt>
                <c:pt idx="2069">
                  <c:v>2.82145602212571</c:v>
                </c:pt>
                <c:pt idx="2070">
                  <c:v>2.810595629970777</c:v>
                </c:pt>
                <c:pt idx="2071">
                  <c:v>2.80103612781176</c:v>
                </c:pt>
                <c:pt idx="2072">
                  <c:v>2.812985191424963</c:v>
                </c:pt>
                <c:pt idx="2073">
                  <c:v>2.82704026187146</c:v>
                </c:pt>
                <c:pt idx="2074">
                  <c:v>2.82079524550938</c:v>
                </c:pt>
                <c:pt idx="2075">
                  <c:v>2.812420410022823</c:v>
                </c:pt>
                <c:pt idx="2076">
                  <c:v>2.81990267015725</c:v>
                </c:pt>
                <c:pt idx="2077">
                  <c:v>2.82568737326119</c:v>
                </c:pt>
                <c:pt idx="2078">
                  <c:v>2.8379223171976</c:v>
                </c:pt>
                <c:pt idx="2079">
                  <c:v>2.8281608102792</c:v>
                </c:pt>
                <c:pt idx="2080">
                  <c:v>2.82994597769544</c:v>
                </c:pt>
                <c:pt idx="2081">
                  <c:v>2.84468121763678</c:v>
                </c:pt>
                <c:pt idx="2082">
                  <c:v>2.83909894916043</c:v>
                </c:pt>
                <c:pt idx="2083">
                  <c:v>2.835269589913803</c:v>
                </c:pt>
                <c:pt idx="2084">
                  <c:v>2.845473539980619</c:v>
                </c:pt>
                <c:pt idx="2085">
                  <c:v>2.85671303258911</c:v>
                </c:pt>
                <c:pt idx="2086">
                  <c:v>2.89039019072698</c:v>
                </c:pt>
                <c:pt idx="2087">
                  <c:v>2.89319556033746</c:v>
                </c:pt>
                <c:pt idx="2088">
                  <c:v>2.9016910562942</c:v>
                </c:pt>
                <c:pt idx="2089">
                  <c:v>2.92493278752145</c:v>
                </c:pt>
                <c:pt idx="2090">
                  <c:v>2.9302052582625</c:v>
                </c:pt>
                <c:pt idx="2091">
                  <c:v>2.932789910244078</c:v>
                </c:pt>
                <c:pt idx="2092">
                  <c:v>2.94487529230719</c:v>
                </c:pt>
                <c:pt idx="2093">
                  <c:v>2.94034047110629</c:v>
                </c:pt>
                <c:pt idx="2094">
                  <c:v>2.936272900449733</c:v>
                </c:pt>
                <c:pt idx="2095">
                  <c:v>2.955792929461559</c:v>
                </c:pt>
                <c:pt idx="2096">
                  <c:v>2.95918762711846</c:v>
                </c:pt>
                <c:pt idx="2097">
                  <c:v>2.950933919299719</c:v>
                </c:pt>
                <c:pt idx="2098">
                  <c:v>2.94964347128632</c:v>
                </c:pt>
                <c:pt idx="2099">
                  <c:v>2.96138821156846</c:v>
                </c:pt>
                <c:pt idx="2100">
                  <c:v>2.96627201575332</c:v>
                </c:pt>
                <c:pt idx="2101">
                  <c:v>3.00515619043473</c:v>
                </c:pt>
                <c:pt idx="2102">
                  <c:v>3.01601029273681</c:v>
                </c:pt>
                <c:pt idx="2103">
                  <c:v>3.00855142678368</c:v>
                </c:pt>
                <c:pt idx="2104">
                  <c:v>3.00181239503065</c:v>
                </c:pt>
                <c:pt idx="2105">
                  <c:v>3.0050620261176</c:v>
                </c:pt>
                <c:pt idx="2106">
                  <c:v>3.00241944539166</c:v>
                </c:pt>
                <c:pt idx="2107">
                  <c:v>2.9998909805355</c:v>
                </c:pt>
                <c:pt idx="2108">
                  <c:v>3.00330483618027</c:v>
                </c:pt>
                <c:pt idx="2109">
                  <c:v>3.02075340624524</c:v>
                </c:pt>
                <c:pt idx="2110">
                  <c:v>3.01682986425687</c:v>
                </c:pt>
                <c:pt idx="2111">
                  <c:v>3.01305994671819</c:v>
                </c:pt>
                <c:pt idx="2112">
                  <c:v>3.04816350558746</c:v>
                </c:pt>
                <c:pt idx="2113">
                  <c:v>3.07282996011361</c:v>
                </c:pt>
                <c:pt idx="2114">
                  <c:v>3.07609519613753</c:v>
                </c:pt>
                <c:pt idx="2115">
                  <c:v>3.136606153951818</c:v>
                </c:pt>
                <c:pt idx="2116">
                  <c:v>3.1560356341203</c:v>
                </c:pt>
                <c:pt idx="2117">
                  <c:v>3.21613885799942</c:v>
                </c:pt>
                <c:pt idx="2118">
                  <c:v>3.20791413785235</c:v>
                </c:pt>
                <c:pt idx="2119">
                  <c:v>3.2012233336104</c:v>
                </c:pt>
                <c:pt idx="2120">
                  <c:v>3.20185729978916</c:v>
                </c:pt>
                <c:pt idx="2121">
                  <c:v>3.21755764661101</c:v>
                </c:pt>
                <c:pt idx="2122">
                  <c:v>3.20630844934002</c:v>
                </c:pt>
                <c:pt idx="2123">
                  <c:v>3.21081276790981</c:v>
                </c:pt>
                <c:pt idx="2124">
                  <c:v>3.21252582487959</c:v>
                </c:pt>
                <c:pt idx="2125">
                  <c:v>3.20352183634379</c:v>
                </c:pt>
                <c:pt idx="2126">
                  <c:v>3.21457172540336</c:v>
                </c:pt>
                <c:pt idx="2127">
                  <c:v>3.21675356245665</c:v>
                </c:pt>
                <c:pt idx="2128">
                  <c:v>3.21412468535061</c:v>
                </c:pt>
                <c:pt idx="2129">
                  <c:v>3.19904439602436</c:v>
                </c:pt>
                <c:pt idx="2130">
                  <c:v>3.22132672642742</c:v>
                </c:pt>
                <c:pt idx="2131">
                  <c:v>3.22804897460951</c:v>
                </c:pt>
                <c:pt idx="2132">
                  <c:v>3.21930154491799</c:v>
                </c:pt>
                <c:pt idx="2133">
                  <c:v>3.21465420482939</c:v>
                </c:pt>
                <c:pt idx="2134">
                  <c:v>3.22736986785035</c:v>
                </c:pt>
                <c:pt idx="2135">
                  <c:v>3.25804160418542</c:v>
                </c:pt>
                <c:pt idx="2136">
                  <c:v>3.27418945782462</c:v>
                </c:pt>
                <c:pt idx="2137">
                  <c:v>3.29059238375491</c:v>
                </c:pt>
                <c:pt idx="2138">
                  <c:v>3.333663074955238</c:v>
                </c:pt>
                <c:pt idx="2139">
                  <c:v>3.40809587046852</c:v>
                </c:pt>
                <c:pt idx="2140">
                  <c:v>3.44253318107006</c:v>
                </c:pt>
                <c:pt idx="2141">
                  <c:v>3.50395556012006</c:v>
                </c:pt>
                <c:pt idx="2142">
                  <c:v>3.53381118173027</c:v>
                </c:pt>
                <c:pt idx="2143">
                  <c:v>3.55110423021065</c:v>
                </c:pt>
                <c:pt idx="2144">
                  <c:v>3.59477904516237</c:v>
                </c:pt>
                <c:pt idx="2145">
                  <c:v>3.63982188766249</c:v>
                </c:pt>
                <c:pt idx="2146">
                  <c:v>3.70807182693825</c:v>
                </c:pt>
                <c:pt idx="2147">
                  <c:v>3.80866430795994</c:v>
                </c:pt>
                <c:pt idx="2148">
                  <c:v>3.79936853003454</c:v>
                </c:pt>
                <c:pt idx="2149">
                  <c:v>3.82349421186926</c:v>
                </c:pt>
                <c:pt idx="2150">
                  <c:v>3.80397527543738</c:v>
                </c:pt>
                <c:pt idx="2151">
                  <c:v>3.78217089264235</c:v>
                </c:pt>
                <c:pt idx="2152">
                  <c:v>3.84321295009674</c:v>
                </c:pt>
                <c:pt idx="2153">
                  <c:v>3.891697784094779</c:v>
                </c:pt>
                <c:pt idx="2154">
                  <c:v>3.861249930334323</c:v>
                </c:pt>
                <c:pt idx="2155">
                  <c:v>3.82914713263832</c:v>
                </c:pt>
                <c:pt idx="2156">
                  <c:v>3.801299997155858</c:v>
                </c:pt>
                <c:pt idx="2157">
                  <c:v>3.78122734494222</c:v>
                </c:pt>
                <c:pt idx="2158">
                  <c:v>3.8532566250974</c:v>
                </c:pt>
                <c:pt idx="2159">
                  <c:v>3.86884332550449</c:v>
                </c:pt>
                <c:pt idx="2160">
                  <c:v>3.852809017683213</c:v>
                </c:pt>
                <c:pt idx="2161">
                  <c:v>3.86099044982668</c:v>
                </c:pt>
                <c:pt idx="2162">
                  <c:v>3.82982206751024</c:v>
                </c:pt>
                <c:pt idx="2163">
                  <c:v>3.82283694772559</c:v>
                </c:pt>
                <c:pt idx="2164">
                  <c:v>3.79203863216151</c:v>
                </c:pt>
                <c:pt idx="2165">
                  <c:v>3.79569977070356</c:v>
                </c:pt>
                <c:pt idx="2166">
                  <c:v>3.73796128114846</c:v>
                </c:pt>
                <c:pt idx="2167">
                  <c:v>3.66782638888262</c:v>
                </c:pt>
                <c:pt idx="2168">
                  <c:v>3.62020765738839</c:v>
                </c:pt>
                <c:pt idx="2169">
                  <c:v>3.59453625921586</c:v>
                </c:pt>
                <c:pt idx="2170">
                  <c:v>3.62248044021108</c:v>
                </c:pt>
                <c:pt idx="2171">
                  <c:v>3.61435984290018</c:v>
                </c:pt>
                <c:pt idx="2172">
                  <c:v>3.57255397297784</c:v>
                </c:pt>
                <c:pt idx="2173">
                  <c:v>3.51118354572114</c:v>
                </c:pt>
                <c:pt idx="2174">
                  <c:v>3.472804188389079</c:v>
                </c:pt>
                <c:pt idx="2175">
                  <c:v>3.42119686388953</c:v>
                </c:pt>
                <c:pt idx="2176">
                  <c:v>3.396679859445999</c:v>
                </c:pt>
                <c:pt idx="2177">
                  <c:v>3.37648520898277</c:v>
                </c:pt>
                <c:pt idx="2178">
                  <c:v>3.35556110216317</c:v>
                </c:pt>
                <c:pt idx="2179">
                  <c:v>3.30922082852287</c:v>
                </c:pt>
                <c:pt idx="2180">
                  <c:v>3.27942322132413</c:v>
                </c:pt>
                <c:pt idx="2181">
                  <c:v>3.24514378733093</c:v>
                </c:pt>
                <c:pt idx="2182">
                  <c:v>3.2214355290849</c:v>
                </c:pt>
                <c:pt idx="2183">
                  <c:v>3.19989403116847</c:v>
                </c:pt>
                <c:pt idx="2184">
                  <c:v>3.19169367824936</c:v>
                </c:pt>
                <c:pt idx="2185">
                  <c:v>3.16756088769454</c:v>
                </c:pt>
                <c:pt idx="2186">
                  <c:v>3.255270313974739</c:v>
                </c:pt>
                <c:pt idx="2187">
                  <c:v>3.24065217449006</c:v>
                </c:pt>
                <c:pt idx="2188">
                  <c:v>3.19838356819898</c:v>
                </c:pt>
                <c:pt idx="2189">
                  <c:v>3.16253326532807</c:v>
                </c:pt>
                <c:pt idx="2190">
                  <c:v>3.14401481431749</c:v>
                </c:pt>
                <c:pt idx="2191">
                  <c:v>3.10374153089907</c:v>
                </c:pt>
                <c:pt idx="2192">
                  <c:v>3.08944744381815</c:v>
                </c:pt>
                <c:pt idx="2193">
                  <c:v>3.053266883375799</c:v>
                </c:pt>
                <c:pt idx="2194">
                  <c:v>3.02693452230195</c:v>
                </c:pt>
                <c:pt idx="2195">
                  <c:v>3.006029039715798</c:v>
                </c:pt>
                <c:pt idx="2196">
                  <c:v>2.98684559519643</c:v>
                </c:pt>
                <c:pt idx="2197">
                  <c:v>2.98400087713646</c:v>
                </c:pt>
                <c:pt idx="2198">
                  <c:v>2.97041452200113</c:v>
                </c:pt>
                <c:pt idx="2199">
                  <c:v>2.964255883681738</c:v>
                </c:pt>
                <c:pt idx="2200">
                  <c:v>2.95959718596737</c:v>
                </c:pt>
                <c:pt idx="2201">
                  <c:v>2.94514025299104</c:v>
                </c:pt>
                <c:pt idx="2202">
                  <c:v>2.94967516575055</c:v>
                </c:pt>
                <c:pt idx="2203">
                  <c:v>2.97316506237278</c:v>
                </c:pt>
                <c:pt idx="2204">
                  <c:v>2.95297180155633</c:v>
                </c:pt>
                <c:pt idx="2205">
                  <c:v>2.92936742359757</c:v>
                </c:pt>
                <c:pt idx="2206">
                  <c:v>2.92394203331015</c:v>
                </c:pt>
                <c:pt idx="2207">
                  <c:v>2.91721991572064</c:v>
                </c:pt>
                <c:pt idx="2208">
                  <c:v>2.90975428720176</c:v>
                </c:pt>
                <c:pt idx="2209">
                  <c:v>2.90363711893717</c:v>
                </c:pt>
                <c:pt idx="2210">
                  <c:v>2.90789829100258</c:v>
                </c:pt>
                <c:pt idx="2211">
                  <c:v>2.90399466011461</c:v>
                </c:pt>
                <c:pt idx="2212">
                  <c:v>2.90301628590676</c:v>
                </c:pt>
                <c:pt idx="2213">
                  <c:v>2.914230897466</c:v>
                </c:pt>
                <c:pt idx="2214">
                  <c:v>2.92092753047781</c:v>
                </c:pt>
                <c:pt idx="2215">
                  <c:v>2.93608535422173</c:v>
                </c:pt>
                <c:pt idx="2216">
                  <c:v>2.95415318148441</c:v>
                </c:pt>
                <c:pt idx="2217">
                  <c:v>2.955847624648336</c:v>
                </c:pt>
                <c:pt idx="2218">
                  <c:v>2.93748505701369</c:v>
                </c:pt>
                <c:pt idx="2219">
                  <c:v>2.9235291388865</c:v>
                </c:pt>
                <c:pt idx="2220">
                  <c:v>2.9194730126745</c:v>
                </c:pt>
                <c:pt idx="2221">
                  <c:v>2.914846659348273</c:v>
                </c:pt>
                <c:pt idx="2222">
                  <c:v>2.91540639561269</c:v>
                </c:pt>
                <c:pt idx="2223">
                  <c:v>2.94148544820428</c:v>
                </c:pt>
                <c:pt idx="2224">
                  <c:v>2.94726358390335</c:v>
                </c:pt>
                <c:pt idx="2225">
                  <c:v>2.93792741311508</c:v>
                </c:pt>
                <c:pt idx="2226">
                  <c:v>2.94591530170305</c:v>
                </c:pt>
                <c:pt idx="2227">
                  <c:v>2.94892721220987</c:v>
                </c:pt>
                <c:pt idx="2228">
                  <c:v>2.94552478466459</c:v>
                </c:pt>
                <c:pt idx="2229">
                  <c:v>2.9443930758446</c:v>
                </c:pt>
                <c:pt idx="2230">
                  <c:v>2.95618186371492</c:v>
                </c:pt>
                <c:pt idx="2231">
                  <c:v>2.974345999273823</c:v>
                </c:pt>
                <c:pt idx="2232">
                  <c:v>2.97953093871996</c:v>
                </c:pt>
                <c:pt idx="2233">
                  <c:v>3.0019141631244</c:v>
                </c:pt>
                <c:pt idx="2234">
                  <c:v>3.04629925366185</c:v>
                </c:pt>
                <c:pt idx="2235">
                  <c:v>3.06162549975949</c:v>
                </c:pt>
                <c:pt idx="2236">
                  <c:v>3.09585349833061</c:v>
                </c:pt>
                <c:pt idx="2237">
                  <c:v>3.11340745366242</c:v>
                </c:pt>
                <c:pt idx="2238">
                  <c:v>3.13240250980895</c:v>
                </c:pt>
                <c:pt idx="2239">
                  <c:v>3.16281764830121</c:v>
                </c:pt>
                <c:pt idx="2240">
                  <c:v>3.20065069469529</c:v>
                </c:pt>
                <c:pt idx="2241">
                  <c:v>3.28235697680202</c:v>
                </c:pt>
                <c:pt idx="2242">
                  <c:v>3.30618933637236</c:v>
                </c:pt>
                <c:pt idx="2243">
                  <c:v>3.35298732811852</c:v>
                </c:pt>
                <c:pt idx="2244">
                  <c:v>3.38853215514112</c:v>
                </c:pt>
                <c:pt idx="2245">
                  <c:v>3.47489946574292</c:v>
                </c:pt>
                <c:pt idx="2246">
                  <c:v>3.52336937306509</c:v>
                </c:pt>
                <c:pt idx="2247">
                  <c:v>3.56476428427628</c:v>
                </c:pt>
                <c:pt idx="2248">
                  <c:v>3.59251484953589</c:v>
                </c:pt>
                <c:pt idx="2249">
                  <c:v>3.58609996735703</c:v>
                </c:pt>
                <c:pt idx="2250">
                  <c:v>3.582049339733536</c:v>
                </c:pt>
                <c:pt idx="2251">
                  <c:v>3.65256372102451</c:v>
                </c:pt>
                <c:pt idx="2252">
                  <c:v>3.68128725055193</c:v>
                </c:pt>
                <c:pt idx="2253">
                  <c:v>3.6731113493691</c:v>
                </c:pt>
                <c:pt idx="2254">
                  <c:v>3.6688139423379</c:v>
                </c:pt>
                <c:pt idx="2255">
                  <c:v>3.68473084040082</c:v>
                </c:pt>
                <c:pt idx="2256">
                  <c:v>3.66736420862193</c:v>
                </c:pt>
                <c:pt idx="2257">
                  <c:v>3.69008677093632</c:v>
                </c:pt>
                <c:pt idx="2258">
                  <c:v>3.7244162171378</c:v>
                </c:pt>
                <c:pt idx="2259">
                  <c:v>3.772368495918176</c:v>
                </c:pt>
                <c:pt idx="2260">
                  <c:v>3.75117566555209</c:v>
                </c:pt>
                <c:pt idx="2261">
                  <c:v>3.71391645870593</c:v>
                </c:pt>
                <c:pt idx="2262">
                  <c:v>3.68926055879338</c:v>
                </c:pt>
                <c:pt idx="2263">
                  <c:v>3.68839999591701</c:v>
                </c:pt>
                <c:pt idx="2264">
                  <c:v>3.68522073951975</c:v>
                </c:pt>
                <c:pt idx="2265">
                  <c:v>3.66928515749255</c:v>
                </c:pt>
                <c:pt idx="2266">
                  <c:v>3.66805625488573</c:v>
                </c:pt>
                <c:pt idx="2267">
                  <c:v>3.63736209638334</c:v>
                </c:pt>
                <c:pt idx="2268">
                  <c:v>3.62357898074019</c:v>
                </c:pt>
                <c:pt idx="2269">
                  <c:v>3.612231533506279</c:v>
                </c:pt>
                <c:pt idx="2270">
                  <c:v>3.60381631983422</c:v>
                </c:pt>
                <c:pt idx="2271">
                  <c:v>3.60775628635732</c:v>
                </c:pt>
                <c:pt idx="2272">
                  <c:v>3.57390444621402</c:v>
                </c:pt>
                <c:pt idx="2273">
                  <c:v>3.56192737921459</c:v>
                </c:pt>
                <c:pt idx="2274">
                  <c:v>3.54806889563516</c:v>
                </c:pt>
                <c:pt idx="2275">
                  <c:v>3.55491429263472</c:v>
                </c:pt>
                <c:pt idx="2276">
                  <c:v>3.53464186016352</c:v>
                </c:pt>
                <c:pt idx="2277">
                  <c:v>3.53238279910923</c:v>
                </c:pt>
                <c:pt idx="2278">
                  <c:v>3.53900645490803</c:v>
                </c:pt>
                <c:pt idx="2279">
                  <c:v>3.532467330334339</c:v>
                </c:pt>
                <c:pt idx="2280">
                  <c:v>3.512240356748143</c:v>
                </c:pt>
                <c:pt idx="2281">
                  <c:v>3.49419498698472</c:v>
                </c:pt>
                <c:pt idx="2282">
                  <c:v>3.5171437706106</c:v>
                </c:pt>
                <c:pt idx="2283">
                  <c:v>3.523214126964</c:v>
                </c:pt>
                <c:pt idx="2284">
                  <c:v>3.60756493559408</c:v>
                </c:pt>
                <c:pt idx="2285">
                  <c:v>3.60174499931694</c:v>
                </c:pt>
                <c:pt idx="2286">
                  <c:v>3.63108192843085</c:v>
                </c:pt>
                <c:pt idx="2287">
                  <c:v>3.59115445322019</c:v>
                </c:pt>
                <c:pt idx="2288">
                  <c:v>3.58035258892543</c:v>
                </c:pt>
                <c:pt idx="2289">
                  <c:v>3.54795409982596</c:v>
                </c:pt>
                <c:pt idx="2290">
                  <c:v>3.50271144543383</c:v>
                </c:pt>
                <c:pt idx="2291">
                  <c:v>3.46717817501249</c:v>
                </c:pt>
                <c:pt idx="2292">
                  <c:v>3.451375103210359</c:v>
                </c:pt>
                <c:pt idx="2293">
                  <c:v>3.41335939401742</c:v>
                </c:pt>
                <c:pt idx="2294">
                  <c:v>3.43960622655301</c:v>
                </c:pt>
                <c:pt idx="2295">
                  <c:v>3.44129221145269</c:v>
                </c:pt>
                <c:pt idx="2296">
                  <c:v>3.43485350743761</c:v>
                </c:pt>
                <c:pt idx="2297">
                  <c:v>3.436680534085097</c:v>
                </c:pt>
                <c:pt idx="2298">
                  <c:v>3.41176506656406</c:v>
                </c:pt>
                <c:pt idx="2299">
                  <c:v>3.39358938025655</c:v>
                </c:pt>
                <c:pt idx="2300">
                  <c:v>3.355270834883596</c:v>
                </c:pt>
                <c:pt idx="2301">
                  <c:v>3.34219097673399</c:v>
                </c:pt>
                <c:pt idx="2302">
                  <c:v>3.29825381758115</c:v>
                </c:pt>
                <c:pt idx="2303">
                  <c:v>3.25494861806862</c:v>
                </c:pt>
                <c:pt idx="2304">
                  <c:v>3.22323379199451</c:v>
                </c:pt>
                <c:pt idx="2305">
                  <c:v>3.17314076860957</c:v>
                </c:pt>
                <c:pt idx="2306">
                  <c:v>3.14963795361254</c:v>
                </c:pt>
                <c:pt idx="2307">
                  <c:v>3.10629454104468</c:v>
                </c:pt>
                <c:pt idx="2308">
                  <c:v>3.07098145950628</c:v>
                </c:pt>
                <c:pt idx="2309">
                  <c:v>3.03490313182965</c:v>
                </c:pt>
                <c:pt idx="2310">
                  <c:v>3.01750802287511</c:v>
                </c:pt>
                <c:pt idx="2311">
                  <c:v>2.98916443166752</c:v>
                </c:pt>
                <c:pt idx="2312">
                  <c:v>2.96435441765708</c:v>
                </c:pt>
                <c:pt idx="2313">
                  <c:v>2.959046694830783</c:v>
                </c:pt>
                <c:pt idx="2314">
                  <c:v>2.94313174818373</c:v>
                </c:pt>
                <c:pt idx="2315">
                  <c:v>2.93472430035916</c:v>
                </c:pt>
                <c:pt idx="2316">
                  <c:v>2.9226612607979</c:v>
                </c:pt>
                <c:pt idx="2317">
                  <c:v>2.92799363647559</c:v>
                </c:pt>
                <c:pt idx="2318">
                  <c:v>2.91834459793038</c:v>
                </c:pt>
                <c:pt idx="2319">
                  <c:v>2.90984065667552</c:v>
                </c:pt>
                <c:pt idx="2320">
                  <c:v>2.907097924938</c:v>
                </c:pt>
                <c:pt idx="2321">
                  <c:v>2.92704601656541</c:v>
                </c:pt>
                <c:pt idx="2322">
                  <c:v>2.95237950028671</c:v>
                </c:pt>
                <c:pt idx="2323">
                  <c:v>2.97012273984478</c:v>
                </c:pt>
                <c:pt idx="2324">
                  <c:v>2.96765744326662</c:v>
                </c:pt>
                <c:pt idx="2325">
                  <c:v>2.97170607690855</c:v>
                </c:pt>
                <c:pt idx="2326">
                  <c:v>2.98514533436257</c:v>
                </c:pt>
                <c:pt idx="2327">
                  <c:v>2.99943472775751</c:v>
                </c:pt>
                <c:pt idx="2328">
                  <c:v>3.01911676147904</c:v>
                </c:pt>
                <c:pt idx="2329">
                  <c:v>3.03601912857139</c:v>
                </c:pt>
                <c:pt idx="2330">
                  <c:v>3.09230435038625</c:v>
                </c:pt>
                <c:pt idx="2331">
                  <c:v>3.154658153270143</c:v>
                </c:pt>
                <c:pt idx="2332">
                  <c:v>3.17176790953339</c:v>
                </c:pt>
                <c:pt idx="2333">
                  <c:v>3.1772665269461</c:v>
                </c:pt>
                <c:pt idx="2334">
                  <c:v>3.19206914839503</c:v>
                </c:pt>
                <c:pt idx="2335">
                  <c:v>3.20570507445727</c:v>
                </c:pt>
                <c:pt idx="2336">
                  <c:v>3.22697358381566</c:v>
                </c:pt>
                <c:pt idx="2337">
                  <c:v>3.25251841190167</c:v>
                </c:pt>
                <c:pt idx="2338">
                  <c:v>3.29466266618198</c:v>
                </c:pt>
                <c:pt idx="2339">
                  <c:v>3.334019164716178</c:v>
                </c:pt>
                <c:pt idx="2340">
                  <c:v>3.374287631223019</c:v>
                </c:pt>
                <c:pt idx="2341">
                  <c:v>3.415187439475599</c:v>
                </c:pt>
                <c:pt idx="2342">
                  <c:v>3.42610210812404</c:v>
                </c:pt>
                <c:pt idx="2343">
                  <c:v>3.44167377618224</c:v>
                </c:pt>
                <c:pt idx="2344">
                  <c:v>3.45849881769498</c:v>
                </c:pt>
                <c:pt idx="2345">
                  <c:v>3.51276048173054</c:v>
                </c:pt>
                <c:pt idx="2346">
                  <c:v>3.54852960164236</c:v>
                </c:pt>
                <c:pt idx="2347">
                  <c:v>3.57467895711008</c:v>
                </c:pt>
                <c:pt idx="2348">
                  <c:v>3.61725931950043</c:v>
                </c:pt>
                <c:pt idx="2349">
                  <c:v>3.63579892372895</c:v>
                </c:pt>
                <c:pt idx="2350">
                  <c:v>3.66802389653111</c:v>
                </c:pt>
                <c:pt idx="2351">
                  <c:v>3.68245837211694</c:v>
                </c:pt>
                <c:pt idx="2352">
                  <c:v>3.71748199324302</c:v>
                </c:pt>
                <c:pt idx="2353">
                  <c:v>3.73287009548519</c:v>
                </c:pt>
                <c:pt idx="2354">
                  <c:v>3.80412391661255</c:v>
                </c:pt>
                <c:pt idx="2355">
                  <c:v>3.83793846174164</c:v>
                </c:pt>
                <c:pt idx="2356">
                  <c:v>3.82437522964331</c:v>
                </c:pt>
                <c:pt idx="2357">
                  <c:v>3.84058007432486</c:v>
                </c:pt>
                <c:pt idx="2358">
                  <c:v>3.83170538565841</c:v>
                </c:pt>
                <c:pt idx="2359">
                  <c:v>3.83022655543542</c:v>
                </c:pt>
                <c:pt idx="2360">
                  <c:v>3.808057813448638</c:v>
                </c:pt>
                <c:pt idx="2361">
                  <c:v>3.80419792971987</c:v>
                </c:pt>
                <c:pt idx="2362">
                  <c:v>3.82367182809124</c:v>
                </c:pt>
                <c:pt idx="2363">
                  <c:v>3.86070926405021</c:v>
                </c:pt>
                <c:pt idx="2364">
                  <c:v>3.896229682028419</c:v>
                </c:pt>
                <c:pt idx="2365">
                  <c:v>3.91319236684965</c:v>
                </c:pt>
                <c:pt idx="2366">
                  <c:v>3.91479626474887</c:v>
                </c:pt>
                <c:pt idx="2367">
                  <c:v>3.937662775443179</c:v>
                </c:pt>
                <c:pt idx="2368">
                  <c:v>3.92786360899703</c:v>
                </c:pt>
                <c:pt idx="2369">
                  <c:v>3.91563705875756</c:v>
                </c:pt>
                <c:pt idx="2370">
                  <c:v>3.932576369418203</c:v>
                </c:pt>
                <c:pt idx="2371">
                  <c:v>3.94397001054376</c:v>
                </c:pt>
                <c:pt idx="2372">
                  <c:v>3.95793527784327</c:v>
                </c:pt>
                <c:pt idx="2373">
                  <c:v>3.98229709957533</c:v>
                </c:pt>
                <c:pt idx="2374">
                  <c:v>4.02244660737966</c:v>
                </c:pt>
                <c:pt idx="2375">
                  <c:v>4.106404874029489</c:v>
                </c:pt>
                <c:pt idx="2376">
                  <c:v>4.121685446201991</c:v>
                </c:pt>
                <c:pt idx="2377">
                  <c:v>4.14775069126358</c:v>
                </c:pt>
                <c:pt idx="2378">
                  <c:v>4.25647477090587</c:v>
                </c:pt>
                <c:pt idx="2379">
                  <c:v>4.26667844011539</c:v>
                </c:pt>
                <c:pt idx="2380">
                  <c:v>4.260621549635307</c:v>
                </c:pt>
                <c:pt idx="2381">
                  <c:v>4.26904190448832</c:v>
                </c:pt>
                <c:pt idx="2382">
                  <c:v>4.344153851791481</c:v>
                </c:pt>
                <c:pt idx="2383">
                  <c:v>4.38719700086416</c:v>
                </c:pt>
                <c:pt idx="2384">
                  <c:v>4.44760029300611</c:v>
                </c:pt>
                <c:pt idx="2385">
                  <c:v>4.44301680890351</c:v>
                </c:pt>
                <c:pt idx="2386">
                  <c:v>4.4730921437334</c:v>
                </c:pt>
                <c:pt idx="2387">
                  <c:v>4.597233550969984</c:v>
                </c:pt>
                <c:pt idx="2388">
                  <c:v>4.62113909199967</c:v>
                </c:pt>
                <c:pt idx="2389">
                  <c:v>4.59127777782216</c:v>
                </c:pt>
                <c:pt idx="2390">
                  <c:v>4.56823876871331</c:v>
                </c:pt>
                <c:pt idx="2391">
                  <c:v>4.59166023365341</c:v>
                </c:pt>
                <c:pt idx="2392">
                  <c:v>4.62671719849936</c:v>
                </c:pt>
                <c:pt idx="2393">
                  <c:v>4.63002761135772</c:v>
                </c:pt>
                <c:pt idx="2394">
                  <c:v>4.72754592375936</c:v>
                </c:pt>
                <c:pt idx="2395">
                  <c:v>4.7242062056096</c:v>
                </c:pt>
                <c:pt idx="2396">
                  <c:v>4.74375472702471</c:v>
                </c:pt>
                <c:pt idx="2397">
                  <c:v>4.78535808449641</c:v>
                </c:pt>
                <c:pt idx="2398">
                  <c:v>4.76620680235</c:v>
                </c:pt>
                <c:pt idx="2399">
                  <c:v>4.75885976417138</c:v>
                </c:pt>
                <c:pt idx="2400">
                  <c:v>4.74570001871391</c:v>
                </c:pt>
                <c:pt idx="2401">
                  <c:v>4.73310090037816</c:v>
                </c:pt>
                <c:pt idx="2402">
                  <c:v>4.662165232418801</c:v>
                </c:pt>
                <c:pt idx="2403">
                  <c:v>4.63999934871901</c:v>
                </c:pt>
                <c:pt idx="2404">
                  <c:v>4.6280796500438</c:v>
                </c:pt>
                <c:pt idx="2405">
                  <c:v>4.615901470400981</c:v>
                </c:pt>
                <c:pt idx="2406">
                  <c:v>4.58955133534387</c:v>
                </c:pt>
                <c:pt idx="2407">
                  <c:v>4.640651456149587</c:v>
                </c:pt>
                <c:pt idx="2408">
                  <c:v>4.609457508559275</c:v>
                </c:pt>
                <c:pt idx="2409">
                  <c:v>4.54168046631053</c:v>
                </c:pt>
                <c:pt idx="2410">
                  <c:v>4.47534385558698</c:v>
                </c:pt>
                <c:pt idx="2411">
                  <c:v>4.43197408351248</c:v>
                </c:pt>
                <c:pt idx="2412">
                  <c:v>4.40383589780869</c:v>
                </c:pt>
                <c:pt idx="2413">
                  <c:v>4.40376056011351</c:v>
                </c:pt>
                <c:pt idx="2414">
                  <c:v>4.47652532177782</c:v>
                </c:pt>
                <c:pt idx="2415">
                  <c:v>4.48318013659344</c:v>
                </c:pt>
                <c:pt idx="2416">
                  <c:v>4.47375066611732</c:v>
                </c:pt>
                <c:pt idx="2417">
                  <c:v>4.47118963127729</c:v>
                </c:pt>
                <c:pt idx="2418">
                  <c:v>4.42456739366359</c:v>
                </c:pt>
                <c:pt idx="2419">
                  <c:v>4.43885133076437</c:v>
                </c:pt>
                <c:pt idx="2420">
                  <c:v>4.43283444235403</c:v>
                </c:pt>
                <c:pt idx="2421">
                  <c:v>4.420780921005213</c:v>
                </c:pt>
                <c:pt idx="2422">
                  <c:v>4.42333703100818</c:v>
                </c:pt>
                <c:pt idx="2423">
                  <c:v>4.398196546419947</c:v>
                </c:pt>
                <c:pt idx="2424">
                  <c:v>4.37266082546967</c:v>
                </c:pt>
                <c:pt idx="2425">
                  <c:v>4.46803591001414</c:v>
                </c:pt>
                <c:pt idx="2426">
                  <c:v>4.57990766034347</c:v>
                </c:pt>
                <c:pt idx="2427">
                  <c:v>4.618745428158426</c:v>
                </c:pt>
                <c:pt idx="2428">
                  <c:v>4.5998619953555</c:v>
                </c:pt>
                <c:pt idx="2429">
                  <c:v>4.593415699619197</c:v>
                </c:pt>
                <c:pt idx="2430">
                  <c:v>4.55618560359912</c:v>
                </c:pt>
                <c:pt idx="2431">
                  <c:v>4.497016437732904</c:v>
                </c:pt>
                <c:pt idx="2432">
                  <c:v>4.42602622119788</c:v>
                </c:pt>
                <c:pt idx="2433">
                  <c:v>4.40187351434069</c:v>
                </c:pt>
                <c:pt idx="2434">
                  <c:v>4.358341661739947</c:v>
                </c:pt>
                <c:pt idx="2435">
                  <c:v>4.31747178209846</c:v>
                </c:pt>
                <c:pt idx="2436">
                  <c:v>4.30321701826682</c:v>
                </c:pt>
                <c:pt idx="2437">
                  <c:v>4.28130388358857</c:v>
                </c:pt>
                <c:pt idx="2438">
                  <c:v>4.26147275760908</c:v>
                </c:pt>
                <c:pt idx="2439">
                  <c:v>4.257974252250191</c:v>
                </c:pt>
                <c:pt idx="2440">
                  <c:v>4.255710337208543</c:v>
                </c:pt>
                <c:pt idx="2441">
                  <c:v>4.308684536386007</c:v>
                </c:pt>
                <c:pt idx="2442">
                  <c:v>4.31120013332961</c:v>
                </c:pt>
                <c:pt idx="2443">
                  <c:v>4.36029316646993</c:v>
                </c:pt>
                <c:pt idx="2444">
                  <c:v>4.369466869994977</c:v>
                </c:pt>
                <c:pt idx="2445">
                  <c:v>4.41093899961125</c:v>
                </c:pt>
                <c:pt idx="2446">
                  <c:v>4.397336686376409</c:v>
                </c:pt>
                <c:pt idx="2447">
                  <c:v>4.537157880361248</c:v>
                </c:pt>
                <c:pt idx="2448">
                  <c:v>4.5437983918301</c:v>
                </c:pt>
                <c:pt idx="2449">
                  <c:v>4.50188924841397</c:v>
                </c:pt>
                <c:pt idx="2450">
                  <c:v>4.48510780060663</c:v>
                </c:pt>
                <c:pt idx="2451">
                  <c:v>4.498914088339283</c:v>
                </c:pt>
                <c:pt idx="2452">
                  <c:v>4.46796247158334</c:v>
                </c:pt>
                <c:pt idx="2453">
                  <c:v>4.47855346549436</c:v>
                </c:pt>
                <c:pt idx="2454">
                  <c:v>4.44655931157601</c:v>
                </c:pt>
                <c:pt idx="2455">
                  <c:v>4.391184889423537</c:v>
                </c:pt>
                <c:pt idx="2456">
                  <c:v>4.40768500487882</c:v>
                </c:pt>
                <c:pt idx="2457">
                  <c:v>4.40440845828919</c:v>
                </c:pt>
                <c:pt idx="2458">
                  <c:v>4.35619843976475</c:v>
                </c:pt>
                <c:pt idx="2459">
                  <c:v>4.31534945181175</c:v>
                </c:pt>
                <c:pt idx="2460">
                  <c:v>4.31682869198076</c:v>
                </c:pt>
                <c:pt idx="2461">
                  <c:v>4.3652324224531</c:v>
                </c:pt>
                <c:pt idx="2462">
                  <c:v>4.41675809143182</c:v>
                </c:pt>
                <c:pt idx="2463">
                  <c:v>4.38980428836307</c:v>
                </c:pt>
                <c:pt idx="2464">
                  <c:v>4.348084311213769</c:v>
                </c:pt>
                <c:pt idx="2465">
                  <c:v>4.3404331350441</c:v>
                </c:pt>
                <c:pt idx="2466">
                  <c:v>4.305590420519739</c:v>
                </c:pt>
                <c:pt idx="2467">
                  <c:v>4.32065637383563</c:v>
                </c:pt>
                <c:pt idx="2468">
                  <c:v>4.33624668512505</c:v>
                </c:pt>
                <c:pt idx="2469">
                  <c:v>4.30549514095818</c:v>
                </c:pt>
                <c:pt idx="2470">
                  <c:v>4.277513238269147</c:v>
                </c:pt>
                <c:pt idx="2471">
                  <c:v>4.25717619211555</c:v>
                </c:pt>
                <c:pt idx="2472">
                  <c:v>4.32394191039488</c:v>
                </c:pt>
                <c:pt idx="2473">
                  <c:v>4.34385562493881</c:v>
                </c:pt>
                <c:pt idx="2474">
                  <c:v>4.335154407958451</c:v>
                </c:pt>
                <c:pt idx="2475">
                  <c:v>4.32720092510007</c:v>
                </c:pt>
                <c:pt idx="2476">
                  <c:v>4.41180519770801</c:v>
                </c:pt>
                <c:pt idx="2477">
                  <c:v>4.410411976201146</c:v>
                </c:pt>
                <c:pt idx="2478">
                  <c:v>4.393498176388967</c:v>
                </c:pt>
                <c:pt idx="2479">
                  <c:v>4.36379173216457</c:v>
                </c:pt>
                <c:pt idx="2480">
                  <c:v>4.414541566931423</c:v>
                </c:pt>
                <c:pt idx="2481">
                  <c:v>4.413013890595939</c:v>
                </c:pt>
                <c:pt idx="2482">
                  <c:v>4.57109034467992</c:v>
                </c:pt>
                <c:pt idx="2483">
                  <c:v>4.582810816137673</c:v>
                </c:pt>
                <c:pt idx="2484">
                  <c:v>4.58634768797064</c:v>
                </c:pt>
                <c:pt idx="2485">
                  <c:v>4.59256879643607</c:v>
                </c:pt>
                <c:pt idx="2486">
                  <c:v>4.56955990943462</c:v>
                </c:pt>
                <c:pt idx="2487">
                  <c:v>4.601835694297788</c:v>
                </c:pt>
                <c:pt idx="2488">
                  <c:v>4.562157856002809</c:v>
                </c:pt>
                <c:pt idx="2489">
                  <c:v>4.53165118398543</c:v>
                </c:pt>
                <c:pt idx="2490">
                  <c:v>4.51367683308388</c:v>
                </c:pt>
                <c:pt idx="2491">
                  <c:v>4.50187221567299</c:v>
                </c:pt>
                <c:pt idx="2492">
                  <c:v>4.49669870897119</c:v>
                </c:pt>
                <c:pt idx="2493">
                  <c:v>4.53512396929602</c:v>
                </c:pt>
                <c:pt idx="2494">
                  <c:v>4.554037230373441</c:v>
                </c:pt>
                <c:pt idx="2495">
                  <c:v>4.581945599165087</c:v>
                </c:pt>
                <c:pt idx="2496">
                  <c:v>4.60968006711387</c:v>
                </c:pt>
                <c:pt idx="2497">
                  <c:v>4.661054196728965</c:v>
                </c:pt>
                <c:pt idx="2498">
                  <c:v>4.68379947508007</c:v>
                </c:pt>
                <c:pt idx="2499">
                  <c:v>4.77073867931777</c:v>
                </c:pt>
                <c:pt idx="2500">
                  <c:v>4.805219896426689</c:v>
                </c:pt>
                <c:pt idx="2501">
                  <c:v>4.83115511127979</c:v>
                </c:pt>
                <c:pt idx="2502">
                  <c:v>4.99527167129078</c:v>
                </c:pt>
                <c:pt idx="2503">
                  <c:v>5.12079079070326</c:v>
                </c:pt>
                <c:pt idx="2504">
                  <c:v>5.15025168322021</c:v>
                </c:pt>
                <c:pt idx="2505">
                  <c:v>5.48669987418269</c:v>
                </c:pt>
                <c:pt idx="2506">
                  <c:v>5.64693370220152</c:v>
                </c:pt>
                <c:pt idx="2507">
                  <c:v>5.67801838338264</c:v>
                </c:pt>
                <c:pt idx="2508">
                  <c:v>5.6376232603066</c:v>
                </c:pt>
                <c:pt idx="2509">
                  <c:v>5.53543663242931</c:v>
                </c:pt>
                <c:pt idx="2510">
                  <c:v>5.44489967948996</c:v>
                </c:pt>
                <c:pt idx="2511">
                  <c:v>5.43607811436268</c:v>
                </c:pt>
                <c:pt idx="2512">
                  <c:v>5.41683549582379</c:v>
                </c:pt>
                <c:pt idx="2513">
                  <c:v>5.512325327245479</c:v>
                </c:pt>
                <c:pt idx="2514">
                  <c:v>5.49907204258019</c:v>
                </c:pt>
                <c:pt idx="2515">
                  <c:v>5.57221286580066</c:v>
                </c:pt>
                <c:pt idx="2516">
                  <c:v>5.504424829647531</c:v>
                </c:pt>
                <c:pt idx="2517">
                  <c:v>5.38121123717258</c:v>
                </c:pt>
                <c:pt idx="2518">
                  <c:v>5.266871646276933</c:v>
                </c:pt>
                <c:pt idx="2519">
                  <c:v>5.22892859756214</c:v>
                </c:pt>
                <c:pt idx="2520">
                  <c:v>5.21752331190468</c:v>
                </c:pt>
                <c:pt idx="2521">
                  <c:v>5.13656684311488</c:v>
                </c:pt>
                <c:pt idx="2522">
                  <c:v>5.08212759047292</c:v>
                </c:pt>
                <c:pt idx="2523">
                  <c:v>5.06268548323681</c:v>
                </c:pt>
                <c:pt idx="2524">
                  <c:v>5.08123672566109</c:v>
                </c:pt>
                <c:pt idx="2525">
                  <c:v>5.04078746869996</c:v>
                </c:pt>
                <c:pt idx="2526">
                  <c:v>4.96828074342335</c:v>
                </c:pt>
                <c:pt idx="2527">
                  <c:v>4.94539666784033</c:v>
                </c:pt>
                <c:pt idx="2528">
                  <c:v>4.92312192556904</c:v>
                </c:pt>
                <c:pt idx="2529">
                  <c:v>4.85602598171274</c:v>
                </c:pt>
                <c:pt idx="2530">
                  <c:v>4.76280949527165</c:v>
                </c:pt>
                <c:pt idx="2531">
                  <c:v>4.72334922326991</c:v>
                </c:pt>
                <c:pt idx="2532">
                  <c:v>4.663658241677424</c:v>
                </c:pt>
                <c:pt idx="2533">
                  <c:v>4.612821608957104</c:v>
                </c:pt>
                <c:pt idx="2534">
                  <c:v>4.56905980598934</c:v>
                </c:pt>
                <c:pt idx="2535">
                  <c:v>4.626599636734189</c:v>
                </c:pt>
                <c:pt idx="2536">
                  <c:v>4.63584739135703</c:v>
                </c:pt>
                <c:pt idx="2537">
                  <c:v>4.723906586310504</c:v>
                </c:pt>
                <c:pt idx="2538">
                  <c:v>4.76905630861364</c:v>
                </c:pt>
                <c:pt idx="2539">
                  <c:v>4.804130743773546</c:v>
                </c:pt>
                <c:pt idx="2540">
                  <c:v>4.77884458783502</c:v>
                </c:pt>
                <c:pt idx="2541">
                  <c:v>4.75382746283243</c:v>
                </c:pt>
                <c:pt idx="2542">
                  <c:v>4.78259818807005</c:v>
                </c:pt>
                <c:pt idx="2543">
                  <c:v>4.76601218407651</c:v>
                </c:pt>
                <c:pt idx="2544">
                  <c:v>4.750907238597431</c:v>
                </c:pt>
                <c:pt idx="2545">
                  <c:v>4.767625823124439</c:v>
                </c:pt>
                <c:pt idx="2546">
                  <c:v>4.9223709540226</c:v>
                </c:pt>
                <c:pt idx="2547">
                  <c:v>4.9355007675326</c:v>
                </c:pt>
                <c:pt idx="2548">
                  <c:v>4.93074829103753</c:v>
                </c:pt>
                <c:pt idx="2549">
                  <c:v>4.90025363673867</c:v>
                </c:pt>
                <c:pt idx="2550">
                  <c:v>4.803860709768</c:v>
                </c:pt>
                <c:pt idx="2551">
                  <c:v>4.70786373586779</c:v>
                </c:pt>
                <c:pt idx="2552">
                  <c:v>4.644936067127356</c:v>
                </c:pt>
                <c:pt idx="2553">
                  <c:v>4.60047240166614</c:v>
                </c:pt>
                <c:pt idx="2554">
                  <c:v>4.526674240393008</c:v>
                </c:pt>
                <c:pt idx="2555">
                  <c:v>4.464952669197723</c:v>
                </c:pt>
                <c:pt idx="2556">
                  <c:v>4.46843271424442</c:v>
                </c:pt>
                <c:pt idx="2557">
                  <c:v>4.420575756287167</c:v>
                </c:pt>
                <c:pt idx="2558">
                  <c:v>4.39115074538611</c:v>
                </c:pt>
                <c:pt idx="2559">
                  <c:v>4.36123031570131</c:v>
                </c:pt>
                <c:pt idx="2560">
                  <c:v>4.338904862331471</c:v>
                </c:pt>
                <c:pt idx="2561">
                  <c:v>4.399780528746883</c:v>
                </c:pt>
                <c:pt idx="2562">
                  <c:v>4.369934697755579</c:v>
                </c:pt>
                <c:pt idx="2563">
                  <c:v>4.346114075867645</c:v>
                </c:pt>
                <c:pt idx="2564">
                  <c:v>4.366642550625936</c:v>
                </c:pt>
                <c:pt idx="2565">
                  <c:v>4.33925649833329</c:v>
                </c:pt>
                <c:pt idx="2566">
                  <c:v>4.328038881967203</c:v>
                </c:pt>
                <c:pt idx="2567">
                  <c:v>4.365601879731901</c:v>
                </c:pt>
                <c:pt idx="2568">
                  <c:v>4.32903259013435</c:v>
                </c:pt>
                <c:pt idx="2569">
                  <c:v>4.27810206387962</c:v>
                </c:pt>
                <c:pt idx="2570">
                  <c:v>4.242146206815781</c:v>
                </c:pt>
                <c:pt idx="2571">
                  <c:v>4.262590791855509</c:v>
                </c:pt>
                <c:pt idx="2572">
                  <c:v>4.25427438949519</c:v>
                </c:pt>
                <c:pt idx="2573">
                  <c:v>4.22942309805508</c:v>
                </c:pt>
                <c:pt idx="2574">
                  <c:v>4.23424659235557</c:v>
                </c:pt>
                <c:pt idx="2575">
                  <c:v>4.2384622786221</c:v>
                </c:pt>
                <c:pt idx="2576">
                  <c:v>4.243815960036764</c:v>
                </c:pt>
                <c:pt idx="2577">
                  <c:v>4.24212567386396</c:v>
                </c:pt>
                <c:pt idx="2578">
                  <c:v>4.25643319705478</c:v>
                </c:pt>
                <c:pt idx="2579">
                  <c:v>4.2742317995403</c:v>
                </c:pt>
                <c:pt idx="2580">
                  <c:v>4.347954938814461</c:v>
                </c:pt>
                <c:pt idx="2581">
                  <c:v>4.39836259330659</c:v>
                </c:pt>
                <c:pt idx="2582">
                  <c:v>4.452885671777883</c:v>
                </c:pt>
                <c:pt idx="2583">
                  <c:v>4.46722457526767</c:v>
                </c:pt>
                <c:pt idx="2584">
                  <c:v>4.55196098177602</c:v>
                </c:pt>
                <c:pt idx="2585">
                  <c:v>4.607083635335734</c:v>
                </c:pt>
                <c:pt idx="2586">
                  <c:v>4.62970105309247</c:v>
                </c:pt>
                <c:pt idx="2587">
                  <c:v>4.63757660409256</c:v>
                </c:pt>
                <c:pt idx="2588">
                  <c:v>4.620238760211309</c:v>
                </c:pt>
                <c:pt idx="2589">
                  <c:v>4.6669017846472</c:v>
                </c:pt>
                <c:pt idx="2590">
                  <c:v>4.674100844182273</c:v>
                </c:pt>
                <c:pt idx="2591">
                  <c:v>4.73660825227429</c:v>
                </c:pt>
                <c:pt idx="2592">
                  <c:v>4.76221962739913</c:v>
                </c:pt>
                <c:pt idx="2593">
                  <c:v>4.90837834197786</c:v>
                </c:pt>
                <c:pt idx="2594">
                  <c:v>4.96813874378395</c:v>
                </c:pt>
                <c:pt idx="2595">
                  <c:v>5.00723844790789</c:v>
                </c:pt>
                <c:pt idx="2596">
                  <c:v>5.050824204149785</c:v>
                </c:pt>
                <c:pt idx="2597">
                  <c:v>5.131890917432488</c:v>
                </c:pt>
                <c:pt idx="2598">
                  <c:v>5.1990734396986</c:v>
                </c:pt>
                <c:pt idx="2599">
                  <c:v>5.32045747032356</c:v>
                </c:pt>
                <c:pt idx="2600">
                  <c:v>5.46722927390687</c:v>
                </c:pt>
                <c:pt idx="2601">
                  <c:v>5.592864037742268</c:v>
                </c:pt>
                <c:pt idx="2602">
                  <c:v>5.78550571281581</c:v>
                </c:pt>
                <c:pt idx="2603">
                  <c:v>5.96770965445792</c:v>
                </c:pt>
                <c:pt idx="2604">
                  <c:v>6.11569266939772</c:v>
                </c:pt>
                <c:pt idx="2605">
                  <c:v>6.25206838618537</c:v>
                </c:pt>
                <c:pt idx="2606">
                  <c:v>6.33342521784115</c:v>
                </c:pt>
                <c:pt idx="2607">
                  <c:v>6.40252736030447</c:v>
                </c:pt>
                <c:pt idx="2608">
                  <c:v>6.6290153234943</c:v>
                </c:pt>
                <c:pt idx="2609">
                  <c:v>6.745205840858968</c:v>
                </c:pt>
                <c:pt idx="2610">
                  <c:v>6.84862284077998</c:v>
                </c:pt>
                <c:pt idx="2611">
                  <c:v>6.881544859236343</c:v>
                </c:pt>
                <c:pt idx="2612">
                  <c:v>6.95199240164055</c:v>
                </c:pt>
                <c:pt idx="2613">
                  <c:v>7.00447813717942</c:v>
                </c:pt>
                <c:pt idx="2614">
                  <c:v>7.02152778078348</c:v>
                </c:pt>
                <c:pt idx="2615">
                  <c:v>7.112486310672949</c:v>
                </c:pt>
                <c:pt idx="2616">
                  <c:v>7.11685699858222</c:v>
                </c:pt>
                <c:pt idx="2617">
                  <c:v>7.23294996059961</c:v>
                </c:pt>
                <c:pt idx="2618">
                  <c:v>7.39460251397088</c:v>
                </c:pt>
                <c:pt idx="2619">
                  <c:v>7.581697845445</c:v>
                </c:pt>
                <c:pt idx="2620">
                  <c:v>7.76622825737318</c:v>
                </c:pt>
                <c:pt idx="2621">
                  <c:v>7.80864668869897</c:v>
                </c:pt>
                <c:pt idx="2622">
                  <c:v>7.99369036994921</c:v>
                </c:pt>
                <c:pt idx="2623">
                  <c:v>8.36057262273406</c:v>
                </c:pt>
                <c:pt idx="2624">
                  <c:v>8.98690058311623</c:v>
                </c:pt>
                <c:pt idx="2625">
                  <c:v>9.4467860626637</c:v>
                </c:pt>
                <c:pt idx="2626">
                  <c:v>9.77280935447816</c:v>
                </c:pt>
                <c:pt idx="2627">
                  <c:v>9.684306786395798</c:v>
                </c:pt>
                <c:pt idx="2628">
                  <c:v>9.69988597458981</c:v>
                </c:pt>
                <c:pt idx="2629">
                  <c:v>9.5300692749776</c:v>
                </c:pt>
                <c:pt idx="2630">
                  <c:v>9.65082567844543</c:v>
                </c:pt>
                <c:pt idx="2631">
                  <c:v>10.2749897997296</c:v>
                </c:pt>
                <c:pt idx="2632">
                  <c:v>10.3540841404745</c:v>
                </c:pt>
                <c:pt idx="2633">
                  <c:v>10.1268579965171</c:v>
                </c:pt>
                <c:pt idx="2634">
                  <c:v>9.95211754256576</c:v>
                </c:pt>
                <c:pt idx="2635">
                  <c:v>9.87317885952741</c:v>
                </c:pt>
                <c:pt idx="2636">
                  <c:v>10.0560133571028</c:v>
                </c:pt>
                <c:pt idx="2637">
                  <c:v>9.98929795945379</c:v>
                </c:pt>
                <c:pt idx="2638">
                  <c:v>9.87448786888234</c:v>
                </c:pt>
                <c:pt idx="2639">
                  <c:v>9.86348561001305</c:v>
                </c:pt>
                <c:pt idx="2640">
                  <c:v>9.638133407543597</c:v>
                </c:pt>
                <c:pt idx="2641">
                  <c:v>10.0318716880342</c:v>
                </c:pt>
                <c:pt idx="2642">
                  <c:v>9.91559407422252</c:v>
                </c:pt>
                <c:pt idx="2643">
                  <c:v>9.95780915955635</c:v>
                </c:pt>
                <c:pt idx="2644">
                  <c:v>9.787558626920177</c:v>
                </c:pt>
                <c:pt idx="2645">
                  <c:v>9.61060566778637</c:v>
                </c:pt>
                <c:pt idx="2646">
                  <c:v>10.0455180439562</c:v>
                </c:pt>
                <c:pt idx="2647">
                  <c:v>9.82911635901156</c:v>
                </c:pt>
                <c:pt idx="2648">
                  <c:v>9.9046433508061</c:v>
                </c:pt>
                <c:pt idx="2649">
                  <c:v>9.608916342631277</c:v>
                </c:pt>
                <c:pt idx="2650">
                  <c:v>9.1757397067281</c:v>
                </c:pt>
                <c:pt idx="2651">
                  <c:v>8.87344338076968</c:v>
                </c:pt>
                <c:pt idx="2652">
                  <c:v>8.630812181918555</c:v>
                </c:pt>
                <c:pt idx="2653">
                  <c:v>8.39762409618697</c:v>
                </c:pt>
                <c:pt idx="2654">
                  <c:v>8.048304695832597</c:v>
                </c:pt>
                <c:pt idx="2655">
                  <c:v>7.83614421707427</c:v>
                </c:pt>
                <c:pt idx="2656">
                  <c:v>7.62866003307344</c:v>
                </c:pt>
                <c:pt idx="2657">
                  <c:v>7.44132251605404</c:v>
                </c:pt>
                <c:pt idx="2658">
                  <c:v>7.40008681937286</c:v>
                </c:pt>
                <c:pt idx="2659">
                  <c:v>7.221738356850437</c:v>
                </c:pt>
                <c:pt idx="2660">
                  <c:v>7.191370958912938</c:v>
                </c:pt>
                <c:pt idx="2661">
                  <c:v>7.05804049805533</c:v>
                </c:pt>
                <c:pt idx="2662">
                  <c:v>6.99879501420408</c:v>
                </c:pt>
                <c:pt idx="2663">
                  <c:v>6.97827825530449</c:v>
                </c:pt>
                <c:pt idx="2664">
                  <c:v>6.93821970866702</c:v>
                </c:pt>
                <c:pt idx="2665">
                  <c:v>6.792858453330488</c:v>
                </c:pt>
                <c:pt idx="2666">
                  <c:v>6.77486965030188</c:v>
                </c:pt>
                <c:pt idx="2667">
                  <c:v>6.57541308787443</c:v>
                </c:pt>
                <c:pt idx="2668">
                  <c:v>6.33488121249012</c:v>
                </c:pt>
                <c:pt idx="2669">
                  <c:v>6.344830136088961</c:v>
                </c:pt>
                <c:pt idx="2670">
                  <c:v>6.260235850649464</c:v>
                </c:pt>
                <c:pt idx="2671">
                  <c:v>6.263897575445413</c:v>
                </c:pt>
                <c:pt idx="2672">
                  <c:v>6.09782316110434</c:v>
                </c:pt>
                <c:pt idx="2673">
                  <c:v>5.897211823079036</c:v>
                </c:pt>
                <c:pt idx="2674">
                  <c:v>5.757889606377136</c:v>
                </c:pt>
                <c:pt idx="2675">
                  <c:v>5.626490700171979</c:v>
                </c:pt>
                <c:pt idx="2676">
                  <c:v>5.59185665087455</c:v>
                </c:pt>
                <c:pt idx="2677">
                  <c:v>5.591555839821981</c:v>
                </c:pt>
                <c:pt idx="2678">
                  <c:v>5.48937511210546</c:v>
                </c:pt>
                <c:pt idx="2679">
                  <c:v>5.386586832185787</c:v>
                </c:pt>
                <c:pt idx="2680">
                  <c:v>5.38014157238532</c:v>
                </c:pt>
                <c:pt idx="2681">
                  <c:v>5.30763389732378</c:v>
                </c:pt>
                <c:pt idx="2682">
                  <c:v>5.23270345630094</c:v>
                </c:pt>
                <c:pt idx="2683">
                  <c:v>5.19356294175989</c:v>
                </c:pt>
                <c:pt idx="2684">
                  <c:v>5.25643673620293</c:v>
                </c:pt>
                <c:pt idx="2685">
                  <c:v>5.2597936624492</c:v>
                </c:pt>
                <c:pt idx="2686">
                  <c:v>5.17229582241343</c:v>
                </c:pt>
                <c:pt idx="2687">
                  <c:v>5.1630180214926</c:v>
                </c:pt>
                <c:pt idx="2688">
                  <c:v>5.18921419931793</c:v>
                </c:pt>
                <c:pt idx="2689">
                  <c:v>5.10957670807364</c:v>
                </c:pt>
                <c:pt idx="2690">
                  <c:v>5.02937126013888</c:v>
                </c:pt>
                <c:pt idx="2691">
                  <c:v>4.99062822554666</c:v>
                </c:pt>
                <c:pt idx="2692">
                  <c:v>4.91259743343706</c:v>
                </c:pt>
                <c:pt idx="2693">
                  <c:v>4.882454278698861</c:v>
                </c:pt>
                <c:pt idx="2694">
                  <c:v>4.80360522110454</c:v>
                </c:pt>
                <c:pt idx="2695">
                  <c:v>4.7647131051662</c:v>
                </c:pt>
                <c:pt idx="2696">
                  <c:v>4.7922613005879</c:v>
                </c:pt>
                <c:pt idx="2697">
                  <c:v>4.79180405828353</c:v>
                </c:pt>
                <c:pt idx="2698">
                  <c:v>4.728939747237211</c:v>
                </c:pt>
                <c:pt idx="2699">
                  <c:v>4.672057499066486</c:v>
                </c:pt>
                <c:pt idx="2700">
                  <c:v>4.658337416299107</c:v>
                </c:pt>
                <c:pt idx="2701">
                  <c:v>4.619413958963507</c:v>
                </c:pt>
                <c:pt idx="2702">
                  <c:v>4.60291178403072</c:v>
                </c:pt>
                <c:pt idx="2703">
                  <c:v>4.577921025188989</c:v>
                </c:pt>
                <c:pt idx="2704">
                  <c:v>4.5789313651707</c:v>
                </c:pt>
                <c:pt idx="2705">
                  <c:v>4.68686442766015</c:v>
                </c:pt>
                <c:pt idx="2706">
                  <c:v>4.68561300519763</c:v>
                </c:pt>
                <c:pt idx="2707">
                  <c:v>4.664435000985796</c:v>
                </c:pt>
                <c:pt idx="2708">
                  <c:v>4.655793438357405</c:v>
                </c:pt>
                <c:pt idx="2709">
                  <c:v>4.672338458498649</c:v>
                </c:pt>
                <c:pt idx="2710">
                  <c:v>4.77982649696315</c:v>
                </c:pt>
                <c:pt idx="2711">
                  <c:v>4.82054243384035</c:v>
                </c:pt>
                <c:pt idx="2712">
                  <c:v>4.79546682622473</c:v>
                </c:pt>
                <c:pt idx="2713">
                  <c:v>4.804564547596455</c:v>
                </c:pt>
                <c:pt idx="2714">
                  <c:v>4.81502194684133</c:v>
                </c:pt>
                <c:pt idx="2715">
                  <c:v>4.83520005221156</c:v>
                </c:pt>
                <c:pt idx="2716">
                  <c:v>4.88285205209122</c:v>
                </c:pt>
                <c:pt idx="2717">
                  <c:v>5.022416510700571</c:v>
                </c:pt>
                <c:pt idx="2718">
                  <c:v>5.0512402680422</c:v>
                </c:pt>
                <c:pt idx="2719">
                  <c:v>5.09895741533412</c:v>
                </c:pt>
                <c:pt idx="2720">
                  <c:v>5.137911024344969</c:v>
                </c:pt>
                <c:pt idx="2721">
                  <c:v>5.218917280145376</c:v>
                </c:pt>
                <c:pt idx="2722">
                  <c:v>5.321584657255963</c:v>
                </c:pt>
                <c:pt idx="2723">
                  <c:v>5.37736066852568</c:v>
                </c:pt>
                <c:pt idx="2724">
                  <c:v>5.43779765008219</c:v>
                </c:pt>
                <c:pt idx="2725">
                  <c:v>5.42377878146325</c:v>
                </c:pt>
                <c:pt idx="2726">
                  <c:v>5.60195447492402</c:v>
                </c:pt>
                <c:pt idx="2727">
                  <c:v>5.56020758818217</c:v>
                </c:pt>
                <c:pt idx="2728">
                  <c:v>5.560025777105811</c:v>
                </c:pt>
                <c:pt idx="2729">
                  <c:v>5.49905940441538</c:v>
                </c:pt>
                <c:pt idx="2730">
                  <c:v>5.4462936297432</c:v>
                </c:pt>
                <c:pt idx="2731">
                  <c:v>5.44464544489815</c:v>
                </c:pt>
                <c:pt idx="2732">
                  <c:v>5.465587072546891</c:v>
                </c:pt>
                <c:pt idx="2733">
                  <c:v>5.39227813832114</c:v>
                </c:pt>
                <c:pt idx="2734">
                  <c:v>5.40989827015104</c:v>
                </c:pt>
                <c:pt idx="2735">
                  <c:v>5.4058213681914</c:v>
                </c:pt>
                <c:pt idx="2736">
                  <c:v>5.357184918486836</c:v>
                </c:pt>
                <c:pt idx="2737">
                  <c:v>5.39011346556552</c:v>
                </c:pt>
                <c:pt idx="2738">
                  <c:v>5.35766518179621</c:v>
                </c:pt>
                <c:pt idx="2739">
                  <c:v>5.36368746185662</c:v>
                </c:pt>
                <c:pt idx="2740">
                  <c:v>5.3362995711214</c:v>
                </c:pt>
                <c:pt idx="2741">
                  <c:v>5.32135045460224</c:v>
                </c:pt>
                <c:pt idx="2742">
                  <c:v>5.29121963981251</c:v>
                </c:pt>
                <c:pt idx="2743">
                  <c:v>5.32697720215426</c:v>
                </c:pt>
                <c:pt idx="2744">
                  <c:v>5.34477278468471</c:v>
                </c:pt>
                <c:pt idx="2745">
                  <c:v>5.46476978196944</c:v>
                </c:pt>
                <c:pt idx="2746">
                  <c:v>5.51429997035802</c:v>
                </c:pt>
                <c:pt idx="2747">
                  <c:v>5.4928529556287</c:v>
                </c:pt>
                <c:pt idx="2748">
                  <c:v>5.62680090126269</c:v>
                </c:pt>
                <c:pt idx="2749">
                  <c:v>5.6053673156589</c:v>
                </c:pt>
                <c:pt idx="2750">
                  <c:v>5.70638732626884</c:v>
                </c:pt>
                <c:pt idx="2751">
                  <c:v>5.750713719686709</c:v>
                </c:pt>
                <c:pt idx="2752">
                  <c:v>5.68916261216214</c:v>
                </c:pt>
                <c:pt idx="2753">
                  <c:v>5.695980374047077</c:v>
                </c:pt>
                <c:pt idx="2754">
                  <c:v>5.63915066495715</c:v>
                </c:pt>
                <c:pt idx="2755">
                  <c:v>5.663818117594085</c:v>
                </c:pt>
                <c:pt idx="2756">
                  <c:v>5.62939983683314</c:v>
                </c:pt>
                <c:pt idx="2757">
                  <c:v>5.74872101166739</c:v>
                </c:pt>
                <c:pt idx="2758">
                  <c:v>5.89507243892062</c:v>
                </c:pt>
                <c:pt idx="2759">
                  <c:v>5.84428200862077</c:v>
                </c:pt>
                <c:pt idx="2760">
                  <c:v>5.861565519121695</c:v>
                </c:pt>
                <c:pt idx="2761">
                  <c:v>5.88476635511734</c:v>
                </c:pt>
                <c:pt idx="2762">
                  <c:v>5.91689122554793</c:v>
                </c:pt>
                <c:pt idx="2763">
                  <c:v>6.0178739818228</c:v>
                </c:pt>
                <c:pt idx="2764">
                  <c:v>5.93493360324818</c:v>
                </c:pt>
                <c:pt idx="2765">
                  <c:v>5.84528600020302</c:v>
                </c:pt>
                <c:pt idx="2766">
                  <c:v>5.80219378027445</c:v>
                </c:pt>
                <c:pt idx="2767">
                  <c:v>5.77275614571022</c:v>
                </c:pt>
                <c:pt idx="2768">
                  <c:v>5.75846332896911</c:v>
                </c:pt>
                <c:pt idx="2769">
                  <c:v>5.83031468301732</c:v>
                </c:pt>
                <c:pt idx="2770">
                  <c:v>5.70990812738428</c:v>
                </c:pt>
                <c:pt idx="2771">
                  <c:v>5.762938516953351</c:v>
                </c:pt>
                <c:pt idx="2772">
                  <c:v>5.62736042255761</c:v>
                </c:pt>
                <c:pt idx="2773">
                  <c:v>5.51465805050616</c:v>
                </c:pt>
                <c:pt idx="2774">
                  <c:v>5.42625539230792</c:v>
                </c:pt>
                <c:pt idx="2775">
                  <c:v>5.27956993321136</c:v>
                </c:pt>
                <c:pt idx="2776">
                  <c:v>5.390976762565973</c:v>
                </c:pt>
                <c:pt idx="2777">
                  <c:v>5.25292633301563</c:v>
                </c:pt>
                <c:pt idx="2778">
                  <c:v>5.08966585226985</c:v>
                </c:pt>
                <c:pt idx="2779">
                  <c:v>4.95900273081376</c:v>
                </c:pt>
                <c:pt idx="2780">
                  <c:v>4.824815588292163</c:v>
                </c:pt>
                <c:pt idx="2781">
                  <c:v>4.69745814287146</c:v>
                </c:pt>
                <c:pt idx="2782">
                  <c:v>4.624957931653031</c:v>
                </c:pt>
                <c:pt idx="2783">
                  <c:v>4.601556817983083</c:v>
                </c:pt>
                <c:pt idx="2784">
                  <c:v>4.61282335448952</c:v>
                </c:pt>
                <c:pt idx="2785">
                  <c:v>4.54624847051987</c:v>
                </c:pt>
                <c:pt idx="2786">
                  <c:v>4.43726590699687</c:v>
                </c:pt>
                <c:pt idx="2787">
                  <c:v>4.355977765176886</c:v>
                </c:pt>
                <c:pt idx="2788">
                  <c:v>4.302579379361267</c:v>
                </c:pt>
                <c:pt idx="2789">
                  <c:v>4.24348910652786</c:v>
                </c:pt>
                <c:pt idx="2790">
                  <c:v>4.15704566427916</c:v>
                </c:pt>
                <c:pt idx="2791">
                  <c:v>4.07604625973912</c:v>
                </c:pt>
                <c:pt idx="2792">
                  <c:v>4.005272717111</c:v>
                </c:pt>
                <c:pt idx="2793">
                  <c:v>3.99958466933672</c:v>
                </c:pt>
                <c:pt idx="2794">
                  <c:v>3.990049325864398</c:v>
                </c:pt>
                <c:pt idx="2795">
                  <c:v>3.94003978784205</c:v>
                </c:pt>
                <c:pt idx="2796">
                  <c:v>3.92519544874255</c:v>
                </c:pt>
                <c:pt idx="2797">
                  <c:v>3.888629913450019</c:v>
                </c:pt>
                <c:pt idx="2798">
                  <c:v>3.85465856418659</c:v>
                </c:pt>
                <c:pt idx="2799">
                  <c:v>3.82784263221691</c:v>
                </c:pt>
                <c:pt idx="2800">
                  <c:v>3.77934748033513</c:v>
                </c:pt>
                <c:pt idx="2801">
                  <c:v>3.75124076693842</c:v>
                </c:pt>
                <c:pt idx="2802">
                  <c:v>3.79632012187392</c:v>
                </c:pt>
                <c:pt idx="2803">
                  <c:v>3.76160202079494</c:v>
                </c:pt>
                <c:pt idx="2804">
                  <c:v>3.73317086213739</c:v>
                </c:pt>
                <c:pt idx="2805">
                  <c:v>3.70456554314587</c:v>
                </c:pt>
                <c:pt idx="2806">
                  <c:v>3.6794712903615</c:v>
                </c:pt>
                <c:pt idx="2807">
                  <c:v>3.68726462373741</c:v>
                </c:pt>
                <c:pt idx="2808">
                  <c:v>3.66726752988951</c:v>
                </c:pt>
                <c:pt idx="2809">
                  <c:v>3.637480674138739</c:v>
                </c:pt>
                <c:pt idx="2810">
                  <c:v>3.60233491811262</c:v>
                </c:pt>
                <c:pt idx="2811">
                  <c:v>3.65008361702723</c:v>
                </c:pt>
                <c:pt idx="2812">
                  <c:v>3.60878139308148</c:v>
                </c:pt>
                <c:pt idx="2813">
                  <c:v>3.55390469103688</c:v>
                </c:pt>
                <c:pt idx="2814">
                  <c:v>3.50665763843379</c:v>
                </c:pt>
                <c:pt idx="2815">
                  <c:v>3.48912845394036</c:v>
                </c:pt>
                <c:pt idx="2816">
                  <c:v>3.459032400083756</c:v>
                </c:pt>
                <c:pt idx="2817">
                  <c:v>3.4692075482969</c:v>
                </c:pt>
                <c:pt idx="2818">
                  <c:v>3.47554675397442</c:v>
                </c:pt>
                <c:pt idx="2819">
                  <c:v>3.44949521766659</c:v>
                </c:pt>
                <c:pt idx="2820">
                  <c:v>3.4178330624465</c:v>
                </c:pt>
                <c:pt idx="2821">
                  <c:v>3.4138637317872</c:v>
                </c:pt>
                <c:pt idx="2822">
                  <c:v>3.38465032266987</c:v>
                </c:pt>
                <c:pt idx="2823">
                  <c:v>3.362415113355183</c:v>
                </c:pt>
                <c:pt idx="2824">
                  <c:v>3.33973962449953</c:v>
                </c:pt>
                <c:pt idx="2825">
                  <c:v>3.311225006758018</c:v>
                </c:pt>
                <c:pt idx="2826">
                  <c:v>3.28877508810305</c:v>
                </c:pt>
                <c:pt idx="2827">
                  <c:v>3.2619623567355</c:v>
                </c:pt>
                <c:pt idx="2828">
                  <c:v>3.23117939857663</c:v>
                </c:pt>
                <c:pt idx="2829">
                  <c:v>3.216802090926679</c:v>
                </c:pt>
                <c:pt idx="2830">
                  <c:v>3.19979830553914</c:v>
                </c:pt>
                <c:pt idx="2831">
                  <c:v>3.19163561853164</c:v>
                </c:pt>
                <c:pt idx="2832">
                  <c:v>3.19169606480573</c:v>
                </c:pt>
                <c:pt idx="2833">
                  <c:v>3.18934898202208</c:v>
                </c:pt>
                <c:pt idx="2834">
                  <c:v>3.20634665329294</c:v>
                </c:pt>
                <c:pt idx="2835">
                  <c:v>3.18729512472938</c:v>
                </c:pt>
                <c:pt idx="2836">
                  <c:v>3.16367745135073</c:v>
                </c:pt>
                <c:pt idx="2837">
                  <c:v>3.14838494936983</c:v>
                </c:pt>
                <c:pt idx="2838">
                  <c:v>3.18051116274796</c:v>
                </c:pt>
                <c:pt idx="2839">
                  <c:v>3.17375367836627</c:v>
                </c:pt>
                <c:pt idx="2840">
                  <c:v>3.20491134108087</c:v>
                </c:pt>
                <c:pt idx="2841">
                  <c:v>3.21273239499662</c:v>
                </c:pt>
                <c:pt idx="2842">
                  <c:v>3.21481206583396</c:v>
                </c:pt>
                <c:pt idx="2843">
                  <c:v>3.21551798002678</c:v>
                </c:pt>
                <c:pt idx="2844">
                  <c:v>3.23834983662676</c:v>
                </c:pt>
                <c:pt idx="2845">
                  <c:v>3.23795442044678</c:v>
                </c:pt>
                <c:pt idx="2846">
                  <c:v>3.22215845635065</c:v>
                </c:pt>
                <c:pt idx="2847">
                  <c:v>3.21739340182203</c:v>
                </c:pt>
                <c:pt idx="2848">
                  <c:v>3.22704624594719</c:v>
                </c:pt>
                <c:pt idx="2849">
                  <c:v>3.2884741991371</c:v>
                </c:pt>
                <c:pt idx="2850">
                  <c:v>3.33548654789695</c:v>
                </c:pt>
                <c:pt idx="2851">
                  <c:v>3.31896324130001</c:v>
                </c:pt>
                <c:pt idx="2852">
                  <c:v>3.30432015946853</c:v>
                </c:pt>
                <c:pt idx="2853">
                  <c:v>3.29787211703925</c:v>
                </c:pt>
                <c:pt idx="2854">
                  <c:v>3.28182068978323</c:v>
                </c:pt>
                <c:pt idx="2855">
                  <c:v>3.26236240899495</c:v>
                </c:pt>
                <c:pt idx="2856">
                  <c:v>3.26933013085339</c:v>
                </c:pt>
                <c:pt idx="2857">
                  <c:v>3.26105182335204</c:v>
                </c:pt>
                <c:pt idx="2858">
                  <c:v>3.26005936794491</c:v>
                </c:pt>
                <c:pt idx="2859">
                  <c:v>3.24068153361298</c:v>
                </c:pt>
                <c:pt idx="2860">
                  <c:v>3.25838792060306</c:v>
                </c:pt>
                <c:pt idx="2861">
                  <c:v>3.27998030652236</c:v>
                </c:pt>
                <c:pt idx="2862">
                  <c:v>3.26223752153174</c:v>
                </c:pt>
                <c:pt idx="2863">
                  <c:v>3.27146067774608</c:v>
                </c:pt>
                <c:pt idx="2864">
                  <c:v>3.24577539548033</c:v>
                </c:pt>
                <c:pt idx="2865">
                  <c:v>3.23083578121511</c:v>
                </c:pt>
                <c:pt idx="2866">
                  <c:v>3.23397595396982</c:v>
                </c:pt>
                <c:pt idx="2867">
                  <c:v>3.23410657410016</c:v>
                </c:pt>
                <c:pt idx="2868">
                  <c:v>3.23152700084516</c:v>
                </c:pt>
                <c:pt idx="2869">
                  <c:v>3.21208259696126</c:v>
                </c:pt>
                <c:pt idx="2870">
                  <c:v>3.18648015592012</c:v>
                </c:pt>
                <c:pt idx="2871">
                  <c:v>3.17003520210797</c:v>
                </c:pt>
                <c:pt idx="2872">
                  <c:v>3.16834584159404</c:v>
                </c:pt>
                <c:pt idx="2873">
                  <c:v>3.1632127049807</c:v>
                </c:pt>
                <c:pt idx="2874">
                  <c:v>3.15523017780521</c:v>
                </c:pt>
                <c:pt idx="2875">
                  <c:v>3.14738205099616</c:v>
                </c:pt>
                <c:pt idx="2876">
                  <c:v>3.14484253083726</c:v>
                </c:pt>
                <c:pt idx="2877">
                  <c:v>3.14651611150012</c:v>
                </c:pt>
                <c:pt idx="2878">
                  <c:v>3.12388439240584</c:v>
                </c:pt>
                <c:pt idx="2879">
                  <c:v>3.10786292369785</c:v>
                </c:pt>
                <c:pt idx="2880">
                  <c:v>3.0879822310537</c:v>
                </c:pt>
                <c:pt idx="2881">
                  <c:v>3.077874433690257</c:v>
                </c:pt>
                <c:pt idx="2882">
                  <c:v>3.08474198553974</c:v>
                </c:pt>
                <c:pt idx="2883">
                  <c:v>3.09477568764215</c:v>
                </c:pt>
                <c:pt idx="2884">
                  <c:v>3.14975788993321</c:v>
                </c:pt>
                <c:pt idx="2885">
                  <c:v>3.16025918666191</c:v>
                </c:pt>
                <c:pt idx="2886">
                  <c:v>3.13191764860783</c:v>
                </c:pt>
                <c:pt idx="2887">
                  <c:v>3.12649894155419</c:v>
                </c:pt>
                <c:pt idx="2888">
                  <c:v>3.11343229329222</c:v>
                </c:pt>
                <c:pt idx="2889">
                  <c:v>3.10433295282333</c:v>
                </c:pt>
                <c:pt idx="2890">
                  <c:v>3.082519603103079</c:v>
                </c:pt>
                <c:pt idx="2891">
                  <c:v>3.06491346447573</c:v>
                </c:pt>
                <c:pt idx="2892">
                  <c:v>3.06892926957102</c:v>
                </c:pt>
                <c:pt idx="2893">
                  <c:v>3.09480825281055</c:v>
                </c:pt>
                <c:pt idx="2894">
                  <c:v>3.10290924270096</c:v>
                </c:pt>
                <c:pt idx="2895">
                  <c:v>3.11820407755197</c:v>
                </c:pt>
                <c:pt idx="2896">
                  <c:v>3.10950260601259</c:v>
                </c:pt>
                <c:pt idx="2897">
                  <c:v>3.09422970904077</c:v>
                </c:pt>
                <c:pt idx="2898">
                  <c:v>3.14004607417719</c:v>
                </c:pt>
                <c:pt idx="2899">
                  <c:v>3.13293454785087</c:v>
                </c:pt>
                <c:pt idx="2900">
                  <c:v>3.12625829679523</c:v>
                </c:pt>
                <c:pt idx="2901">
                  <c:v>3.12820648223837</c:v>
                </c:pt>
                <c:pt idx="2902">
                  <c:v>3.13048686585312</c:v>
                </c:pt>
                <c:pt idx="2903">
                  <c:v>3.120948036009838</c:v>
                </c:pt>
                <c:pt idx="2904">
                  <c:v>3.11556780814812</c:v>
                </c:pt>
                <c:pt idx="2905">
                  <c:v>3.12501559990925</c:v>
                </c:pt>
                <c:pt idx="2906">
                  <c:v>3.10915666520982</c:v>
                </c:pt>
                <c:pt idx="2907">
                  <c:v>3.11618227263018</c:v>
                </c:pt>
                <c:pt idx="2908">
                  <c:v>3.10791338863422</c:v>
                </c:pt>
                <c:pt idx="2909">
                  <c:v>3.08286027656864</c:v>
                </c:pt>
                <c:pt idx="2910">
                  <c:v>3.10569918962537</c:v>
                </c:pt>
                <c:pt idx="2911">
                  <c:v>3.10069550691203</c:v>
                </c:pt>
                <c:pt idx="2912">
                  <c:v>3.06219406877384</c:v>
                </c:pt>
                <c:pt idx="2913">
                  <c:v>3.05601918793269</c:v>
                </c:pt>
                <c:pt idx="2914">
                  <c:v>3.04491286626266</c:v>
                </c:pt>
                <c:pt idx="2915">
                  <c:v>3.02557402042962</c:v>
                </c:pt>
                <c:pt idx="2916">
                  <c:v>3.01033251415563</c:v>
                </c:pt>
                <c:pt idx="2917">
                  <c:v>3.00607050483619</c:v>
                </c:pt>
                <c:pt idx="2918">
                  <c:v>2.98591767450045</c:v>
                </c:pt>
                <c:pt idx="2919">
                  <c:v>2.97328004856309</c:v>
                </c:pt>
                <c:pt idx="2920">
                  <c:v>2.95417434487987</c:v>
                </c:pt>
                <c:pt idx="2921">
                  <c:v>2.936966101941219</c:v>
                </c:pt>
                <c:pt idx="2922">
                  <c:v>2.92792332545108</c:v>
                </c:pt>
                <c:pt idx="2923">
                  <c:v>2.92082145761514</c:v>
                </c:pt>
                <c:pt idx="2924">
                  <c:v>2.933415373127239</c:v>
                </c:pt>
                <c:pt idx="2925">
                  <c:v>2.93763436431841</c:v>
                </c:pt>
                <c:pt idx="2926">
                  <c:v>2.94041172148589</c:v>
                </c:pt>
                <c:pt idx="2927">
                  <c:v>2.93386871218109</c:v>
                </c:pt>
                <c:pt idx="2928">
                  <c:v>2.92827018632049</c:v>
                </c:pt>
                <c:pt idx="2929">
                  <c:v>2.94154792985963</c:v>
                </c:pt>
                <c:pt idx="2930">
                  <c:v>2.96210553642041</c:v>
                </c:pt>
                <c:pt idx="2931">
                  <c:v>3.00167983817056</c:v>
                </c:pt>
                <c:pt idx="2932">
                  <c:v>3.00902727784068</c:v>
                </c:pt>
                <c:pt idx="2933">
                  <c:v>3.01790279133027</c:v>
                </c:pt>
                <c:pt idx="2934">
                  <c:v>3.05150992750631</c:v>
                </c:pt>
                <c:pt idx="2935">
                  <c:v>3.06483409308124</c:v>
                </c:pt>
                <c:pt idx="2936">
                  <c:v>3.06419985465189</c:v>
                </c:pt>
                <c:pt idx="2937">
                  <c:v>3.0810014049484</c:v>
                </c:pt>
                <c:pt idx="2938">
                  <c:v>3.09786828420241</c:v>
                </c:pt>
                <c:pt idx="2939">
                  <c:v>3.10942171165919</c:v>
                </c:pt>
                <c:pt idx="2940">
                  <c:v>3.1329209016585</c:v>
                </c:pt>
                <c:pt idx="2941">
                  <c:v>3.13400064278589</c:v>
                </c:pt>
                <c:pt idx="2942">
                  <c:v>3.1344537245071</c:v>
                </c:pt>
                <c:pt idx="2943">
                  <c:v>3.15232092011439</c:v>
                </c:pt>
                <c:pt idx="2944">
                  <c:v>3.16160745430122</c:v>
                </c:pt>
                <c:pt idx="2945">
                  <c:v>3.19360889856129</c:v>
                </c:pt>
                <c:pt idx="2946">
                  <c:v>3.20417551107293</c:v>
                </c:pt>
                <c:pt idx="2947">
                  <c:v>3.21470840973529</c:v>
                </c:pt>
                <c:pt idx="2948">
                  <c:v>3.25261852705755</c:v>
                </c:pt>
                <c:pt idx="2949">
                  <c:v>3.27677205695516</c:v>
                </c:pt>
                <c:pt idx="2950">
                  <c:v>3.32426536578505</c:v>
                </c:pt>
                <c:pt idx="2951">
                  <c:v>3.34020987001332</c:v>
                </c:pt>
                <c:pt idx="2952">
                  <c:v>3.334265900637479</c:v>
                </c:pt>
                <c:pt idx="2953">
                  <c:v>3.33241858739941</c:v>
                </c:pt>
                <c:pt idx="2954">
                  <c:v>3.33953289097103</c:v>
                </c:pt>
                <c:pt idx="2955">
                  <c:v>3.36236936662031</c:v>
                </c:pt>
                <c:pt idx="2956">
                  <c:v>3.3806209206671</c:v>
                </c:pt>
                <c:pt idx="2957">
                  <c:v>3.38192939772951</c:v>
                </c:pt>
                <c:pt idx="2958">
                  <c:v>3.38946392082765</c:v>
                </c:pt>
                <c:pt idx="2959">
                  <c:v>3.41784981643604</c:v>
                </c:pt>
                <c:pt idx="2960">
                  <c:v>3.46870858006065</c:v>
                </c:pt>
                <c:pt idx="2961">
                  <c:v>3.50743257003499</c:v>
                </c:pt>
                <c:pt idx="2962">
                  <c:v>3.52905002973127</c:v>
                </c:pt>
                <c:pt idx="2963">
                  <c:v>3.53520211285023</c:v>
                </c:pt>
                <c:pt idx="2964">
                  <c:v>3.55207201120857</c:v>
                </c:pt>
                <c:pt idx="2965">
                  <c:v>3.579843138368556</c:v>
                </c:pt>
                <c:pt idx="2966">
                  <c:v>3.595669624042723</c:v>
                </c:pt>
                <c:pt idx="2967">
                  <c:v>3.61423311173051</c:v>
                </c:pt>
                <c:pt idx="2968">
                  <c:v>3.62193504787324</c:v>
                </c:pt>
                <c:pt idx="2969">
                  <c:v>3.656658848528</c:v>
                </c:pt>
                <c:pt idx="2970">
                  <c:v>3.67598337262007</c:v>
                </c:pt>
                <c:pt idx="2971">
                  <c:v>3.69877349237007</c:v>
                </c:pt>
                <c:pt idx="2972">
                  <c:v>3.73383097691095</c:v>
                </c:pt>
                <c:pt idx="2973">
                  <c:v>3.78659066263232</c:v>
                </c:pt>
                <c:pt idx="2974">
                  <c:v>3.879854072013118</c:v>
                </c:pt>
                <c:pt idx="2975">
                  <c:v>3.94871989320775</c:v>
                </c:pt>
                <c:pt idx="2976">
                  <c:v>4.00502248672909</c:v>
                </c:pt>
                <c:pt idx="2977">
                  <c:v>4.120818451093077</c:v>
                </c:pt>
                <c:pt idx="2978">
                  <c:v>4.18988918376465</c:v>
                </c:pt>
                <c:pt idx="2979">
                  <c:v>4.23774248349852</c:v>
                </c:pt>
                <c:pt idx="2980">
                  <c:v>4.32152112824923</c:v>
                </c:pt>
                <c:pt idx="2981">
                  <c:v>4.427321152234</c:v>
                </c:pt>
                <c:pt idx="2982">
                  <c:v>4.509964509024488</c:v>
                </c:pt>
                <c:pt idx="2983">
                  <c:v>4.629986766896696</c:v>
                </c:pt>
                <c:pt idx="2984">
                  <c:v>4.76627678584991</c:v>
                </c:pt>
                <c:pt idx="2985">
                  <c:v>4.82162298268504</c:v>
                </c:pt>
                <c:pt idx="2986">
                  <c:v>4.90681910366369</c:v>
                </c:pt>
                <c:pt idx="2987">
                  <c:v>4.974154087718388</c:v>
                </c:pt>
                <c:pt idx="2988">
                  <c:v>5.07676825747802</c:v>
                </c:pt>
                <c:pt idx="2989">
                  <c:v>5.20089931244106</c:v>
                </c:pt>
                <c:pt idx="2990">
                  <c:v>5.27586331319464</c:v>
                </c:pt>
                <c:pt idx="2991">
                  <c:v>5.364614675163989</c:v>
                </c:pt>
                <c:pt idx="2992">
                  <c:v>5.54023438599378</c:v>
                </c:pt>
                <c:pt idx="2993">
                  <c:v>5.68016705413663</c:v>
                </c:pt>
                <c:pt idx="2994">
                  <c:v>5.92991907239408</c:v>
                </c:pt>
                <c:pt idx="2995">
                  <c:v>6.07491892250313</c:v>
                </c:pt>
                <c:pt idx="2996">
                  <c:v>6.27375488392809</c:v>
                </c:pt>
                <c:pt idx="2997">
                  <c:v>6.583085660877535</c:v>
                </c:pt>
                <c:pt idx="2998">
                  <c:v>6.815624068531451</c:v>
                </c:pt>
                <c:pt idx="2999">
                  <c:v>7.26946340198575</c:v>
                </c:pt>
                <c:pt idx="3000">
                  <c:v>7.36764737208886</c:v>
                </c:pt>
                <c:pt idx="3001">
                  <c:v>7.363677515943</c:v>
                </c:pt>
                <c:pt idx="3002">
                  <c:v>7.37810274369089</c:v>
                </c:pt>
                <c:pt idx="3003">
                  <c:v>7.522358377851639</c:v>
                </c:pt>
                <c:pt idx="3004">
                  <c:v>7.69196211775915</c:v>
                </c:pt>
                <c:pt idx="3005">
                  <c:v>7.854732531458573</c:v>
                </c:pt>
                <c:pt idx="3006">
                  <c:v>8.05491521297325</c:v>
                </c:pt>
                <c:pt idx="3007">
                  <c:v>8.10947422178668</c:v>
                </c:pt>
                <c:pt idx="3008">
                  <c:v>8.170367326813878</c:v>
                </c:pt>
                <c:pt idx="3009">
                  <c:v>8.10349570251565</c:v>
                </c:pt>
                <c:pt idx="3010">
                  <c:v>8.15177705637401</c:v>
                </c:pt>
                <c:pt idx="3011">
                  <c:v>8.142931942578331</c:v>
                </c:pt>
                <c:pt idx="3012">
                  <c:v>8.231985798795748</c:v>
                </c:pt>
                <c:pt idx="3013">
                  <c:v>8.145491041736321</c:v>
                </c:pt>
                <c:pt idx="3014">
                  <c:v>7.983187737299509</c:v>
                </c:pt>
                <c:pt idx="3015">
                  <c:v>8.10108161672112</c:v>
                </c:pt>
                <c:pt idx="3016">
                  <c:v>8.00071160084429</c:v>
                </c:pt>
                <c:pt idx="3017">
                  <c:v>8.0762090009226</c:v>
                </c:pt>
                <c:pt idx="3018">
                  <c:v>8.125720078214518</c:v>
                </c:pt>
                <c:pt idx="3019">
                  <c:v>7.99725048122519</c:v>
                </c:pt>
                <c:pt idx="3020">
                  <c:v>8.099901667734777</c:v>
                </c:pt>
                <c:pt idx="3021">
                  <c:v>8.26757386102971</c:v>
                </c:pt>
                <c:pt idx="3022">
                  <c:v>8.287071084700338</c:v>
                </c:pt>
                <c:pt idx="3023">
                  <c:v>8.174228398476512</c:v>
                </c:pt>
                <c:pt idx="3024">
                  <c:v>8.1207504356252</c:v>
                </c:pt>
                <c:pt idx="3025">
                  <c:v>8.078617146414548</c:v>
                </c:pt>
                <c:pt idx="3026">
                  <c:v>8.03229966318674</c:v>
                </c:pt>
                <c:pt idx="3027">
                  <c:v>7.84535423554472</c:v>
                </c:pt>
                <c:pt idx="3028">
                  <c:v>7.93229206386641</c:v>
                </c:pt>
                <c:pt idx="3029">
                  <c:v>7.95456016352361</c:v>
                </c:pt>
                <c:pt idx="3030">
                  <c:v>7.92626112759148</c:v>
                </c:pt>
                <c:pt idx="3031">
                  <c:v>7.74966948275291</c:v>
                </c:pt>
                <c:pt idx="3032">
                  <c:v>7.856414490775196</c:v>
                </c:pt>
                <c:pt idx="3033">
                  <c:v>7.66118909341321</c:v>
                </c:pt>
                <c:pt idx="3034">
                  <c:v>7.5777232536203</c:v>
                </c:pt>
                <c:pt idx="3035">
                  <c:v>7.325020045288888</c:v>
                </c:pt>
                <c:pt idx="3036">
                  <c:v>7.07989229619937</c:v>
                </c:pt>
                <c:pt idx="3037">
                  <c:v>6.95133635892883</c:v>
                </c:pt>
                <c:pt idx="3038">
                  <c:v>6.74569069725457</c:v>
                </c:pt>
                <c:pt idx="3039">
                  <c:v>6.811680840409903</c:v>
                </c:pt>
                <c:pt idx="3040">
                  <c:v>6.813083916261483</c:v>
                </c:pt>
                <c:pt idx="3041">
                  <c:v>6.587011947578249</c:v>
                </c:pt>
                <c:pt idx="3042">
                  <c:v>6.524902710381913</c:v>
                </c:pt>
                <c:pt idx="3043">
                  <c:v>6.42538337142287</c:v>
                </c:pt>
                <c:pt idx="3044">
                  <c:v>6.22847790665222</c:v>
                </c:pt>
                <c:pt idx="3045">
                  <c:v>6.126877259237699</c:v>
                </c:pt>
                <c:pt idx="3046">
                  <c:v>5.954886668227207</c:v>
                </c:pt>
                <c:pt idx="3047">
                  <c:v>5.929474870611076</c:v>
                </c:pt>
                <c:pt idx="3048">
                  <c:v>5.81325899827884</c:v>
                </c:pt>
                <c:pt idx="3049">
                  <c:v>5.73082371558868</c:v>
                </c:pt>
                <c:pt idx="3050">
                  <c:v>5.661330278410643</c:v>
                </c:pt>
                <c:pt idx="3051">
                  <c:v>5.54020010060733</c:v>
                </c:pt>
                <c:pt idx="3052">
                  <c:v>5.4580214685612</c:v>
                </c:pt>
                <c:pt idx="3053">
                  <c:v>5.349524819915741</c:v>
                </c:pt>
                <c:pt idx="3054">
                  <c:v>5.25115792111661</c:v>
                </c:pt>
                <c:pt idx="3055">
                  <c:v>5.17021239797568</c:v>
                </c:pt>
                <c:pt idx="3056">
                  <c:v>5.12439758321119</c:v>
                </c:pt>
                <c:pt idx="3057">
                  <c:v>5.07730568718303</c:v>
                </c:pt>
                <c:pt idx="3058">
                  <c:v>5.07302172994642</c:v>
                </c:pt>
                <c:pt idx="3059">
                  <c:v>5.13031077819836</c:v>
                </c:pt>
                <c:pt idx="3060">
                  <c:v>5.13900704022439</c:v>
                </c:pt>
                <c:pt idx="3061">
                  <c:v>5.119706750925809</c:v>
                </c:pt>
                <c:pt idx="3062">
                  <c:v>5.09065333014338</c:v>
                </c:pt>
                <c:pt idx="3063">
                  <c:v>5.05686789248359</c:v>
                </c:pt>
                <c:pt idx="3064">
                  <c:v>4.99115268758695</c:v>
                </c:pt>
                <c:pt idx="3065">
                  <c:v>4.94971107077999</c:v>
                </c:pt>
                <c:pt idx="3066">
                  <c:v>4.90302638543118</c:v>
                </c:pt>
                <c:pt idx="3067">
                  <c:v>4.865354041296165</c:v>
                </c:pt>
                <c:pt idx="3068">
                  <c:v>4.848435168149805</c:v>
                </c:pt>
                <c:pt idx="3069">
                  <c:v>4.822281249517419</c:v>
                </c:pt>
                <c:pt idx="3070">
                  <c:v>4.867517504660151</c:v>
                </c:pt>
                <c:pt idx="3071">
                  <c:v>4.93419681691352</c:v>
                </c:pt>
                <c:pt idx="3072">
                  <c:v>5.0000371986763</c:v>
                </c:pt>
                <c:pt idx="3073">
                  <c:v>5.02353948510093</c:v>
                </c:pt>
                <c:pt idx="3074">
                  <c:v>5.150101136299678</c:v>
                </c:pt>
                <c:pt idx="3075">
                  <c:v>5.11530272253414</c:v>
                </c:pt>
                <c:pt idx="3076">
                  <c:v>5.119828517585091</c:v>
                </c:pt>
                <c:pt idx="3077">
                  <c:v>5.096214471546467</c:v>
                </c:pt>
                <c:pt idx="3078">
                  <c:v>5.08009771997629</c:v>
                </c:pt>
                <c:pt idx="3079">
                  <c:v>5.02379639199519</c:v>
                </c:pt>
                <c:pt idx="3080">
                  <c:v>4.96769052093484</c:v>
                </c:pt>
                <c:pt idx="3081">
                  <c:v>4.91049317122099</c:v>
                </c:pt>
                <c:pt idx="3082">
                  <c:v>4.85227302618916</c:v>
                </c:pt>
                <c:pt idx="3083">
                  <c:v>4.79369970821814</c:v>
                </c:pt>
                <c:pt idx="3084">
                  <c:v>4.75843132408422</c:v>
                </c:pt>
                <c:pt idx="3085">
                  <c:v>4.67872416829057</c:v>
                </c:pt>
                <c:pt idx="3086">
                  <c:v>4.71043560786032</c:v>
                </c:pt>
                <c:pt idx="3087">
                  <c:v>4.68130868377164</c:v>
                </c:pt>
                <c:pt idx="3088">
                  <c:v>4.608907347733491</c:v>
                </c:pt>
                <c:pt idx="3089">
                  <c:v>4.53798073514457</c:v>
                </c:pt>
                <c:pt idx="3090">
                  <c:v>4.477589531137953</c:v>
                </c:pt>
                <c:pt idx="3091">
                  <c:v>4.49847590517185</c:v>
                </c:pt>
                <c:pt idx="3092">
                  <c:v>4.47637615439864</c:v>
                </c:pt>
                <c:pt idx="3093">
                  <c:v>4.44426426077172</c:v>
                </c:pt>
                <c:pt idx="3094">
                  <c:v>4.4310661934147</c:v>
                </c:pt>
                <c:pt idx="3095">
                  <c:v>4.47580272968305</c:v>
                </c:pt>
                <c:pt idx="3096">
                  <c:v>4.54069317254239</c:v>
                </c:pt>
                <c:pt idx="3097">
                  <c:v>4.528689430227447</c:v>
                </c:pt>
                <c:pt idx="3098">
                  <c:v>4.526418341616004</c:v>
                </c:pt>
                <c:pt idx="3099">
                  <c:v>4.567701221628726</c:v>
                </c:pt>
                <c:pt idx="3100">
                  <c:v>4.54220166792087</c:v>
                </c:pt>
                <c:pt idx="3101">
                  <c:v>4.54777645151473</c:v>
                </c:pt>
                <c:pt idx="3102">
                  <c:v>4.49996557282182</c:v>
                </c:pt>
                <c:pt idx="3103">
                  <c:v>4.45339853010183</c:v>
                </c:pt>
                <c:pt idx="3104">
                  <c:v>4.43551342008671</c:v>
                </c:pt>
                <c:pt idx="3105">
                  <c:v>4.46520355840731</c:v>
                </c:pt>
                <c:pt idx="3106">
                  <c:v>4.44652151213815</c:v>
                </c:pt>
                <c:pt idx="3107">
                  <c:v>4.40106162986329</c:v>
                </c:pt>
                <c:pt idx="3108">
                  <c:v>4.39648906268753</c:v>
                </c:pt>
                <c:pt idx="3109">
                  <c:v>4.38961313436879</c:v>
                </c:pt>
                <c:pt idx="3110">
                  <c:v>4.41074960267713</c:v>
                </c:pt>
                <c:pt idx="3111">
                  <c:v>4.45697164682011</c:v>
                </c:pt>
                <c:pt idx="3112">
                  <c:v>4.47127529918772</c:v>
                </c:pt>
                <c:pt idx="3113">
                  <c:v>4.593972572382087</c:v>
                </c:pt>
                <c:pt idx="3114">
                  <c:v>4.634831939502932</c:v>
                </c:pt>
                <c:pt idx="3115">
                  <c:v>4.582439898058205</c:v>
                </c:pt>
                <c:pt idx="3116">
                  <c:v>4.57324638713538</c:v>
                </c:pt>
                <c:pt idx="3117">
                  <c:v>4.58454563074454</c:v>
                </c:pt>
                <c:pt idx="3118">
                  <c:v>4.57849726821343</c:v>
                </c:pt>
                <c:pt idx="3119">
                  <c:v>4.49760143519478</c:v>
                </c:pt>
                <c:pt idx="3120">
                  <c:v>4.54104460316091</c:v>
                </c:pt>
                <c:pt idx="3121">
                  <c:v>4.49169731294613</c:v>
                </c:pt>
                <c:pt idx="3122">
                  <c:v>4.420981244741443</c:v>
                </c:pt>
                <c:pt idx="3123">
                  <c:v>4.43774346956077</c:v>
                </c:pt>
                <c:pt idx="3124">
                  <c:v>4.33919985713117</c:v>
                </c:pt>
                <c:pt idx="3125">
                  <c:v>4.23016018286933</c:v>
                </c:pt>
                <c:pt idx="3126">
                  <c:v>4.165824627221009</c:v>
                </c:pt>
                <c:pt idx="3127">
                  <c:v>4.08328069736152</c:v>
                </c:pt>
                <c:pt idx="3128">
                  <c:v>3.98442206249157</c:v>
                </c:pt>
                <c:pt idx="3129">
                  <c:v>3.91925431180221</c:v>
                </c:pt>
                <c:pt idx="3130">
                  <c:v>3.84342625555549</c:v>
                </c:pt>
                <c:pt idx="3131">
                  <c:v>3.76770283825667</c:v>
                </c:pt>
                <c:pt idx="3132">
                  <c:v>3.71097027234648</c:v>
                </c:pt>
                <c:pt idx="3133">
                  <c:v>3.62839081811517</c:v>
                </c:pt>
                <c:pt idx="3134">
                  <c:v>3.55679311684077</c:v>
                </c:pt>
                <c:pt idx="3135">
                  <c:v>3.49638152900237</c:v>
                </c:pt>
                <c:pt idx="3136">
                  <c:v>3.45338565727095</c:v>
                </c:pt>
                <c:pt idx="3137">
                  <c:v>3.409118495001159</c:v>
                </c:pt>
                <c:pt idx="3138">
                  <c:v>3.36818702517437</c:v>
                </c:pt>
                <c:pt idx="3139">
                  <c:v>3.352405075189123</c:v>
                </c:pt>
                <c:pt idx="3140">
                  <c:v>3.35889086674441</c:v>
                </c:pt>
                <c:pt idx="3141">
                  <c:v>3.332339934034397</c:v>
                </c:pt>
                <c:pt idx="3142">
                  <c:v>3.2894200581247</c:v>
                </c:pt>
                <c:pt idx="3143">
                  <c:v>3.25606452087713</c:v>
                </c:pt>
                <c:pt idx="3144">
                  <c:v>3.22771266667359</c:v>
                </c:pt>
                <c:pt idx="3145">
                  <c:v>3.19247049884728</c:v>
                </c:pt>
                <c:pt idx="3146">
                  <c:v>3.1702677948941</c:v>
                </c:pt>
                <c:pt idx="3147">
                  <c:v>3.15696193887089</c:v>
                </c:pt>
                <c:pt idx="3148">
                  <c:v>3.139477415778598</c:v>
                </c:pt>
                <c:pt idx="3149">
                  <c:v>3.11529844545164</c:v>
                </c:pt>
                <c:pt idx="3150">
                  <c:v>3.09178706381464</c:v>
                </c:pt>
                <c:pt idx="3151">
                  <c:v>3.07391559021778</c:v>
                </c:pt>
                <c:pt idx="3152">
                  <c:v>3.08473663479382</c:v>
                </c:pt>
                <c:pt idx="3153">
                  <c:v>3.07726523095525</c:v>
                </c:pt>
                <c:pt idx="3154">
                  <c:v>3.08153684510156</c:v>
                </c:pt>
                <c:pt idx="3155">
                  <c:v>3.08290960213664</c:v>
                </c:pt>
                <c:pt idx="3156">
                  <c:v>3.111218719128277</c:v>
                </c:pt>
                <c:pt idx="3157">
                  <c:v>3.13429870934503</c:v>
                </c:pt>
                <c:pt idx="3158">
                  <c:v>3.14565521183415</c:v>
                </c:pt>
                <c:pt idx="3159">
                  <c:v>3.16937926604491</c:v>
                </c:pt>
                <c:pt idx="3160">
                  <c:v>3.18129103547651</c:v>
                </c:pt>
                <c:pt idx="3161">
                  <c:v>3.20577978154705</c:v>
                </c:pt>
                <c:pt idx="3162">
                  <c:v>3.23513219955219</c:v>
                </c:pt>
                <c:pt idx="3163">
                  <c:v>3.26542068783462</c:v>
                </c:pt>
                <c:pt idx="3164">
                  <c:v>3.30107762209656</c:v>
                </c:pt>
                <c:pt idx="3165">
                  <c:v>3.32514201444698</c:v>
                </c:pt>
                <c:pt idx="3166">
                  <c:v>3.35943685558238</c:v>
                </c:pt>
                <c:pt idx="3167">
                  <c:v>3.393766874348179</c:v>
                </c:pt>
                <c:pt idx="3168">
                  <c:v>3.45429406153264</c:v>
                </c:pt>
                <c:pt idx="3169">
                  <c:v>3.51468644192037</c:v>
                </c:pt>
                <c:pt idx="3170">
                  <c:v>3.60454669656586</c:v>
                </c:pt>
                <c:pt idx="3171">
                  <c:v>3.678755626298243</c:v>
                </c:pt>
                <c:pt idx="3172">
                  <c:v>3.76309577821354</c:v>
                </c:pt>
                <c:pt idx="3173">
                  <c:v>3.82629915827061</c:v>
                </c:pt>
                <c:pt idx="3174">
                  <c:v>3.86637091036897</c:v>
                </c:pt>
                <c:pt idx="3175">
                  <c:v>3.88813224504675</c:v>
                </c:pt>
                <c:pt idx="3176">
                  <c:v>3.98438354042224</c:v>
                </c:pt>
                <c:pt idx="3177">
                  <c:v>4.055663976046389</c:v>
                </c:pt>
                <c:pt idx="3178">
                  <c:v>4.092556686448384</c:v>
                </c:pt>
                <c:pt idx="3179">
                  <c:v>4.14029595770219</c:v>
                </c:pt>
                <c:pt idx="3180">
                  <c:v>4.175916241312374</c:v>
                </c:pt>
                <c:pt idx="3181">
                  <c:v>4.207188427961198</c:v>
                </c:pt>
                <c:pt idx="3182">
                  <c:v>4.23908161664318</c:v>
                </c:pt>
                <c:pt idx="3183">
                  <c:v>4.296980410895387</c:v>
                </c:pt>
                <c:pt idx="3184">
                  <c:v>4.333807856677901</c:v>
                </c:pt>
                <c:pt idx="3185">
                  <c:v>4.360076511158909</c:v>
                </c:pt>
                <c:pt idx="3186">
                  <c:v>4.369955994715879</c:v>
                </c:pt>
                <c:pt idx="3187">
                  <c:v>4.39661328952557</c:v>
                </c:pt>
                <c:pt idx="3188">
                  <c:v>4.497354447288783</c:v>
                </c:pt>
                <c:pt idx="3189">
                  <c:v>4.503807855110908</c:v>
                </c:pt>
                <c:pt idx="3190">
                  <c:v>4.525894096175407</c:v>
                </c:pt>
                <c:pt idx="3191">
                  <c:v>4.53949464179364</c:v>
                </c:pt>
                <c:pt idx="3192">
                  <c:v>4.54345822562697</c:v>
                </c:pt>
                <c:pt idx="3193">
                  <c:v>4.597458336067103</c:v>
                </c:pt>
                <c:pt idx="3194">
                  <c:v>4.64356930912249</c:v>
                </c:pt>
                <c:pt idx="3195">
                  <c:v>4.80020393238178</c:v>
                </c:pt>
                <c:pt idx="3196">
                  <c:v>4.86375479571372</c:v>
                </c:pt>
                <c:pt idx="3197">
                  <c:v>4.89584473803476</c:v>
                </c:pt>
                <c:pt idx="3198">
                  <c:v>4.952888252650427</c:v>
                </c:pt>
                <c:pt idx="3199">
                  <c:v>5.13766884641712</c:v>
                </c:pt>
                <c:pt idx="3200">
                  <c:v>5.213487577754107</c:v>
                </c:pt>
                <c:pt idx="3201">
                  <c:v>5.28762002127313</c:v>
                </c:pt>
                <c:pt idx="3202">
                  <c:v>5.63684173143198</c:v>
                </c:pt>
                <c:pt idx="3203">
                  <c:v>5.77546604338294</c:v>
                </c:pt>
                <c:pt idx="3204">
                  <c:v>5.81769171400384</c:v>
                </c:pt>
                <c:pt idx="3205">
                  <c:v>5.88727288390095</c:v>
                </c:pt>
                <c:pt idx="3206">
                  <c:v>5.97148989323403</c:v>
                </c:pt>
                <c:pt idx="3207">
                  <c:v>6.02314377973421</c:v>
                </c:pt>
                <c:pt idx="3208">
                  <c:v>6.217198511067775</c:v>
                </c:pt>
                <c:pt idx="3209">
                  <c:v>6.320487752088409</c:v>
                </c:pt>
                <c:pt idx="3210">
                  <c:v>6.418618867937528</c:v>
                </c:pt>
                <c:pt idx="3211">
                  <c:v>6.604815126193841</c:v>
                </c:pt>
                <c:pt idx="3212">
                  <c:v>6.87833964469316</c:v>
                </c:pt>
                <c:pt idx="3213">
                  <c:v>7.01768081119114</c:v>
                </c:pt>
                <c:pt idx="3214">
                  <c:v>7.10870651499167</c:v>
                </c:pt>
                <c:pt idx="3215">
                  <c:v>7.28437825999264</c:v>
                </c:pt>
                <c:pt idx="3216">
                  <c:v>7.41030386391857</c:v>
                </c:pt>
                <c:pt idx="3217">
                  <c:v>7.622364712201349</c:v>
                </c:pt>
                <c:pt idx="3218">
                  <c:v>7.91526994887258</c:v>
                </c:pt>
                <c:pt idx="3219">
                  <c:v>7.912116925416973</c:v>
                </c:pt>
                <c:pt idx="3220">
                  <c:v>7.80006141195733</c:v>
                </c:pt>
                <c:pt idx="3221">
                  <c:v>7.91226131094415</c:v>
                </c:pt>
                <c:pt idx="3222">
                  <c:v>7.633510278340777</c:v>
                </c:pt>
                <c:pt idx="3223">
                  <c:v>7.3688077336646</c:v>
                </c:pt>
                <c:pt idx="3224">
                  <c:v>7.13016008161621</c:v>
                </c:pt>
                <c:pt idx="3225">
                  <c:v>6.92266460421797</c:v>
                </c:pt>
                <c:pt idx="3226">
                  <c:v>6.71274073424105</c:v>
                </c:pt>
                <c:pt idx="3227">
                  <c:v>6.6732577636275</c:v>
                </c:pt>
                <c:pt idx="3228">
                  <c:v>6.41348572537265</c:v>
                </c:pt>
                <c:pt idx="3229">
                  <c:v>6.013126757379236</c:v>
                </c:pt>
                <c:pt idx="3230">
                  <c:v>5.687710136934346</c:v>
                </c:pt>
                <c:pt idx="3231">
                  <c:v>5.41835328070489</c:v>
                </c:pt>
                <c:pt idx="3232">
                  <c:v>5.181456576518447</c:v>
                </c:pt>
                <c:pt idx="3233">
                  <c:v>4.967507835611896</c:v>
                </c:pt>
                <c:pt idx="3234">
                  <c:v>4.79540854466613</c:v>
                </c:pt>
                <c:pt idx="3235">
                  <c:v>4.62843346194912</c:v>
                </c:pt>
                <c:pt idx="3236">
                  <c:v>4.47914082088942</c:v>
                </c:pt>
                <c:pt idx="3237">
                  <c:v>4.39785728431622</c:v>
                </c:pt>
                <c:pt idx="3238">
                  <c:v>4.307998062429085</c:v>
                </c:pt>
                <c:pt idx="3239">
                  <c:v>4.25072708935676</c:v>
                </c:pt>
                <c:pt idx="3240">
                  <c:v>4.12512438246434</c:v>
                </c:pt>
                <c:pt idx="3241">
                  <c:v>3.99742009805657</c:v>
                </c:pt>
                <c:pt idx="3242">
                  <c:v>3.87483291676331</c:v>
                </c:pt>
                <c:pt idx="3243">
                  <c:v>3.8011792109805</c:v>
                </c:pt>
                <c:pt idx="3244">
                  <c:v>3.834641985796743</c:v>
                </c:pt>
                <c:pt idx="3245">
                  <c:v>3.7518955632584</c:v>
                </c:pt>
                <c:pt idx="3246">
                  <c:v>3.65631071469833</c:v>
                </c:pt>
                <c:pt idx="3247">
                  <c:v>3.55162971272137</c:v>
                </c:pt>
                <c:pt idx="3248">
                  <c:v>3.437552191816819</c:v>
                </c:pt>
                <c:pt idx="3249">
                  <c:v>3.371556303351817</c:v>
                </c:pt>
                <c:pt idx="3250">
                  <c:v>3.28271726736279</c:v>
                </c:pt>
                <c:pt idx="3251">
                  <c:v>3.22044316297142</c:v>
                </c:pt>
                <c:pt idx="3252">
                  <c:v>3.156316193013919</c:v>
                </c:pt>
                <c:pt idx="3253">
                  <c:v>3.08937065491429</c:v>
                </c:pt>
                <c:pt idx="3254">
                  <c:v>3.03245063891849</c:v>
                </c:pt>
                <c:pt idx="3255">
                  <c:v>2.99296031092249</c:v>
                </c:pt>
                <c:pt idx="3256">
                  <c:v>2.96091962285561</c:v>
                </c:pt>
                <c:pt idx="3257">
                  <c:v>2.90744210086259</c:v>
                </c:pt>
                <c:pt idx="3258">
                  <c:v>2.86314957903503</c:v>
                </c:pt>
                <c:pt idx="3259">
                  <c:v>2.835916729146819</c:v>
                </c:pt>
                <c:pt idx="3260">
                  <c:v>2.803049814375718</c:v>
                </c:pt>
                <c:pt idx="3261">
                  <c:v>2.78055936323936</c:v>
                </c:pt>
                <c:pt idx="3262">
                  <c:v>2.78967838179593</c:v>
                </c:pt>
                <c:pt idx="3263">
                  <c:v>2.77511869452563</c:v>
                </c:pt>
                <c:pt idx="3264">
                  <c:v>2.74219042714897</c:v>
                </c:pt>
                <c:pt idx="3265">
                  <c:v>2.70601351542622</c:v>
                </c:pt>
                <c:pt idx="3266">
                  <c:v>2.66664613794507</c:v>
                </c:pt>
                <c:pt idx="3267">
                  <c:v>2.6228725315695</c:v>
                </c:pt>
                <c:pt idx="3268">
                  <c:v>2.5914345930952</c:v>
                </c:pt>
                <c:pt idx="3269">
                  <c:v>2.564023528913</c:v>
                </c:pt>
                <c:pt idx="3270">
                  <c:v>2.53992094953212</c:v>
                </c:pt>
                <c:pt idx="3271">
                  <c:v>2.5211881192105</c:v>
                </c:pt>
                <c:pt idx="3272">
                  <c:v>2.49896440085202</c:v>
                </c:pt>
                <c:pt idx="3273">
                  <c:v>2.47452630597046</c:v>
                </c:pt>
                <c:pt idx="3274">
                  <c:v>2.462561604408838</c:v>
                </c:pt>
                <c:pt idx="3275">
                  <c:v>2.44944099148799</c:v>
                </c:pt>
                <c:pt idx="3276">
                  <c:v>2.436615687214783</c:v>
                </c:pt>
                <c:pt idx="3277">
                  <c:v>2.40954405470039</c:v>
                </c:pt>
                <c:pt idx="3278">
                  <c:v>2.39106930394291</c:v>
                </c:pt>
                <c:pt idx="3279">
                  <c:v>2.37229360788534</c:v>
                </c:pt>
                <c:pt idx="3280">
                  <c:v>2.35232163520189</c:v>
                </c:pt>
                <c:pt idx="3281">
                  <c:v>2.33866436985214</c:v>
                </c:pt>
                <c:pt idx="3282">
                  <c:v>2.326652500824083</c:v>
                </c:pt>
                <c:pt idx="3283">
                  <c:v>2.306118203738243</c:v>
                </c:pt>
                <c:pt idx="3284">
                  <c:v>2.28815135965913</c:v>
                </c:pt>
                <c:pt idx="3285">
                  <c:v>2.27755004538615</c:v>
                </c:pt>
                <c:pt idx="3286">
                  <c:v>2.26444154080247</c:v>
                </c:pt>
                <c:pt idx="3287">
                  <c:v>2.25716412526814</c:v>
                </c:pt>
                <c:pt idx="3288">
                  <c:v>2.24685616787979</c:v>
                </c:pt>
                <c:pt idx="3289">
                  <c:v>2.23177785788865</c:v>
                </c:pt>
                <c:pt idx="3290">
                  <c:v>2.21630612070946</c:v>
                </c:pt>
                <c:pt idx="3291">
                  <c:v>2.2073267494962</c:v>
                </c:pt>
                <c:pt idx="3292">
                  <c:v>2.20411679414734</c:v>
                </c:pt>
                <c:pt idx="3293">
                  <c:v>2.20109267746428</c:v>
                </c:pt>
                <c:pt idx="3294">
                  <c:v>2.19924534139659</c:v>
                </c:pt>
                <c:pt idx="3295">
                  <c:v>2.19909292038703</c:v>
                </c:pt>
                <c:pt idx="3296">
                  <c:v>2.20825071373367</c:v>
                </c:pt>
                <c:pt idx="3297">
                  <c:v>2.20993466482947</c:v>
                </c:pt>
                <c:pt idx="3298">
                  <c:v>2.21297760896774</c:v>
                </c:pt>
                <c:pt idx="3299">
                  <c:v>2.21446584719417</c:v>
                </c:pt>
                <c:pt idx="3300">
                  <c:v>2.22292907749558</c:v>
                </c:pt>
                <c:pt idx="3301">
                  <c:v>2.22834817348503</c:v>
                </c:pt>
                <c:pt idx="3302">
                  <c:v>2.23340102289383</c:v>
                </c:pt>
                <c:pt idx="3303">
                  <c:v>2.23403400273313</c:v>
                </c:pt>
                <c:pt idx="3304">
                  <c:v>2.23239071968419</c:v>
                </c:pt>
                <c:pt idx="3305">
                  <c:v>2.22823776307121</c:v>
                </c:pt>
                <c:pt idx="3306">
                  <c:v>2.23370415410874</c:v>
                </c:pt>
                <c:pt idx="3307">
                  <c:v>2.23470782108917</c:v>
                </c:pt>
                <c:pt idx="3308">
                  <c:v>2.23759434406406</c:v>
                </c:pt>
                <c:pt idx="3309">
                  <c:v>2.2532380392915</c:v>
                </c:pt>
                <c:pt idx="3310">
                  <c:v>2.26635097526755</c:v>
                </c:pt>
                <c:pt idx="3311">
                  <c:v>2.27616475088478</c:v>
                </c:pt>
                <c:pt idx="3312">
                  <c:v>2.2918839067805</c:v>
                </c:pt>
                <c:pt idx="3313">
                  <c:v>2.31349641766745</c:v>
                </c:pt>
                <c:pt idx="3314">
                  <c:v>2.33094476968112</c:v>
                </c:pt>
                <c:pt idx="3315">
                  <c:v>2.36654069999209</c:v>
                </c:pt>
                <c:pt idx="3316">
                  <c:v>2.3868942082714</c:v>
                </c:pt>
                <c:pt idx="3317">
                  <c:v>2.40904123837165</c:v>
                </c:pt>
                <c:pt idx="3318">
                  <c:v>2.43232962146621</c:v>
                </c:pt>
                <c:pt idx="3319">
                  <c:v>2.452615526769458</c:v>
                </c:pt>
                <c:pt idx="3320">
                  <c:v>2.505440683205618</c:v>
                </c:pt>
                <c:pt idx="3321">
                  <c:v>2.5262853279459</c:v>
                </c:pt>
                <c:pt idx="3322">
                  <c:v>2.54106322069478</c:v>
                </c:pt>
                <c:pt idx="3323">
                  <c:v>2.55735447939094</c:v>
                </c:pt>
                <c:pt idx="3324">
                  <c:v>2.58551111380536</c:v>
                </c:pt>
                <c:pt idx="3325">
                  <c:v>2.60262997342775</c:v>
                </c:pt>
                <c:pt idx="3326">
                  <c:v>2.61547770120224</c:v>
                </c:pt>
                <c:pt idx="3327">
                  <c:v>2.62828452139771</c:v>
                </c:pt>
                <c:pt idx="3328">
                  <c:v>2.63292605353504</c:v>
                </c:pt>
                <c:pt idx="3329">
                  <c:v>2.63712145041962</c:v>
                </c:pt>
                <c:pt idx="3330">
                  <c:v>2.64014894575827</c:v>
                </c:pt>
                <c:pt idx="3331">
                  <c:v>2.65764047512553</c:v>
                </c:pt>
                <c:pt idx="3332">
                  <c:v>2.68635215844164</c:v>
                </c:pt>
                <c:pt idx="3333">
                  <c:v>2.69654075577399</c:v>
                </c:pt>
                <c:pt idx="3334">
                  <c:v>2.71099776902205</c:v>
                </c:pt>
                <c:pt idx="3335">
                  <c:v>2.75637245433921</c:v>
                </c:pt>
                <c:pt idx="3336">
                  <c:v>2.8004279869833</c:v>
                </c:pt>
                <c:pt idx="3337">
                  <c:v>2.81787777520311</c:v>
                </c:pt>
                <c:pt idx="3338">
                  <c:v>2.83268307008635</c:v>
                </c:pt>
                <c:pt idx="3339">
                  <c:v>2.8412342764877</c:v>
                </c:pt>
                <c:pt idx="3340">
                  <c:v>2.84376848161989</c:v>
                </c:pt>
                <c:pt idx="3341">
                  <c:v>2.84511857247368</c:v>
                </c:pt>
                <c:pt idx="3342">
                  <c:v>2.85260681778152</c:v>
                </c:pt>
                <c:pt idx="3343">
                  <c:v>2.871030303403236</c:v>
                </c:pt>
                <c:pt idx="3344">
                  <c:v>2.90946637481297</c:v>
                </c:pt>
                <c:pt idx="3345">
                  <c:v>2.91441395167978</c:v>
                </c:pt>
                <c:pt idx="3346">
                  <c:v>2.95516658484174</c:v>
                </c:pt>
                <c:pt idx="3347">
                  <c:v>2.96350427435152</c:v>
                </c:pt>
                <c:pt idx="3348">
                  <c:v>2.94396642138118</c:v>
                </c:pt>
                <c:pt idx="3349">
                  <c:v>2.94425356458655</c:v>
                </c:pt>
                <c:pt idx="3350">
                  <c:v>2.92767652867671</c:v>
                </c:pt>
                <c:pt idx="3351">
                  <c:v>2.9226422413657</c:v>
                </c:pt>
                <c:pt idx="3352">
                  <c:v>2.91223759617774</c:v>
                </c:pt>
                <c:pt idx="3353">
                  <c:v>2.905909429098378</c:v>
                </c:pt>
                <c:pt idx="3354">
                  <c:v>2.91411038807637</c:v>
                </c:pt>
                <c:pt idx="3355">
                  <c:v>2.93713581124692</c:v>
                </c:pt>
                <c:pt idx="3356">
                  <c:v>2.9709586473342</c:v>
                </c:pt>
                <c:pt idx="3357">
                  <c:v>2.98003802093889</c:v>
                </c:pt>
                <c:pt idx="3358">
                  <c:v>2.98336303504475</c:v>
                </c:pt>
                <c:pt idx="3359">
                  <c:v>3.0076071789725</c:v>
                </c:pt>
                <c:pt idx="3360">
                  <c:v>3.02639744666355</c:v>
                </c:pt>
                <c:pt idx="3361">
                  <c:v>3.051428075668863</c:v>
                </c:pt>
                <c:pt idx="3362">
                  <c:v>3.06464046114675</c:v>
                </c:pt>
                <c:pt idx="3363">
                  <c:v>3.0572574387229</c:v>
                </c:pt>
                <c:pt idx="3364">
                  <c:v>3.05614570889012</c:v>
                </c:pt>
                <c:pt idx="3365">
                  <c:v>3.07475845241842</c:v>
                </c:pt>
                <c:pt idx="3366">
                  <c:v>3.0834063286679</c:v>
                </c:pt>
                <c:pt idx="3367">
                  <c:v>3.07040374737838</c:v>
                </c:pt>
                <c:pt idx="3368">
                  <c:v>3.06369925633053</c:v>
                </c:pt>
                <c:pt idx="3369">
                  <c:v>3.08357046768664</c:v>
                </c:pt>
                <c:pt idx="3370">
                  <c:v>3.17747886166992</c:v>
                </c:pt>
                <c:pt idx="3371">
                  <c:v>3.20498929683021</c:v>
                </c:pt>
                <c:pt idx="3372">
                  <c:v>3.18099664632715</c:v>
                </c:pt>
                <c:pt idx="3373">
                  <c:v>3.14487088677813</c:v>
                </c:pt>
                <c:pt idx="3374">
                  <c:v>3.11932563817713</c:v>
                </c:pt>
                <c:pt idx="3375">
                  <c:v>3.11726174090634</c:v>
                </c:pt>
                <c:pt idx="3376">
                  <c:v>3.09454166534838</c:v>
                </c:pt>
                <c:pt idx="3377">
                  <c:v>3.06430291906678</c:v>
                </c:pt>
                <c:pt idx="3378">
                  <c:v>3.09362890038155</c:v>
                </c:pt>
                <c:pt idx="3379">
                  <c:v>3.06960207624128</c:v>
                </c:pt>
                <c:pt idx="3380">
                  <c:v>3.02819814432628</c:v>
                </c:pt>
                <c:pt idx="3381">
                  <c:v>2.99684375837199</c:v>
                </c:pt>
                <c:pt idx="3382">
                  <c:v>2.96433589805641</c:v>
                </c:pt>
                <c:pt idx="3383">
                  <c:v>2.931463532069579</c:v>
                </c:pt>
                <c:pt idx="3384">
                  <c:v>2.92827993327115</c:v>
                </c:pt>
                <c:pt idx="3385">
                  <c:v>2.90552697348511</c:v>
                </c:pt>
                <c:pt idx="3386">
                  <c:v>2.87506856842535</c:v>
                </c:pt>
                <c:pt idx="3387">
                  <c:v>2.86251680026997</c:v>
                </c:pt>
                <c:pt idx="3388">
                  <c:v>2.842868459360873</c:v>
                </c:pt>
                <c:pt idx="3389">
                  <c:v>2.81455635850432</c:v>
                </c:pt>
                <c:pt idx="3390">
                  <c:v>2.78518597923329</c:v>
                </c:pt>
                <c:pt idx="3391">
                  <c:v>2.76662166227842</c:v>
                </c:pt>
                <c:pt idx="3392">
                  <c:v>2.74896196833922</c:v>
                </c:pt>
                <c:pt idx="3393">
                  <c:v>2.74429694583961</c:v>
                </c:pt>
                <c:pt idx="3394">
                  <c:v>2.72375912718527</c:v>
                </c:pt>
                <c:pt idx="3395">
                  <c:v>2.73816127708828</c:v>
                </c:pt>
                <c:pt idx="3396">
                  <c:v>2.73343806628526</c:v>
                </c:pt>
                <c:pt idx="3397">
                  <c:v>2.73015965261223</c:v>
                </c:pt>
                <c:pt idx="3398">
                  <c:v>2.7031132842908</c:v>
                </c:pt>
                <c:pt idx="3399">
                  <c:v>2.66333386189753</c:v>
                </c:pt>
                <c:pt idx="3400">
                  <c:v>2.63511656812842</c:v>
                </c:pt>
                <c:pt idx="3401">
                  <c:v>2.60748078939786</c:v>
                </c:pt>
                <c:pt idx="3402">
                  <c:v>2.58317213381503</c:v>
                </c:pt>
                <c:pt idx="3403">
                  <c:v>2.56199177880731</c:v>
                </c:pt>
                <c:pt idx="3404">
                  <c:v>2.536433484514498</c:v>
                </c:pt>
                <c:pt idx="3405">
                  <c:v>2.51882146566366</c:v>
                </c:pt>
                <c:pt idx="3406">
                  <c:v>2.5079992510356</c:v>
                </c:pt>
                <c:pt idx="3407">
                  <c:v>2.50223449984543</c:v>
                </c:pt>
                <c:pt idx="3408">
                  <c:v>2.50109196559923</c:v>
                </c:pt>
                <c:pt idx="3409">
                  <c:v>2.498025400234638</c:v>
                </c:pt>
                <c:pt idx="3410">
                  <c:v>2.50067537869531</c:v>
                </c:pt>
                <c:pt idx="3411">
                  <c:v>2.49627639216552</c:v>
                </c:pt>
                <c:pt idx="3412">
                  <c:v>2.492956199011358</c:v>
                </c:pt>
                <c:pt idx="3413">
                  <c:v>2.49692987703897</c:v>
                </c:pt>
                <c:pt idx="3414">
                  <c:v>2.491838900069243</c:v>
                </c:pt>
                <c:pt idx="3415">
                  <c:v>2.49913914802854</c:v>
                </c:pt>
                <c:pt idx="3416">
                  <c:v>2.49792572914961</c:v>
                </c:pt>
                <c:pt idx="3417">
                  <c:v>2.50751559997421</c:v>
                </c:pt>
                <c:pt idx="3418">
                  <c:v>2.51401198542447</c:v>
                </c:pt>
                <c:pt idx="3419">
                  <c:v>2.51587426419774</c:v>
                </c:pt>
                <c:pt idx="3420">
                  <c:v>2.53012259121926</c:v>
                </c:pt>
                <c:pt idx="3421">
                  <c:v>2.53043022409392</c:v>
                </c:pt>
                <c:pt idx="3422">
                  <c:v>2.52864136521845</c:v>
                </c:pt>
                <c:pt idx="3423">
                  <c:v>2.531919403264723</c:v>
                </c:pt>
                <c:pt idx="3424">
                  <c:v>2.54446565609353</c:v>
                </c:pt>
                <c:pt idx="3425">
                  <c:v>2.55496460658718</c:v>
                </c:pt>
                <c:pt idx="3426">
                  <c:v>2.555947959344059</c:v>
                </c:pt>
                <c:pt idx="3427">
                  <c:v>2.55742035204389</c:v>
                </c:pt>
                <c:pt idx="3428">
                  <c:v>2.56663297143646</c:v>
                </c:pt>
                <c:pt idx="3429">
                  <c:v>2.57862448350214</c:v>
                </c:pt>
                <c:pt idx="3430">
                  <c:v>2.62932420370508</c:v>
                </c:pt>
                <c:pt idx="3431">
                  <c:v>2.68955939158087</c:v>
                </c:pt>
                <c:pt idx="3432">
                  <c:v>2.71013459028274</c:v>
                </c:pt>
                <c:pt idx="3433">
                  <c:v>2.70358344569874</c:v>
                </c:pt>
                <c:pt idx="3434">
                  <c:v>2.70649883205352</c:v>
                </c:pt>
                <c:pt idx="3435">
                  <c:v>2.73267497224519</c:v>
                </c:pt>
                <c:pt idx="3436">
                  <c:v>2.73951413536938</c:v>
                </c:pt>
                <c:pt idx="3437">
                  <c:v>2.7284515343867</c:v>
                </c:pt>
                <c:pt idx="3438">
                  <c:v>2.71238997603379</c:v>
                </c:pt>
                <c:pt idx="3439">
                  <c:v>2.73797651317384</c:v>
                </c:pt>
                <c:pt idx="3440">
                  <c:v>2.73917702998758</c:v>
                </c:pt>
                <c:pt idx="3441">
                  <c:v>2.74180400260242</c:v>
                </c:pt>
                <c:pt idx="3442">
                  <c:v>2.74816953772132</c:v>
                </c:pt>
                <c:pt idx="3443">
                  <c:v>2.746969308015</c:v>
                </c:pt>
                <c:pt idx="3444">
                  <c:v>2.73752983120279</c:v>
                </c:pt>
                <c:pt idx="3445">
                  <c:v>2.74549910111008</c:v>
                </c:pt>
                <c:pt idx="3446">
                  <c:v>2.72917754832186</c:v>
                </c:pt>
                <c:pt idx="3447">
                  <c:v>2.690644633679577</c:v>
                </c:pt>
                <c:pt idx="3448">
                  <c:v>2.64570252486556</c:v>
                </c:pt>
                <c:pt idx="3449">
                  <c:v>2.61795823511171</c:v>
                </c:pt>
                <c:pt idx="3450">
                  <c:v>2.59366272828155</c:v>
                </c:pt>
                <c:pt idx="3451">
                  <c:v>2.56361134397667</c:v>
                </c:pt>
                <c:pt idx="3452">
                  <c:v>2.554852096004637</c:v>
                </c:pt>
                <c:pt idx="3453">
                  <c:v>2.5438500965199</c:v>
                </c:pt>
                <c:pt idx="3454">
                  <c:v>2.53760377490157</c:v>
                </c:pt>
                <c:pt idx="3455">
                  <c:v>2.542275334038703</c:v>
                </c:pt>
                <c:pt idx="3456">
                  <c:v>2.52783921453812</c:v>
                </c:pt>
                <c:pt idx="3457">
                  <c:v>2.5091440463032</c:v>
                </c:pt>
                <c:pt idx="3458">
                  <c:v>2.49463353717027</c:v>
                </c:pt>
                <c:pt idx="3459">
                  <c:v>2.48169299983657</c:v>
                </c:pt>
                <c:pt idx="3460">
                  <c:v>2.46152896002419</c:v>
                </c:pt>
                <c:pt idx="3461">
                  <c:v>2.45979513973717</c:v>
                </c:pt>
                <c:pt idx="3462">
                  <c:v>2.43888417572653</c:v>
                </c:pt>
                <c:pt idx="3463">
                  <c:v>2.42884750939997</c:v>
                </c:pt>
                <c:pt idx="3464">
                  <c:v>2.42595620380198</c:v>
                </c:pt>
                <c:pt idx="3465">
                  <c:v>2.42325421195906</c:v>
                </c:pt>
                <c:pt idx="3466">
                  <c:v>2.42890896948623</c:v>
                </c:pt>
                <c:pt idx="3467">
                  <c:v>2.412461604198366</c:v>
                </c:pt>
                <c:pt idx="3468">
                  <c:v>2.40174125921851</c:v>
                </c:pt>
                <c:pt idx="3469">
                  <c:v>2.38440265087701</c:v>
                </c:pt>
                <c:pt idx="3470">
                  <c:v>2.36850064073035</c:v>
                </c:pt>
                <c:pt idx="3471">
                  <c:v>2.351955618918156</c:v>
                </c:pt>
                <c:pt idx="3472">
                  <c:v>2.3385748978571</c:v>
                </c:pt>
                <c:pt idx="3473">
                  <c:v>2.30975372914007</c:v>
                </c:pt>
                <c:pt idx="3474">
                  <c:v>2.28095689374524</c:v>
                </c:pt>
                <c:pt idx="3475">
                  <c:v>2.2730155136303</c:v>
                </c:pt>
                <c:pt idx="3476">
                  <c:v>2.24783225601002</c:v>
                </c:pt>
                <c:pt idx="3477">
                  <c:v>2.23215268341497</c:v>
                </c:pt>
                <c:pt idx="3478">
                  <c:v>2.20736340805704</c:v>
                </c:pt>
                <c:pt idx="3479">
                  <c:v>2.17191825645792</c:v>
                </c:pt>
                <c:pt idx="3480">
                  <c:v>2.14048169371165</c:v>
                </c:pt>
                <c:pt idx="3481">
                  <c:v>2.11317133833438</c:v>
                </c:pt>
                <c:pt idx="3482">
                  <c:v>2.0912769475259</c:v>
                </c:pt>
                <c:pt idx="3483">
                  <c:v>2.069858699799103</c:v>
                </c:pt>
                <c:pt idx="3484">
                  <c:v>2.05269713976545</c:v>
                </c:pt>
                <c:pt idx="3485">
                  <c:v>2.032001134753483</c:v>
                </c:pt>
                <c:pt idx="3486">
                  <c:v>2.01078707024581</c:v>
                </c:pt>
                <c:pt idx="3487">
                  <c:v>1.99887122060615</c:v>
                </c:pt>
                <c:pt idx="3488">
                  <c:v>1.98348481281403</c:v>
                </c:pt>
                <c:pt idx="3489">
                  <c:v>1.96530715507157</c:v>
                </c:pt>
                <c:pt idx="3490">
                  <c:v>1.95770587278766</c:v>
                </c:pt>
                <c:pt idx="3491">
                  <c:v>1.95343420620888</c:v>
                </c:pt>
                <c:pt idx="3492">
                  <c:v>1.94203401790583</c:v>
                </c:pt>
                <c:pt idx="3493">
                  <c:v>1.93014523538059</c:v>
                </c:pt>
                <c:pt idx="3494">
                  <c:v>1.91636117331086</c:v>
                </c:pt>
                <c:pt idx="3495">
                  <c:v>1.90586452841238</c:v>
                </c:pt>
                <c:pt idx="3496">
                  <c:v>1.89301744724268</c:v>
                </c:pt>
                <c:pt idx="3497">
                  <c:v>1.88916753081596</c:v>
                </c:pt>
                <c:pt idx="3498">
                  <c:v>1.88551365327159</c:v>
                </c:pt>
                <c:pt idx="3499">
                  <c:v>1.87392646120214</c:v>
                </c:pt>
                <c:pt idx="3500">
                  <c:v>1.8619716209219</c:v>
                </c:pt>
                <c:pt idx="3501">
                  <c:v>1.86039599935317</c:v>
                </c:pt>
                <c:pt idx="3502">
                  <c:v>1.85318239409215</c:v>
                </c:pt>
                <c:pt idx="3503">
                  <c:v>1.84328048077927</c:v>
                </c:pt>
                <c:pt idx="3504">
                  <c:v>1.84073875015552</c:v>
                </c:pt>
                <c:pt idx="3505">
                  <c:v>1.84395830970443</c:v>
                </c:pt>
                <c:pt idx="3506">
                  <c:v>1.83445509642824</c:v>
                </c:pt>
                <c:pt idx="3507">
                  <c:v>1.825574817279139</c:v>
                </c:pt>
                <c:pt idx="3508">
                  <c:v>1.82164755942214</c:v>
                </c:pt>
                <c:pt idx="3509">
                  <c:v>1.82102423258258</c:v>
                </c:pt>
                <c:pt idx="3510">
                  <c:v>1.81999840983102</c:v>
                </c:pt>
                <c:pt idx="3511">
                  <c:v>1.80705197178373</c:v>
                </c:pt>
                <c:pt idx="3512">
                  <c:v>1.79218659352445</c:v>
                </c:pt>
                <c:pt idx="3513">
                  <c:v>1.78950331614418</c:v>
                </c:pt>
                <c:pt idx="3514">
                  <c:v>1.77963292159029</c:v>
                </c:pt>
                <c:pt idx="3515">
                  <c:v>1.76715114330879</c:v>
                </c:pt>
                <c:pt idx="3516">
                  <c:v>1.75737810213006</c:v>
                </c:pt>
                <c:pt idx="3517">
                  <c:v>1.75606462391344</c:v>
                </c:pt>
                <c:pt idx="3518">
                  <c:v>1.75010733736903</c:v>
                </c:pt>
                <c:pt idx="3519">
                  <c:v>1.74212437323224</c:v>
                </c:pt>
                <c:pt idx="3520">
                  <c:v>1.74626330857493</c:v>
                </c:pt>
                <c:pt idx="3521">
                  <c:v>1.74422688773635</c:v>
                </c:pt>
                <c:pt idx="3522">
                  <c:v>1.74545866987058</c:v>
                </c:pt>
                <c:pt idx="3523">
                  <c:v>1.74562497336172</c:v>
                </c:pt>
                <c:pt idx="3524">
                  <c:v>1.74389022418329</c:v>
                </c:pt>
                <c:pt idx="3525">
                  <c:v>1.74145211356469</c:v>
                </c:pt>
                <c:pt idx="3526">
                  <c:v>1.74159446676489</c:v>
                </c:pt>
                <c:pt idx="3527">
                  <c:v>1.74536993906919</c:v>
                </c:pt>
                <c:pt idx="3528">
                  <c:v>1.75352745147287</c:v>
                </c:pt>
                <c:pt idx="3529">
                  <c:v>1.76294177293467</c:v>
                </c:pt>
                <c:pt idx="3530">
                  <c:v>1.77888252252987</c:v>
                </c:pt>
                <c:pt idx="3531">
                  <c:v>1.79787272589165</c:v>
                </c:pt>
                <c:pt idx="3532">
                  <c:v>1.80151155578942</c:v>
                </c:pt>
                <c:pt idx="3533">
                  <c:v>1.7999409321093</c:v>
                </c:pt>
                <c:pt idx="3534">
                  <c:v>1.80601279542764</c:v>
                </c:pt>
                <c:pt idx="3535">
                  <c:v>1.81124469280873</c:v>
                </c:pt>
                <c:pt idx="3536">
                  <c:v>1.81808318023695</c:v>
                </c:pt>
                <c:pt idx="3537">
                  <c:v>1.82587907774532</c:v>
                </c:pt>
                <c:pt idx="3538">
                  <c:v>1.83802309794991</c:v>
                </c:pt>
                <c:pt idx="3539">
                  <c:v>1.85151339427181</c:v>
                </c:pt>
                <c:pt idx="3540">
                  <c:v>1.86759696066205</c:v>
                </c:pt>
                <c:pt idx="3541">
                  <c:v>1.872275379649</c:v>
                </c:pt>
                <c:pt idx="3542">
                  <c:v>1.87254497482449</c:v>
                </c:pt>
                <c:pt idx="3543">
                  <c:v>1.88234096262749</c:v>
                </c:pt>
                <c:pt idx="3544">
                  <c:v>1.88289371552284</c:v>
                </c:pt>
                <c:pt idx="3545">
                  <c:v>1.89398668520238</c:v>
                </c:pt>
                <c:pt idx="3546">
                  <c:v>1.88525709815402</c:v>
                </c:pt>
                <c:pt idx="3547">
                  <c:v>1.86867528099671</c:v>
                </c:pt>
                <c:pt idx="3548">
                  <c:v>1.85397157296695</c:v>
                </c:pt>
                <c:pt idx="3549">
                  <c:v>1.84467247650353</c:v>
                </c:pt>
                <c:pt idx="3550">
                  <c:v>1.83555229067698</c:v>
                </c:pt>
                <c:pt idx="3551">
                  <c:v>1.82738825575211</c:v>
                </c:pt>
                <c:pt idx="3552">
                  <c:v>1.82427497740864</c:v>
                </c:pt>
                <c:pt idx="3553">
                  <c:v>1.82383770298914</c:v>
                </c:pt>
                <c:pt idx="3554">
                  <c:v>1.82419538786715</c:v>
                </c:pt>
                <c:pt idx="3555">
                  <c:v>1.81701758812502</c:v>
                </c:pt>
                <c:pt idx="3556">
                  <c:v>1.80796931104477</c:v>
                </c:pt>
                <c:pt idx="3557">
                  <c:v>1.81030040768396</c:v>
                </c:pt>
                <c:pt idx="3558">
                  <c:v>1.80639456690446</c:v>
                </c:pt>
                <c:pt idx="3559">
                  <c:v>1.8005174908658</c:v>
                </c:pt>
                <c:pt idx="3560">
                  <c:v>1.79235158509854</c:v>
                </c:pt>
                <c:pt idx="3561">
                  <c:v>1.78388592864496</c:v>
                </c:pt>
                <c:pt idx="3562">
                  <c:v>1.77571429092713</c:v>
                </c:pt>
                <c:pt idx="3563">
                  <c:v>1.77681159091547</c:v>
                </c:pt>
                <c:pt idx="3564">
                  <c:v>1.77573090832385</c:v>
                </c:pt>
                <c:pt idx="3565">
                  <c:v>1.77111235860747</c:v>
                </c:pt>
                <c:pt idx="3566">
                  <c:v>1.76439140977181</c:v>
                </c:pt>
                <c:pt idx="3567">
                  <c:v>1.75763303783254</c:v>
                </c:pt>
                <c:pt idx="3568">
                  <c:v>1.75304584732731</c:v>
                </c:pt>
                <c:pt idx="3569">
                  <c:v>1.74551653211386</c:v>
                </c:pt>
                <c:pt idx="3570">
                  <c:v>1.74512310177898</c:v>
                </c:pt>
                <c:pt idx="3571">
                  <c:v>1.74080728394187</c:v>
                </c:pt>
                <c:pt idx="3572">
                  <c:v>1.74562198276069</c:v>
                </c:pt>
                <c:pt idx="3573">
                  <c:v>1.7380296924959</c:v>
                </c:pt>
                <c:pt idx="3574">
                  <c:v>1.72510715584225</c:v>
                </c:pt>
                <c:pt idx="3575">
                  <c:v>1.72340501263559</c:v>
                </c:pt>
                <c:pt idx="3576">
                  <c:v>1.71506784425546</c:v>
                </c:pt>
                <c:pt idx="3577">
                  <c:v>1.69833712226522</c:v>
                </c:pt>
                <c:pt idx="3578">
                  <c:v>1.67988544485076</c:v>
                </c:pt>
                <c:pt idx="3579">
                  <c:v>1.67187660494245</c:v>
                </c:pt>
                <c:pt idx="3580">
                  <c:v>1.65862247345581</c:v>
                </c:pt>
                <c:pt idx="3581">
                  <c:v>1.65076907700609</c:v>
                </c:pt>
                <c:pt idx="3582">
                  <c:v>1.63773097486951</c:v>
                </c:pt>
                <c:pt idx="3583">
                  <c:v>1.62888174787307</c:v>
                </c:pt>
                <c:pt idx="3584">
                  <c:v>1.61915196943833</c:v>
                </c:pt>
                <c:pt idx="3585">
                  <c:v>1.60759294231581</c:v>
                </c:pt>
                <c:pt idx="3586">
                  <c:v>1.59495277307503</c:v>
                </c:pt>
                <c:pt idx="3587">
                  <c:v>1.58204716177374</c:v>
                </c:pt>
                <c:pt idx="3588">
                  <c:v>1.5738071346174</c:v>
                </c:pt>
                <c:pt idx="3589">
                  <c:v>1.57135322183585</c:v>
                </c:pt>
                <c:pt idx="3590">
                  <c:v>1.57035963518789</c:v>
                </c:pt>
                <c:pt idx="3591">
                  <c:v>1.55761637006288</c:v>
                </c:pt>
                <c:pt idx="3592">
                  <c:v>1.54275430752652</c:v>
                </c:pt>
                <c:pt idx="3593">
                  <c:v>1.53363143368304</c:v>
                </c:pt>
                <c:pt idx="3594">
                  <c:v>1.52324674794701</c:v>
                </c:pt>
                <c:pt idx="3595">
                  <c:v>1.51551883386012</c:v>
                </c:pt>
                <c:pt idx="3596">
                  <c:v>1.50726219325332</c:v>
                </c:pt>
                <c:pt idx="3597">
                  <c:v>1.50609121706824</c:v>
                </c:pt>
                <c:pt idx="3598">
                  <c:v>1.50519658269755</c:v>
                </c:pt>
                <c:pt idx="3599">
                  <c:v>1.49355027884393</c:v>
                </c:pt>
                <c:pt idx="3600">
                  <c:v>1.48114734840169</c:v>
                </c:pt>
                <c:pt idx="3601">
                  <c:v>1.47266953129328</c:v>
                </c:pt>
                <c:pt idx="3602">
                  <c:v>1.46183876061818</c:v>
                </c:pt>
                <c:pt idx="3603">
                  <c:v>1.4549262755469</c:v>
                </c:pt>
                <c:pt idx="3604">
                  <c:v>1.4473342287682</c:v>
                </c:pt>
                <c:pt idx="3605">
                  <c:v>1.43931399746543</c:v>
                </c:pt>
                <c:pt idx="3606">
                  <c:v>1.42953888866832</c:v>
                </c:pt>
                <c:pt idx="3607">
                  <c:v>1.42233530080096</c:v>
                </c:pt>
                <c:pt idx="3608">
                  <c:v>1.42149200195953</c:v>
                </c:pt>
                <c:pt idx="3609">
                  <c:v>1.41727407759404</c:v>
                </c:pt>
                <c:pt idx="3610">
                  <c:v>1.41018752463271</c:v>
                </c:pt>
                <c:pt idx="3611">
                  <c:v>1.40009209077336</c:v>
                </c:pt>
                <c:pt idx="3612">
                  <c:v>1.39199563243507</c:v>
                </c:pt>
                <c:pt idx="3613">
                  <c:v>1.38551642937611</c:v>
                </c:pt>
                <c:pt idx="3614">
                  <c:v>1.37820255976596</c:v>
                </c:pt>
                <c:pt idx="3615">
                  <c:v>1.37456120776467</c:v>
                </c:pt>
                <c:pt idx="3616">
                  <c:v>1.36534794129114</c:v>
                </c:pt>
                <c:pt idx="3617">
                  <c:v>1.35463131376671</c:v>
                </c:pt>
                <c:pt idx="3618">
                  <c:v>1.34407968263505</c:v>
                </c:pt>
                <c:pt idx="3619">
                  <c:v>1.33358535013821</c:v>
                </c:pt>
                <c:pt idx="3620">
                  <c:v>1.33127822709014</c:v>
                </c:pt>
                <c:pt idx="3621">
                  <c:v>1.32181774775916</c:v>
                </c:pt>
                <c:pt idx="3622">
                  <c:v>1.3115718355694</c:v>
                </c:pt>
                <c:pt idx="3623">
                  <c:v>1.30013956575461</c:v>
                </c:pt>
                <c:pt idx="3624">
                  <c:v>1.2878496765894</c:v>
                </c:pt>
                <c:pt idx="3625">
                  <c:v>1.27770315697382</c:v>
                </c:pt>
                <c:pt idx="3626">
                  <c:v>1.27155069327037</c:v>
                </c:pt>
                <c:pt idx="3627">
                  <c:v>1.26470533277451</c:v>
                </c:pt>
                <c:pt idx="3628">
                  <c:v>1.25791462653509</c:v>
                </c:pt>
                <c:pt idx="3629">
                  <c:v>1.25234644897586</c:v>
                </c:pt>
                <c:pt idx="3630">
                  <c:v>1.2485587035765</c:v>
                </c:pt>
                <c:pt idx="3631">
                  <c:v>1.24448063866169</c:v>
                </c:pt>
                <c:pt idx="3632">
                  <c:v>1.23878067636063</c:v>
                </c:pt>
                <c:pt idx="3633">
                  <c:v>1.2342882902633</c:v>
                </c:pt>
                <c:pt idx="3634">
                  <c:v>1.23084810478465</c:v>
                </c:pt>
                <c:pt idx="3635">
                  <c:v>1.22907087318351</c:v>
                </c:pt>
                <c:pt idx="3636">
                  <c:v>1.22822417535405</c:v>
                </c:pt>
                <c:pt idx="3637">
                  <c:v>1.22840791267138</c:v>
                </c:pt>
                <c:pt idx="3638">
                  <c:v>1.22951652160706</c:v>
                </c:pt>
                <c:pt idx="3639">
                  <c:v>1.22948212595736</c:v>
                </c:pt>
                <c:pt idx="3640">
                  <c:v>1.23023498932149</c:v>
                </c:pt>
                <c:pt idx="3641">
                  <c:v>1.22954203918105</c:v>
                </c:pt>
                <c:pt idx="3642">
                  <c:v>1.22655316905451</c:v>
                </c:pt>
                <c:pt idx="3643">
                  <c:v>1.2228988789551</c:v>
                </c:pt>
                <c:pt idx="3644">
                  <c:v>1.21912743163179</c:v>
                </c:pt>
                <c:pt idx="3645">
                  <c:v>1.21708756454789</c:v>
                </c:pt>
                <c:pt idx="3646">
                  <c:v>1.21251079884278</c:v>
                </c:pt>
                <c:pt idx="3647">
                  <c:v>1.20824054042373</c:v>
                </c:pt>
                <c:pt idx="3648">
                  <c:v>1.20640259170438</c:v>
                </c:pt>
                <c:pt idx="3649">
                  <c:v>1.20341235681635</c:v>
                </c:pt>
                <c:pt idx="3650">
                  <c:v>1.20204296437242</c:v>
                </c:pt>
                <c:pt idx="3651">
                  <c:v>1.19869902029575</c:v>
                </c:pt>
                <c:pt idx="3652">
                  <c:v>1.19226763916973</c:v>
                </c:pt>
                <c:pt idx="3653">
                  <c:v>1.18744922966426</c:v>
                </c:pt>
                <c:pt idx="3654">
                  <c:v>1.18243362324262</c:v>
                </c:pt>
                <c:pt idx="3655">
                  <c:v>1.17780233666714</c:v>
                </c:pt>
                <c:pt idx="3656">
                  <c:v>1.17334006757324</c:v>
                </c:pt>
                <c:pt idx="3657">
                  <c:v>1.16845955827319</c:v>
                </c:pt>
                <c:pt idx="3658">
                  <c:v>1.16357366822639</c:v>
                </c:pt>
                <c:pt idx="3659">
                  <c:v>1.16009291087922</c:v>
                </c:pt>
                <c:pt idx="3660">
                  <c:v>1.15612250524885</c:v>
                </c:pt>
                <c:pt idx="3661">
                  <c:v>1.15269626042638</c:v>
                </c:pt>
                <c:pt idx="3662">
                  <c:v>1.15146300915447</c:v>
                </c:pt>
                <c:pt idx="3663">
                  <c:v>1.15122902968872</c:v>
                </c:pt>
                <c:pt idx="3664">
                  <c:v>1.15025434760225</c:v>
                </c:pt>
                <c:pt idx="3665">
                  <c:v>1.14974827349899</c:v>
                </c:pt>
                <c:pt idx="3666">
                  <c:v>1.14905173514511</c:v>
                </c:pt>
                <c:pt idx="3667">
                  <c:v>1.14859986045165</c:v>
                </c:pt>
                <c:pt idx="3668">
                  <c:v>1.14935288789985</c:v>
                </c:pt>
                <c:pt idx="3669">
                  <c:v>1.15026876294671</c:v>
                </c:pt>
                <c:pt idx="3670">
                  <c:v>1.15147096446957</c:v>
                </c:pt>
                <c:pt idx="3671">
                  <c:v>1.15282119275135</c:v>
                </c:pt>
                <c:pt idx="3672">
                  <c:v>1.15588014314047</c:v>
                </c:pt>
                <c:pt idx="3673">
                  <c:v>1.15674852267334</c:v>
                </c:pt>
                <c:pt idx="3674">
                  <c:v>1.15810630273648</c:v>
                </c:pt>
                <c:pt idx="3675">
                  <c:v>1.16071631946228</c:v>
                </c:pt>
                <c:pt idx="3676">
                  <c:v>1.1635881920138</c:v>
                </c:pt>
                <c:pt idx="3677">
                  <c:v>1.16578256316125</c:v>
                </c:pt>
                <c:pt idx="3678">
                  <c:v>1.16815589600955</c:v>
                </c:pt>
                <c:pt idx="3679">
                  <c:v>1.17150562091782</c:v>
                </c:pt>
                <c:pt idx="3680">
                  <c:v>1.17409206312973</c:v>
                </c:pt>
                <c:pt idx="3681">
                  <c:v>1.17815974633094</c:v>
                </c:pt>
                <c:pt idx="3682">
                  <c:v>1.18281005474773</c:v>
                </c:pt>
                <c:pt idx="3683">
                  <c:v>1.18875769474772</c:v>
                </c:pt>
                <c:pt idx="3684">
                  <c:v>1.19128448764551</c:v>
                </c:pt>
                <c:pt idx="3685">
                  <c:v>1.19342839958445</c:v>
                </c:pt>
                <c:pt idx="3686">
                  <c:v>1.19547884865475</c:v>
                </c:pt>
                <c:pt idx="3687">
                  <c:v>1.19787931105803</c:v>
                </c:pt>
                <c:pt idx="3688">
                  <c:v>1.20396107203669</c:v>
                </c:pt>
                <c:pt idx="3689">
                  <c:v>1.20725283442098</c:v>
                </c:pt>
                <c:pt idx="3690">
                  <c:v>1.206122194746</c:v>
                </c:pt>
                <c:pt idx="3691">
                  <c:v>1.20616884620045</c:v>
                </c:pt>
                <c:pt idx="3692">
                  <c:v>1.21000706470253</c:v>
                </c:pt>
                <c:pt idx="3693">
                  <c:v>1.2078190210689</c:v>
                </c:pt>
                <c:pt idx="3694">
                  <c:v>1.20174588633732</c:v>
                </c:pt>
                <c:pt idx="3695">
                  <c:v>1.19616650741224</c:v>
                </c:pt>
                <c:pt idx="3696">
                  <c:v>1.19122157275639</c:v>
                </c:pt>
                <c:pt idx="3697">
                  <c:v>1.18920726897679</c:v>
                </c:pt>
                <c:pt idx="3698">
                  <c:v>1.18186905881163</c:v>
                </c:pt>
                <c:pt idx="3699">
                  <c:v>1.17105034407188</c:v>
                </c:pt>
                <c:pt idx="3700">
                  <c:v>1.16214579302399</c:v>
                </c:pt>
                <c:pt idx="3701">
                  <c:v>1.1536583381644</c:v>
                </c:pt>
                <c:pt idx="3702">
                  <c:v>1.14534461370671</c:v>
                </c:pt>
                <c:pt idx="3703">
                  <c:v>1.14021610441872</c:v>
                </c:pt>
                <c:pt idx="3704">
                  <c:v>1.13528490061669</c:v>
                </c:pt>
                <c:pt idx="3705">
                  <c:v>1.12960034576401</c:v>
                </c:pt>
                <c:pt idx="3706">
                  <c:v>1.12430887113253</c:v>
                </c:pt>
                <c:pt idx="3707">
                  <c:v>1.12002246234964</c:v>
                </c:pt>
                <c:pt idx="3708">
                  <c:v>1.1165531938974</c:v>
                </c:pt>
                <c:pt idx="3709">
                  <c:v>1.11301459006133</c:v>
                </c:pt>
                <c:pt idx="3710">
                  <c:v>1.1103021292891</c:v>
                </c:pt>
                <c:pt idx="3711">
                  <c:v>1.10610196643915</c:v>
                </c:pt>
                <c:pt idx="3712">
                  <c:v>1.10228130076977</c:v>
                </c:pt>
                <c:pt idx="3713">
                  <c:v>1.09911087681882</c:v>
                </c:pt>
                <c:pt idx="3714">
                  <c:v>1.09631140096652</c:v>
                </c:pt>
                <c:pt idx="3715">
                  <c:v>1.09155168204569</c:v>
                </c:pt>
                <c:pt idx="3716">
                  <c:v>1.08317118955414</c:v>
                </c:pt>
                <c:pt idx="3717">
                  <c:v>1.07608889936859</c:v>
                </c:pt>
                <c:pt idx="3718">
                  <c:v>1.06994572963183</c:v>
                </c:pt>
                <c:pt idx="3719">
                  <c:v>1.06375127397179</c:v>
                </c:pt>
                <c:pt idx="3720">
                  <c:v>1.05761660979638</c:v>
                </c:pt>
                <c:pt idx="3721">
                  <c:v>1.04873416827772</c:v>
                </c:pt>
                <c:pt idx="3722">
                  <c:v>1.04108242864337</c:v>
                </c:pt>
                <c:pt idx="3723">
                  <c:v>1.03334051550852</c:v>
                </c:pt>
                <c:pt idx="3724">
                  <c:v>1.02578489550205</c:v>
                </c:pt>
                <c:pt idx="3725">
                  <c:v>1.01906884916711</c:v>
                </c:pt>
                <c:pt idx="3726">
                  <c:v>1.01291413831437</c:v>
                </c:pt>
                <c:pt idx="3727">
                  <c:v>1.00286899888707</c:v>
                </c:pt>
                <c:pt idx="3728">
                  <c:v>0.992443271592883</c:v>
                </c:pt>
                <c:pt idx="3729">
                  <c:v>0.98302000142325</c:v>
                </c:pt>
                <c:pt idx="3730">
                  <c:v>0.974759364664679</c:v>
                </c:pt>
                <c:pt idx="3731">
                  <c:v>0.967202389063613</c:v>
                </c:pt>
                <c:pt idx="3732">
                  <c:v>0.960636887392502</c:v>
                </c:pt>
                <c:pt idx="3733">
                  <c:v>0.954608226641683</c:v>
                </c:pt>
                <c:pt idx="3734">
                  <c:v>0.949285636900853</c:v>
                </c:pt>
                <c:pt idx="3735">
                  <c:v>0.945062733942894</c:v>
                </c:pt>
                <c:pt idx="3736">
                  <c:v>0.939955754034596</c:v>
                </c:pt>
                <c:pt idx="3737">
                  <c:v>0.935748056846496</c:v>
                </c:pt>
                <c:pt idx="3738">
                  <c:v>0.931932575734046</c:v>
                </c:pt>
                <c:pt idx="3739">
                  <c:v>0.928013711845766</c:v>
                </c:pt>
                <c:pt idx="3740">
                  <c:v>0.924102138249009</c:v>
                </c:pt>
                <c:pt idx="3741">
                  <c:v>0.92046557928083</c:v>
                </c:pt>
                <c:pt idx="3742">
                  <c:v>0.914534978903454</c:v>
                </c:pt>
                <c:pt idx="3743">
                  <c:v>0.90994954241264</c:v>
                </c:pt>
                <c:pt idx="3744">
                  <c:v>0.90514790147337</c:v>
                </c:pt>
                <c:pt idx="3745">
                  <c:v>0.899859404687751</c:v>
                </c:pt>
                <c:pt idx="3746">
                  <c:v>0.895606752657936</c:v>
                </c:pt>
                <c:pt idx="3747">
                  <c:v>0.887299232542493</c:v>
                </c:pt>
                <c:pt idx="3748">
                  <c:v>0.881285580815122</c:v>
                </c:pt>
                <c:pt idx="3749">
                  <c:v>0.869724410289238</c:v>
                </c:pt>
                <c:pt idx="3750">
                  <c:v>0.857837441264075</c:v>
                </c:pt>
                <c:pt idx="3751">
                  <c:v>0.844907900488987</c:v>
                </c:pt>
                <c:pt idx="3752">
                  <c:v>0.831710762912723</c:v>
                </c:pt>
                <c:pt idx="3753">
                  <c:v>0.817461284377505</c:v>
                </c:pt>
                <c:pt idx="3754">
                  <c:v>0.804448772332881</c:v>
                </c:pt>
                <c:pt idx="3755">
                  <c:v>0.791814029719588</c:v>
                </c:pt>
                <c:pt idx="3756">
                  <c:v>0.779315138371845</c:v>
                </c:pt>
                <c:pt idx="3757">
                  <c:v>0.767508411411863</c:v>
                </c:pt>
                <c:pt idx="3758">
                  <c:v>0.753692882078164</c:v>
                </c:pt>
                <c:pt idx="3759">
                  <c:v>0.742937263277925</c:v>
                </c:pt>
                <c:pt idx="3760">
                  <c:v>0.728957819086702</c:v>
                </c:pt>
                <c:pt idx="3761">
                  <c:v>0.718947689097911</c:v>
                </c:pt>
                <c:pt idx="3762">
                  <c:v>0.707915998302442</c:v>
                </c:pt>
                <c:pt idx="3763">
                  <c:v>0.698142479339423</c:v>
                </c:pt>
                <c:pt idx="3764">
                  <c:v>0.687888363942499</c:v>
                </c:pt>
                <c:pt idx="3765">
                  <c:v>0.672874031534275</c:v>
                </c:pt>
                <c:pt idx="3766">
                  <c:v>0.662551972416201</c:v>
                </c:pt>
                <c:pt idx="3767">
                  <c:v>0.653168639037345</c:v>
                </c:pt>
                <c:pt idx="3768">
                  <c:v>0.643387272223085</c:v>
                </c:pt>
                <c:pt idx="3769">
                  <c:v>0.633752527810135</c:v>
                </c:pt>
                <c:pt idx="3770">
                  <c:v>0.625315690585411</c:v>
                </c:pt>
                <c:pt idx="3771">
                  <c:v>0.617947919482163</c:v>
                </c:pt>
                <c:pt idx="3772">
                  <c:v>0.608947101293213</c:v>
                </c:pt>
                <c:pt idx="3773">
                  <c:v>0.602489224362768</c:v>
                </c:pt>
                <c:pt idx="3774">
                  <c:v>0.596247877135493</c:v>
                </c:pt>
                <c:pt idx="3775">
                  <c:v>0.591006690248697</c:v>
                </c:pt>
                <c:pt idx="3776">
                  <c:v>0.58597113982727</c:v>
                </c:pt>
                <c:pt idx="3777">
                  <c:v>0.5808985419991</c:v>
                </c:pt>
                <c:pt idx="3778">
                  <c:v>0.573422035582626</c:v>
                </c:pt>
                <c:pt idx="3779">
                  <c:v>0.566588306891573</c:v>
                </c:pt>
                <c:pt idx="3780">
                  <c:v>0.562714737276719</c:v>
                </c:pt>
                <c:pt idx="3781">
                  <c:v>0.555213571836685</c:v>
                </c:pt>
                <c:pt idx="3782">
                  <c:v>0.5490335423897</c:v>
                </c:pt>
                <c:pt idx="3783">
                  <c:v>0.54514711080757</c:v>
                </c:pt>
                <c:pt idx="3784">
                  <c:v>0.540739411993433</c:v>
                </c:pt>
                <c:pt idx="3785">
                  <c:v>0.537511622924725</c:v>
                </c:pt>
                <c:pt idx="3786">
                  <c:v>0.533447249019927</c:v>
                </c:pt>
                <c:pt idx="3787">
                  <c:v>0.530819445631913</c:v>
                </c:pt>
                <c:pt idx="3788">
                  <c:v>0.528443336076839</c:v>
                </c:pt>
                <c:pt idx="3789">
                  <c:v>0.525583603879027</c:v>
                </c:pt>
                <c:pt idx="3790">
                  <c:v>0.522621354913892</c:v>
                </c:pt>
                <c:pt idx="3791">
                  <c:v>0.520769511326654</c:v>
                </c:pt>
                <c:pt idx="3792">
                  <c:v>0.516016695864446</c:v>
                </c:pt>
                <c:pt idx="3793">
                  <c:v>0.513057281064926</c:v>
                </c:pt>
                <c:pt idx="3794">
                  <c:v>0.511224707651652</c:v>
                </c:pt>
                <c:pt idx="3795">
                  <c:v>0.507891408582649</c:v>
                </c:pt>
                <c:pt idx="3796">
                  <c:v>0.504609935631803</c:v>
                </c:pt>
                <c:pt idx="3797">
                  <c:v>0.503217890571109</c:v>
                </c:pt>
                <c:pt idx="3798">
                  <c:v>0.496591742621087</c:v>
                </c:pt>
                <c:pt idx="3799">
                  <c:v>0.491622794780066</c:v>
                </c:pt>
                <c:pt idx="3800">
                  <c:v>0.489716381367695</c:v>
                </c:pt>
                <c:pt idx="3801">
                  <c:v>0.481587844884837</c:v>
                </c:pt>
                <c:pt idx="3802">
                  <c:v>0.478168609598795</c:v>
                </c:pt>
                <c:pt idx="3803">
                  <c:v>0.470709473301668</c:v>
                </c:pt>
                <c:pt idx="3804">
                  <c:v>0.467981519664528</c:v>
                </c:pt>
                <c:pt idx="3805">
                  <c:v>0.463113385425882</c:v>
                </c:pt>
                <c:pt idx="3806">
                  <c:v>0.457210270212915</c:v>
                </c:pt>
                <c:pt idx="3807">
                  <c:v>0.454792606862391</c:v>
                </c:pt>
                <c:pt idx="3808">
                  <c:v>0.45266280251013</c:v>
                </c:pt>
                <c:pt idx="3809">
                  <c:v>0.451149016556737</c:v>
                </c:pt>
                <c:pt idx="3810">
                  <c:v>0.448754450218152</c:v>
                </c:pt>
                <c:pt idx="3811">
                  <c:v>0.444183325363094</c:v>
                </c:pt>
                <c:pt idx="3812">
                  <c:v>0.440684617418997</c:v>
                </c:pt>
                <c:pt idx="3813">
                  <c:v>0.437523761424147</c:v>
                </c:pt>
                <c:pt idx="3814">
                  <c:v>0.433683262231013</c:v>
                </c:pt>
                <c:pt idx="3815">
                  <c:v>0.428930054494173</c:v>
                </c:pt>
                <c:pt idx="3816">
                  <c:v>0.426484536365605</c:v>
                </c:pt>
                <c:pt idx="3817">
                  <c:v>0.423122348124331</c:v>
                </c:pt>
                <c:pt idx="3818">
                  <c:v>0.421753463732032</c:v>
                </c:pt>
                <c:pt idx="3819">
                  <c:v>0.420048143033775</c:v>
                </c:pt>
                <c:pt idx="3820">
                  <c:v>0.418872732605538</c:v>
                </c:pt>
                <c:pt idx="3821">
                  <c:v>0.417012392107534</c:v>
                </c:pt>
                <c:pt idx="3822">
                  <c:v>0.401038122492811</c:v>
                </c:pt>
                <c:pt idx="3823">
                  <c:v>0.399597810730985</c:v>
                </c:pt>
                <c:pt idx="3824">
                  <c:v>0.393758555987886</c:v>
                </c:pt>
                <c:pt idx="3825">
                  <c:v>0.391991299481085</c:v>
                </c:pt>
                <c:pt idx="3826">
                  <c:v>0.374520288379417</c:v>
                </c:pt>
                <c:pt idx="3827">
                  <c:v>0.371726491631699</c:v>
                </c:pt>
                <c:pt idx="3828">
                  <c:v>0.367136839672488</c:v>
                </c:pt>
                <c:pt idx="3829">
                  <c:v>0.36137240689811</c:v>
                </c:pt>
                <c:pt idx="3830">
                  <c:v>0.354871256860245</c:v>
                </c:pt>
                <c:pt idx="3831">
                  <c:v>0.337810050700666</c:v>
                </c:pt>
                <c:pt idx="3832">
                  <c:v>0.336384487743721</c:v>
                </c:pt>
                <c:pt idx="3833">
                  <c:v>0.324710123639468</c:v>
                </c:pt>
                <c:pt idx="3834">
                  <c:v>0.321880963859097</c:v>
                </c:pt>
                <c:pt idx="3835">
                  <c:v>0.315281147395492</c:v>
                </c:pt>
                <c:pt idx="3836">
                  <c:v>0.282549416530758</c:v>
                </c:pt>
                <c:pt idx="3837">
                  <c:v>0.276985656883749</c:v>
                </c:pt>
                <c:pt idx="3838">
                  <c:v>0.264379928702695</c:v>
                </c:pt>
                <c:pt idx="3839">
                  <c:v>0.252004337282028</c:v>
                </c:pt>
                <c:pt idx="3840">
                  <c:v>0.242207407274749</c:v>
                </c:pt>
                <c:pt idx="3841">
                  <c:v>0.239225764303714</c:v>
                </c:pt>
                <c:pt idx="3842">
                  <c:v>0.228652268612975</c:v>
                </c:pt>
                <c:pt idx="3843">
                  <c:v>0.222391406267237</c:v>
                </c:pt>
                <c:pt idx="3844">
                  <c:v>0.204599642096049</c:v>
                </c:pt>
                <c:pt idx="3845">
                  <c:v>0.192050479456579</c:v>
                </c:pt>
                <c:pt idx="3846">
                  <c:v>0.141746115004707</c:v>
                </c:pt>
                <c:pt idx="3847">
                  <c:v>0.0793351215466046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v>+&gt; for missense -&gt;intronic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7558856"/>
        <c:axId val="2139395960"/>
      </c:lineChart>
      <c:catAx>
        <c:axId val="2137558856"/>
        <c:scaling>
          <c:orientation val="minMax"/>
        </c:scaling>
        <c:delete val="0"/>
        <c:axPos val="b"/>
        <c:majorTickMark val="out"/>
        <c:minorTickMark val="none"/>
        <c:tickLblPos val="nextTo"/>
        <c:crossAx val="2139395960"/>
        <c:crosses val="autoZero"/>
        <c:auto val="1"/>
        <c:lblAlgn val="ctr"/>
        <c:lblOffset val="100"/>
        <c:noMultiLvlLbl val="0"/>
      </c:catAx>
      <c:valAx>
        <c:axId val="2139395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7558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67480002499688"/>
                  <c:y val="-0.37117195573401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baseline="0" dirty="0"/>
                      <a:t>y = 178.71x + 1262.7
R² = 0.36015</a:t>
                    </a:r>
                    <a:endParaRPr lang="en-US" sz="2000" dirty="0"/>
                  </a:p>
                </c:rich>
              </c:tx>
              <c:numFmt formatCode="General" sourceLinked="0"/>
            </c:trendlineLbl>
          </c:trendline>
          <c:xVal>
            <c:numRef>
              <c:f>AlosigProb!$F$1:$F$926</c:f>
              <c:numCache>
                <c:formatCode>General</c:formatCode>
                <c:ptCount val="92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3.0</c:v>
                </c:pt>
                <c:pt idx="14">
                  <c:v>1.0</c:v>
                </c:pt>
                <c:pt idx="15">
                  <c:v>2.0</c:v>
                </c:pt>
                <c:pt idx="16">
                  <c:v>2.0</c:v>
                </c:pt>
                <c:pt idx="17">
                  <c:v>1.0</c:v>
                </c:pt>
                <c:pt idx="18">
                  <c:v>1.0</c:v>
                </c:pt>
                <c:pt idx="19">
                  <c:v>2.0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3.0</c:v>
                </c:pt>
                <c:pt idx="28">
                  <c:v>6.0</c:v>
                </c:pt>
                <c:pt idx="29">
                  <c:v>1.0</c:v>
                </c:pt>
                <c:pt idx="30">
                  <c:v>2.0</c:v>
                </c:pt>
                <c:pt idx="31">
                  <c:v>1.0</c:v>
                </c:pt>
                <c:pt idx="32">
                  <c:v>2.0</c:v>
                </c:pt>
                <c:pt idx="33">
                  <c:v>5.0</c:v>
                </c:pt>
                <c:pt idx="34">
                  <c:v>1.0</c:v>
                </c:pt>
                <c:pt idx="35">
                  <c:v>1.0</c:v>
                </c:pt>
                <c:pt idx="36">
                  <c:v>2.0</c:v>
                </c:pt>
                <c:pt idx="37">
                  <c:v>2.0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2.0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2.0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3.0</c:v>
                </c:pt>
                <c:pt idx="51">
                  <c:v>1.0</c:v>
                </c:pt>
                <c:pt idx="52">
                  <c:v>2.0</c:v>
                </c:pt>
                <c:pt idx="53">
                  <c:v>1.0</c:v>
                </c:pt>
                <c:pt idx="54">
                  <c:v>5.0</c:v>
                </c:pt>
                <c:pt idx="55">
                  <c:v>1.0</c:v>
                </c:pt>
                <c:pt idx="56">
                  <c:v>3.0</c:v>
                </c:pt>
                <c:pt idx="57">
                  <c:v>1.0</c:v>
                </c:pt>
                <c:pt idx="58">
                  <c:v>1.0</c:v>
                </c:pt>
                <c:pt idx="59">
                  <c:v>3.0</c:v>
                </c:pt>
                <c:pt idx="60">
                  <c:v>2.0</c:v>
                </c:pt>
                <c:pt idx="61">
                  <c:v>1.0</c:v>
                </c:pt>
                <c:pt idx="62">
                  <c:v>1.0</c:v>
                </c:pt>
                <c:pt idx="63">
                  <c:v>2.0</c:v>
                </c:pt>
                <c:pt idx="64">
                  <c:v>2.0</c:v>
                </c:pt>
                <c:pt idx="65">
                  <c:v>1.0</c:v>
                </c:pt>
                <c:pt idx="66">
                  <c:v>2.0</c:v>
                </c:pt>
                <c:pt idx="67">
                  <c:v>1.0</c:v>
                </c:pt>
                <c:pt idx="68">
                  <c:v>6.0</c:v>
                </c:pt>
                <c:pt idx="69">
                  <c:v>2.0</c:v>
                </c:pt>
                <c:pt idx="70">
                  <c:v>2.0</c:v>
                </c:pt>
                <c:pt idx="71">
                  <c:v>1.0</c:v>
                </c:pt>
                <c:pt idx="72">
                  <c:v>4.0</c:v>
                </c:pt>
                <c:pt idx="73">
                  <c:v>3.0</c:v>
                </c:pt>
                <c:pt idx="74">
                  <c:v>1.0</c:v>
                </c:pt>
                <c:pt idx="75">
                  <c:v>2.0</c:v>
                </c:pt>
                <c:pt idx="76">
                  <c:v>1.0</c:v>
                </c:pt>
                <c:pt idx="77">
                  <c:v>2.0</c:v>
                </c:pt>
                <c:pt idx="78">
                  <c:v>1.0</c:v>
                </c:pt>
                <c:pt idx="79">
                  <c:v>2.0</c:v>
                </c:pt>
                <c:pt idx="80">
                  <c:v>5.0</c:v>
                </c:pt>
                <c:pt idx="81">
                  <c:v>2.0</c:v>
                </c:pt>
                <c:pt idx="82">
                  <c:v>3.0</c:v>
                </c:pt>
                <c:pt idx="83">
                  <c:v>3.0</c:v>
                </c:pt>
                <c:pt idx="84">
                  <c:v>2.0</c:v>
                </c:pt>
                <c:pt idx="85">
                  <c:v>4.0</c:v>
                </c:pt>
                <c:pt idx="86">
                  <c:v>2.0</c:v>
                </c:pt>
                <c:pt idx="87">
                  <c:v>2.0</c:v>
                </c:pt>
                <c:pt idx="88">
                  <c:v>1.0</c:v>
                </c:pt>
                <c:pt idx="89">
                  <c:v>2.0</c:v>
                </c:pt>
                <c:pt idx="90">
                  <c:v>1.0</c:v>
                </c:pt>
                <c:pt idx="91">
                  <c:v>1.0</c:v>
                </c:pt>
                <c:pt idx="92">
                  <c:v>2.0</c:v>
                </c:pt>
                <c:pt idx="93">
                  <c:v>2.0</c:v>
                </c:pt>
                <c:pt idx="94">
                  <c:v>6.0</c:v>
                </c:pt>
                <c:pt idx="95">
                  <c:v>4.0</c:v>
                </c:pt>
                <c:pt idx="96">
                  <c:v>1.0</c:v>
                </c:pt>
                <c:pt idx="97">
                  <c:v>10.0</c:v>
                </c:pt>
                <c:pt idx="98">
                  <c:v>3.0</c:v>
                </c:pt>
                <c:pt idx="99">
                  <c:v>1.0</c:v>
                </c:pt>
                <c:pt idx="100">
                  <c:v>2.0</c:v>
                </c:pt>
                <c:pt idx="101">
                  <c:v>4.0</c:v>
                </c:pt>
                <c:pt idx="102">
                  <c:v>3.0</c:v>
                </c:pt>
                <c:pt idx="103">
                  <c:v>1.0</c:v>
                </c:pt>
                <c:pt idx="104">
                  <c:v>2.0</c:v>
                </c:pt>
                <c:pt idx="105">
                  <c:v>1.0</c:v>
                </c:pt>
                <c:pt idx="106">
                  <c:v>4.0</c:v>
                </c:pt>
                <c:pt idx="107">
                  <c:v>3.0</c:v>
                </c:pt>
                <c:pt idx="108">
                  <c:v>2.0</c:v>
                </c:pt>
                <c:pt idx="109">
                  <c:v>3.0</c:v>
                </c:pt>
                <c:pt idx="110">
                  <c:v>2.0</c:v>
                </c:pt>
                <c:pt idx="111">
                  <c:v>2.0</c:v>
                </c:pt>
                <c:pt idx="112">
                  <c:v>1.0</c:v>
                </c:pt>
                <c:pt idx="113">
                  <c:v>1.0</c:v>
                </c:pt>
                <c:pt idx="114">
                  <c:v>2.0</c:v>
                </c:pt>
                <c:pt idx="115">
                  <c:v>1.0</c:v>
                </c:pt>
                <c:pt idx="116">
                  <c:v>2.0</c:v>
                </c:pt>
                <c:pt idx="117">
                  <c:v>2.0</c:v>
                </c:pt>
                <c:pt idx="118">
                  <c:v>3.0</c:v>
                </c:pt>
                <c:pt idx="119">
                  <c:v>1.0</c:v>
                </c:pt>
                <c:pt idx="120">
                  <c:v>3.0</c:v>
                </c:pt>
                <c:pt idx="121">
                  <c:v>1.0</c:v>
                </c:pt>
                <c:pt idx="122">
                  <c:v>3.0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4.0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3.0</c:v>
                </c:pt>
                <c:pt idx="131">
                  <c:v>5.0</c:v>
                </c:pt>
                <c:pt idx="132">
                  <c:v>1.0</c:v>
                </c:pt>
                <c:pt idx="133">
                  <c:v>1.0</c:v>
                </c:pt>
                <c:pt idx="134">
                  <c:v>4.0</c:v>
                </c:pt>
                <c:pt idx="135">
                  <c:v>3.0</c:v>
                </c:pt>
                <c:pt idx="136">
                  <c:v>4.0</c:v>
                </c:pt>
                <c:pt idx="137">
                  <c:v>2.0</c:v>
                </c:pt>
                <c:pt idx="138">
                  <c:v>3.0</c:v>
                </c:pt>
                <c:pt idx="139">
                  <c:v>3.0</c:v>
                </c:pt>
                <c:pt idx="140">
                  <c:v>3.0</c:v>
                </c:pt>
                <c:pt idx="141">
                  <c:v>4.0</c:v>
                </c:pt>
                <c:pt idx="142">
                  <c:v>4.0</c:v>
                </c:pt>
                <c:pt idx="143">
                  <c:v>1.0</c:v>
                </c:pt>
                <c:pt idx="144">
                  <c:v>4.0</c:v>
                </c:pt>
                <c:pt idx="145">
                  <c:v>1.0</c:v>
                </c:pt>
                <c:pt idx="146">
                  <c:v>2.0</c:v>
                </c:pt>
                <c:pt idx="147">
                  <c:v>2.0</c:v>
                </c:pt>
                <c:pt idx="148">
                  <c:v>1.0</c:v>
                </c:pt>
                <c:pt idx="149">
                  <c:v>2.0</c:v>
                </c:pt>
                <c:pt idx="150">
                  <c:v>5.0</c:v>
                </c:pt>
                <c:pt idx="151">
                  <c:v>2.0</c:v>
                </c:pt>
                <c:pt idx="152">
                  <c:v>1.0</c:v>
                </c:pt>
                <c:pt idx="153">
                  <c:v>1.0</c:v>
                </c:pt>
                <c:pt idx="154">
                  <c:v>2.0</c:v>
                </c:pt>
                <c:pt idx="155">
                  <c:v>13.0</c:v>
                </c:pt>
                <c:pt idx="156">
                  <c:v>3.0</c:v>
                </c:pt>
                <c:pt idx="157">
                  <c:v>1.0</c:v>
                </c:pt>
                <c:pt idx="158">
                  <c:v>3.0</c:v>
                </c:pt>
                <c:pt idx="159">
                  <c:v>2.0</c:v>
                </c:pt>
                <c:pt idx="160">
                  <c:v>1.0</c:v>
                </c:pt>
                <c:pt idx="161">
                  <c:v>3.0</c:v>
                </c:pt>
                <c:pt idx="162">
                  <c:v>1.0</c:v>
                </c:pt>
                <c:pt idx="163">
                  <c:v>4.0</c:v>
                </c:pt>
                <c:pt idx="164">
                  <c:v>2.0</c:v>
                </c:pt>
                <c:pt idx="165">
                  <c:v>2.0</c:v>
                </c:pt>
                <c:pt idx="166">
                  <c:v>6.0</c:v>
                </c:pt>
                <c:pt idx="167">
                  <c:v>2.0</c:v>
                </c:pt>
                <c:pt idx="168">
                  <c:v>2.0</c:v>
                </c:pt>
                <c:pt idx="169">
                  <c:v>1.0</c:v>
                </c:pt>
                <c:pt idx="170">
                  <c:v>3.0</c:v>
                </c:pt>
                <c:pt idx="171">
                  <c:v>1.0</c:v>
                </c:pt>
                <c:pt idx="172">
                  <c:v>2.0</c:v>
                </c:pt>
                <c:pt idx="173">
                  <c:v>1.0</c:v>
                </c:pt>
                <c:pt idx="174">
                  <c:v>5.0</c:v>
                </c:pt>
                <c:pt idx="175">
                  <c:v>3.0</c:v>
                </c:pt>
                <c:pt idx="176">
                  <c:v>3.0</c:v>
                </c:pt>
                <c:pt idx="177">
                  <c:v>2.0</c:v>
                </c:pt>
                <c:pt idx="178">
                  <c:v>7.0</c:v>
                </c:pt>
                <c:pt idx="179">
                  <c:v>3.0</c:v>
                </c:pt>
                <c:pt idx="180">
                  <c:v>1.0</c:v>
                </c:pt>
                <c:pt idx="181">
                  <c:v>2.0</c:v>
                </c:pt>
                <c:pt idx="182">
                  <c:v>3.0</c:v>
                </c:pt>
                <c:pt idx="183">
                  <c:v>1.0</c:v>
                </c:pt>
                <c:pt idx="184">
                  <c:v>2.0</c:v>
                </c:pt>
                <c:pt idx="185">
                  <c:v>4.0</c:v>
                </c:pt>
                <c:pt idx="186">
                  <c:v>2.0</c:v>
                </c:pt>
                <c:pt idx="187">
                  <c:v>2.0</c:v>
                </c:pt>
                <c:pt idx="188">
                  <c:v>2.0</c:v>
                </c:pt>
                <c:pt idx="189">
                  <c:v>1.0</c:v>
                </c:pt>
                <c:pt idx="190">
                  <c:v>3.0</c:v>
                </c:pt>
                <c:pt idx="191">
                  <c:v>2.0</c:v>
                </c:pt>
                <c:pt idx="192">
                  <c:v>4.0</c:v>
                </c:pt>
                <c:pt idx="193">
                  <c:v>2.0</c:v>
                </c:pt>
                <c:pt idx="194">
                  <c:v>2.0</c:v>
                </c:pt>
                <c:pt idx="195">
                  <c:v>2.0</c:v>
                </c:pt>
                <c:pt idx="196">
                  <c:v>5.0</c:v>
                </c:pt>
                <c:pt idx="197">
                  <c:v>2.0</c:v>
                </c:pt>
                <c:pt idx="198">
                  <c:v>4.0</c:v>
                </c:pt>
                <c:pt idx="199">
                  <c:v>5.0</c:v>
                </c:pt>
                <c:pt idx="200">
                  <c:v>3.0</c:v>
                </c:pt>
                <c:pt idx="201">
                  <c:v>1.0</c:v>
                </c:pt>
                <c:pt idx="202">
                  <c:v>3.0</c:v>
                </c:pt>
                <c:pt idx="203">
                  <c:v>6.0</c:v>
                </c:pt>
                <c:pt idx="204">
                  <c:v>2.0</c:v>
                </c:pt>
                <c:pt idx="205">
                  <c:v>1.0</c:v>
                </c:pt>
                <c:pt idx="206">
                  <c:v>1.0</c:v>
                </c:pt>
                <c:pt idx="207">
                  <c:v>2.0</c:v>
                </c:pt>
                <c:pt idx="208">
                  <c:v>2.0</c:v>
                </c:pt>
                <c:pt idx="209">
                  <c:v>2.0</c:v>
                </c:pt>
                <c:pt idx="210">
                  <c:v>1.0</c:v>
                </c:pt>
                <c:pt idx="211">
                  <c:v>2.0</c:v>
                </c:pt>
                <c:pt idx="212">
                  <c:v>1.0</c:v>
                </c:pt>
                <c:pt idx="213">
                  <c:v>1.0</c:v>
                </c:pt>
                <c:pt idx="214">
                  <c:v>2.0</c:v>
                </c:pt>
                <c:pt idx="215">
                  <c:v>2.0</c:v>
                </c:pt>
                <c:pt idx="216">
                  <c:v>3.0</c:v>
                </c:pt>
                <c:pt idx="217">
                  <c:v>1.0</c:v>
                </c:pt>
                <c:pt idx="218">
                  <c:v>2.0</c:v>
                </c:pt>
                <c:pt idx="219">
                  <c:v>1.0</c:v>
                </c:pt>
                <c:pt idx="220">
                  <c:v>5.0</c:v>
                </c:pt>
                <c:pt idx="221">
                  <c:v>1.0</c:v>
                </c:pt>
                <c:pt idx="222">
                  <c:v>1.0</c:v>
                </c:pt>
                <c:pt idx="223">
                  <c:v>6.0</c:v>
                </c:pt>
                <c:pt idx="224">
                  <c:v>5.0</c:v>
                </c:pt>
                <c:pt idx="225">
                  <c:v>6.0</c:v>
                </c:pt>
                <c:pt idx="226">
                  <c:v>4.0</c:v>
                </c:pt>
                <c:pt idx="227">
                  <c:v>1.0</c:v>
                </c:pt>
                <c:pt idx="228">
                  <c:v>2.0</c:v>
                </c:pt>
                <c:pt idx="229">
                  <c:v>5.0</c:v>
                </c:pt>
                <c:pt idx="230">
                  <c:v>2.0</c:v>
                </c:pt>
                <c:pt idx="231">
                  <c:v>1.0</c:v>
                </c:pt>
                <c:pt idx="232">
                  <c:v>5.0</c:v>
                </c:pt>
                <c:pt idx="233">
                  <c:v>1.0</c:v>
                </c:pt>
                <c:pt idx="234">
                  <c:v>1.0</c:v>
                </c:pt>
                <c:pt idx="235">
                  <c:v>2.0</c:v>
                </c:pt>
                <c:pt idx="236">
                  <c:v>3.0</c:v>
                </c:pt>
                <c:pt idx="237">
                  <c:v>3.0</c:v>
                </c:pt>
                <c:pt idx="238">
                  <c:v>3.0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4.0</c:v>
                </c:pt>
                <c:pt idx="243">
                  <c:v>1.0</c:v>
                </c:pt>
                <c:pt idx="244">
                  <c:v>3.0</c:v>
                </c:pt>
                <c:pt idx="245">
                  <c:v>3.0</c:v>
                </c:pt>
                <c:pt idx="246">
                  <c:v>2.0</c:v>
                </c:pt>
                <c:pt idx="247">
                  <c:v>1.0</c:v>
                </c:pt>
                <c:pt idx="248">
                  <c:v>1.0</c:v>
                </c:pt>
                <c:pt idx="249">
                  <c:v>3.0</c:v>
                </c:pt>
                <c:pt idx="250">
                  <c:v>7.0</c:v>
                </c:pt>
                <c:pt idx="251">
                  <c:v>3.0</c:v>
                </c:pt>
                <c:pt idx="252">
                  <c:v>3.0</c:v>
                </c:pt>
                <c:pt idx="253">
                  <c:v>6.0</c:v>
                </c:pt>
                <c:pt idx="254">
                  <c:v>5.0</c:v>
                </c:pt>
                <c:pt idx="255">
                  <c:v>9.0</c:v>
                </c:pt>
                <c:pt idx="256">
                  <c:v>3.0</c:v>
                </c:pt>
                <c:pt idx="257">
                  <c:v>3.0</c:v>
                </c:pt>
                <c:pt idx="258">
                  <c:v>5.0</c:v>
                </c:pt>
                <c:pt idx="259">
                  <c:v>2.0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3.0</c:v>
                </c:pt>
                <c:pt idx="264">
                  <c:v>8.0</c:v>
                </c:pt>
                <c:pt idx="265">
                  <c:v>2.0</c:v>
                </c:pt>
                <c:pt idx="266">
                  <c:v>3.0</c:v>
                </c:pt>
                <c:pt idx="267">
                  <c:v>4.0</c:v>
                </c:pt>
                <c:pt idx="268">
                  <c:v>4.0</c:v>
                </c:pt>
                <c:pt idx="269">
                  <c:v>7.0</c:v>
                </c:pt>
                <c:pt idx="270">
                  <c:v>2.0</c:v>
                </c:pt>
                <c:pt idx="271">
                  <c:v>1.0</c:v>
                </c:pt>
                <c:pt idx="272">
                  <c:v>3.0</c:v>
                </c:pt>
                <c:pt idx="273">
                  <c:v>3.0</c:v>
                </c:pt>
                <c:pt idx="274">
                  <c:v>8.0</c:v>
                </c:pt>
                <c:pt idx="275">
                  <c:v>5.0</c:v>
                </c:pt>
                <c:pt idx="276">
                  <c:v>5.0</c:v>
                </c:pt>
                <c:pt idx="277">
                  <c:v>4.0</c:v>
                </c:pt>
                <c:pt idx="278">
                  <c:v>8.0</c:v>
                </c:pt>
                <c:pt idx="279">
                  <c:v>4.0</c:v>
                </c:pt>
                <c:pt idx="280">
                  <c:v>4.0</c:v>
                </c:pt>
                <c:pt idx="281">
                  <c:v>4.0</c:v>
                </c:pt>
                <c:pt idx="282">
                  <c:v>6.0</c:v>
                </c:pt>
                <c:pt idx="283">
                  <c:v>8.0</c:v>
                </c:pt>
                <c:pt idx="284">
                  <c:v>3.0</c:v>
                </c:pt>
                <c:pt idx="285">
                  <c:v>6.0</c:v>
                </c:pt>
                <c:pt idx="286">
                  <c:v>2.0</c:v>
                </c:pt>
                <c:pt idx="287">
                  <c:v>5.0</c:v>
                </c:pt>
                <c:pt idx="288">
                  <c:v>4.0</c:v>
                </c:pt>
                <c:pt idx="289">
                  <c:v>1.0</c:v>
                </c:pt>
                <c:pt idx="290">
                  <c:v>1.0</c:v>
                </c:pt>
                <c:pt idx="291">
                  <c:v>2.0</c:v>
                </c:pt>
                <c:pt idx="292">
                  <c:v>8.0</c:v>
                </c:pt>
                <c:pt idx="293">
                  <c:v>4.0</c:v>
                </c:pt>
                <c:pt idx="294">
                  <c:v>2.0</c:v>
                </c:pt>
                <c:pt idx="295">
                  <c:v>2.0</c:v>
                </c:pt>
                <c:pt idx="296">
                  <c:v>8.0</c:v>
                </c:pt>
                <c:pt idx="297">
                  <c:v>3.0</c:v>
                </c:pt>
                <c:pt idx="298">
                  <c:v>1.0</c:v>
                </c:pt>
                <c:pt idx="299">
                  <c:v>6.0</c:v>
                </c:pt>
                <c:pt idx="300">
                  <c:v>4.0</c:v>
                </c:pt>
                <c:pt idx="301">
                  <c:v>2.0</c:v>
                </c:pt>
                <c:pt idx="302">
                  <c:v>2.0</c:v>
                </c:pt>
                <c:pt idx="303">
                  <c:v>5.0</c:v>
                </c:pt>
                <c:pt idx="304">
                  <c:v>1.0</c:v>
                </c:pt>
                <c:pt idx="305">
                  <c:v>3.0</c:v>
                </c:pt>
                <c:pt idx="306">
                  <c:v>6.0</c:v>
                </c:pt>
                <c:pt idx="307">
                  <c:v>6.0</c:v>
                </c:pt>
                <c:pt idx="308">
                  <c:v>1.0</c:v>
                </c:pt>
                <c:pt idx="309">
                  <c:v>3.0</c:v>
                </c:pt>
                <c:pt idx="310">
                  <c:v>1.0</c:v>
                </c:pt>
                <c:pt idx="311">
                  <c:v>3.0</c:v>
                </c:pt>
                <c:pt idx="312">
                  <c:v>3.0</c:v>
                </c:pt>
                <c:pt idx="313">
                  <c:v>6.0</c:v>
                </c:pt>
                <c:pt idx="314">
                  <c:v>4.0</c:v>
                </c:pt>
                <c:pt idx="315">
                  <c:v>3.0</c:v>
                </c:pt>
                <c:pt idx="316">
                  <c:v>3.0</c:v>
                </c:pt>
                <c:pt idx="317">
                  <c:v>1.0</c:v>
                </c:pt>
                <c:pt idx="318">
                  <c:v>5.0</c:v>
                </c:pt>
                <c:pt idx="319">
                  <c:v>8.0</c:v>
                </c:pt>
                <c:pt idx="320">
                  <c:v>1.0</c:v>
                </c:pt>
                <c:pt idx="321">
                  <c:v>3.0</c:v>
                </c:pt>
                <c:pt idx="322">
                  <c:v>9.0</c:v>
                </c:pt>
                <c:pt idx="323">
                  <c:v>5.0</c:v>
                </c:pt>
                <c:pt idx="324">
                  <c:v>3.0</c:v>
                </c:pt>
                <c:pt idx="325">
                  <c:v>4.0</c:v>
                </c:pt>
                <c:pt idx="326">
                  <c:v>5.0</c:v>
                </c:pt>
                <c:pt idx="327">
                  <c:v>3.0</c:v>
                </c:pt>
                <c:pt idx="328">
                  <c:v>1.0</c:v>
                </c:pt>
                <c:pt idx="329">
                  <c:v>6.0</c:v>
                </c:pt>
                <c:pt idx="330">
                  <c:v>6.0</c:v>
                </c:pt>
                <c:pt idx="331">
                  <c:v>2.0</c:v>
                </c:pt>
                <c:pt idx="332">
                  <c:v>1.0</c:v>
                </c:pt>
                <c:pt idx="333">
                  <c:v>7.0</c:v>
                </c:pt>
                <c:pt idx="334">
                  <c:v>1.0</c:v>
                </c:pt>
                <c:pt idx="335">
                  <c:v>7.0</c:v>
                </c:pt>
                <c:pt idx="336">
                  <c:v>3.0</c:v>
                </c:pt>
                <c:pt idx="337">
                  <c:v>5.0</c:v>
                </c:pt>
                <c:pt idx="338">
                  <c:v>2.0</c:v>
                </c:pt>
                <c:pt idx="339">
                  <c:v>7.0</c:v>
                </c:pt>
                <c:pt idx="340">
                  <c:v>1.0</c:v>
                </c:pt>
                <c:pt idx="341">
                  <c:v>4.0</c:v>
                </c:pt>
                <c:pt idx="342">
                  <c:v>1.0</c:v>
                </c:pt>
                <c:pt idx="343">
                  <c:v>2.0</c:v>
                </c:pt>
                <c:pt idx="344">
                  <c:v>3.0</c:v>
                </c:pt>
                <c:pt idx="345">
                  <c:v>5.0</c:v>
                </c:pt>
                <c:pt idx="346">
                  <c:v>2.0</c:v>
                </c:pt>
                <c:pt idx="347">
                  <c:v>9.0</c:v>
                </c:pt>
                <c:pt idx="348">
                  <c:v>7.0</c:v>
                </c:pt>
                <c:pt idx="349">
                  <c:v>1.0</c:v>
                </c:pt>
                <c:pt idx="350">
                  <c:v>4.0</c:v>
                </c:pt>
                <c:pt idx="351">
                  <c:v>3.0</c:v>
                </c:pt>
                <c:pt idx="352">
                  <c:v>5.0</c:v>
                </c:pt>
                <c:pt idx="353">
                  <c:v>4.0</c:v>
                </c:pt>
                <c:pt idx="354">
                  <c:v>3.0</c:v>
                </c:pt>
                <c:pt idx="355">
                  <c:v>3.0</c:v>
                </c:pt>
                <c:pt idx="356">
                  <c:v>1.0</c:v>
                </c:pt>
                <c:pt idx="357">
                  <c:v>6.0</c:v>
                </c:pt>
                <c:pt idx="358">
                  <c:v>4.0</c:v>
                </c:pt>
                <c:pt idx="359">
                  <c:v>6.0</c:v>
                </c:pt>
                <c:pt idx="360">
                  <c:v>3.0</c:v>
                </c:pt>
                <c:pt idx="361">
                  <c:v>6.0</c:v>
                </c:pt>
                <c:pt idx="362">
                  <c:v>4.0</c:v>
                </c:pt>
                <c:pt idx="363">
                  <c:v>5.0</c:v>
                </c:pt>
                <c:pt idx="364">
                  <c:v>2.0</c:v>
                </c:pt>
                <c:pt idx="365">
                  <c:v>2.0</c:v>
                </c:pt>
                <c:pt idx="366">
                  <c:v>2.0</c:v>
                </c:pt>
                <c:pt idx="367">
                  <c:v>9.0</c:v>
                </c:pt>
                <c:pt idx="368">
                  <c:v>4.0</c:v>
                </c:pt>
                <c:pt idx="369">
                  <c:v>9.0</c:v>
                </c:pt>
                <c:pt idx="370">
                  <c:v>5.0</c:v>
                </c:pt>
                <c:pt idx="371">
                  <c:v>5.0</c:v>
                </c:pt>
                <c:pt idx="372">
                  <c:v>5.0</c:v>
                </c:pt>
                <c:pt idx="373">
                  <c:v>2.0</c:v>
                </c:pt>
                <c:pt idx="374">
                  <c:v>2.0</c:v>
                </c:pt>
                <c:pt idx="375">
                  <c:v>3.0</c:v>
                </c:pt>
                <c:pt idx="376">
                  <c:v>8.0</c:v>
                </c:pt>
                <c:pt idx="377">
                  <c:v>4.0</c:v>
                </c:pt>
                <c:pt idx="378">
                  <c:v>3.0</c:v>
                </c:pt>
                <c:pt idx="379">
                  <c:v>2.0</c:v>
                </c:pt>
                <c:pt idx="380">
                  <c:v>6.0</c:v>
                </c:pt>
                <c:pt idx="381">
                  <c:v>3.0</c:v>
                </c:pt>
                <c:pt idx="382">
                  <c:v>1.0</c:v>
                </c:pt>
                <c:pt idx="383">
                  <c:v>6.0</c:v>
                </c:pt>
                <c:pt idx="384">
                  <c:v>1.0</c:v>
                </c:pt>
                <c:pt idx="385">
                  <c:v>5.0</c:v>
                </c:pt>
                <c:pt idx="386">
                  <c:v>3.0</c:v>
                </c:pt>
                <c:pt idx="387">
                  <c:v>3.0</c:v>
                </c:pt>
                <c:pt idx="388">
                  <c:v>1.0</c:v>
                </c:pt>
                <c:pt idx="389">
                  <c:v>6.0</c:v>
                </c:pt>
                <c:pt idx="390">
                  <c:v>9.0</c:v>
                </c:pt>
                <c:pt idx="391">
                  <c:v>2.0</c:v>
                </c:pt>
                <c:pt idx="392">
                  <c:v>7.0</c:v>
                </c:pt>
                <c:pt idx="393">
                  <c:v>3.0</c:v>
                </c:pt>
                <c:pt idx="394">
                  <c:v>1.0</c:v>
                </c:pt>
                <c:pt idx="395">
                  <c:v>3.0</c:v>
                </c:pt>
                <c:pt idx="396">
                  <c:v>4.0</c:v>
                </c:pt>
                <c:pt idx="397">
                  <c:v>7.0</c:v>
                </c:pt>
                <c:pt idx="398">
                  <c:v>3.0</c:v>
                </c:pt>
                <c:pt idx="399">
                  <c:v>2.0</c:v>
                </c:pt>
                <c:pt idx="400">
                  <c:v>8.0</c:v>
                </c:pt>
                <c:pt idx="401">
                  <c:v>2.0</c:v>
                </c:pt>
                <c:pt idx="402">
                  <c:v>6.0</c:v>
                </c:pt>
                <c:pt idx="403">
                  <c:v>3.0</c:v>
                </c:pt>
                <c:pt idx="404">
                  <c:v>4.0</c:v>
                </c:pt>
                <c:pt idx="405">
                  <c:v>4.0</c:v>
                </c:pt>
                <c:pt idx="406">
                  <c:v>5.0</c:v>
                </c:pt>
                <c:pt idx="407">
                  <c:v>4.0</c:v>
                </c:pt>
                <c:pt idx="408">
                  <c:v>3.0</c:v>
                </c:pt>
                <c:pt idx="409">
                  <c:v>3.0</c:v>
                </c:pt>
                <c:pt idx="410">
                  <c:v>5.0</c:v>
                </c:pt>
                <c:pt idx="411">
                  <c:v>6.0</c:v>
                </c:pt>
                <c:pt idx="412">
                  <c:v>5.0</c:v>
                </c:pt>
                <c:pt idx="413">
                  <c:v>4.0</c:v>
                </c:pt>
                <c:pt idx="414">
                  <c:v>4.0</c:v>
                </c:pt>
                <c:pt idx="415">
                  <c:v>3.0</c:v>
                </c:pt>
                <c:pt idx="416">
                  <c:v>12.0</c:v>
                </c:pt>
                <c:pt idx="417">
                  <c:v>2.0</c:v>
                </c:pt>
                <c:pt idx="418">
                  <c:v>1.0</c:v>
                </c:pt>
                <c:pt idx="419">
                  <c:v>7.0</c:v>
                </c:pt>
                <c:pt idx="420">
                  <c:v>4.0</c:v>
                </c:pt>
                <c:pt idx="421">
                  <c:v>3.0</c:v>
                </c:pt>
                <c:pt idx="422">
                  <c:v>4.0</c:v>
                </c:pt>
                <c:pt idx="423">
                  <c:v>7.0</c:v>
                </c:pt>
                <c:pt idx="424">
                  <c:v>3.0</c:v>
                </c:pt>
                <c:pt idx="425">
                  <c:v>4.0</c:v>
                </c:pt>
                <c:pt idx="426">
                  <c:v>4.0</c:v>
                </c:pt>
                <c:pt idx="427">
                  <c:v>6.0</c:v>
                </c:pt>
                <c:pt idx="428">
                  <c:v>6.0</c:v>
                </c:pt>
                <c:pt idx="429">
                  <c:v>10.0</c:v>
                </c:pt>
                <c:pt idx="430">
                  <c:v>7.0</c:v>
                </c:pt>
                <c:pt idx="431">
                  <c:v>3.0</c:v>
                </c:pt>
                <c:pt idx="432">
                  <c:v>2.0</c:v>
                </c:pt>
                <c:pt idx="433">
                  <c:v>6.0</c:v>
                </c:pt>
                <c:pt idx="434">
                  <c:v>3.0</c:v>
                </c:pt>
                <c:pt idx="435">
                  <c:v>3.0</c:v>
                </c:pt>
                <c:pt idx="436">
                  <c:v>4.0</c:v>
                </c:pt>
                <c:pt idx="437">
                  <c:v>6.0</c:v>
                </c:pt>
                <c:pt idx="438">
                  <c:v>11.0</c:v>
                </c:pt>
                <c:pt idx="439">
                  <c:v>3.0</c:v>
                </c:pt>
                <c:pt idx="440">
                  <c:v>11.0</c:v>
                </c:pt>
                <c:pt idx="441">
                  <c:v>5.0</c:v>
                </c:pt>
                <c:pt idx="442">
                  <c:v>4.0</c:v>
                </c:pt>
                <c:pt idx="443">
                  <c:v>3.0</c:v>
                </c:pt>
                <c:pt idx="444">
                  <c:v>7.0</c:v>
                </c:pt>
                <c:pt idx="445">
                  <c:v>3.0</c:v>
                </c:pt>
                <c:pt idx="446">
                  <c:v>7.0</c:v>
                </c:pt>
                <c:pt idx="447">
                  <c:v>19.0</c:v>
                </c:pt>
                <c:pt idx="448">
                  <c:v>3.0</c:v>
                </c:pt>
                <c:pt idx="449">
                  <c:v>4.0</c:v>
                </c:pt>
                <c:pt idx="450">
                  <c:v>1.0</c:v>
                </c:pt>
                <c:pt idx="451">
                  <c:v>1.0</c:v>
                </c:pt>
                <c:pt idx="452">
                  <c:v>3.0</c:v>
                </c:pt>
                <c:pt idx="453">
                  <c:v>1.0</c:v>
                </c:pt>
                <c:pt idx="454">
                  <c:v>6.0</c:v>
                </c:pt>
                <c:pt idx="455">
                  <c:v>5.0</c:v>
                </c:pt>
                <c:pt idx="456">
                  <c:v>14.0</c:v>
                </c:pt>
                <c:pt idx="457">
                  <c:v>3.0</c:v>
                </c:pt>
                <c:pt idx="458">
                  <c:v>2.0</c:v>
                </c:pt>
                <c:pt idx="459">
                  <c:v>12.0</c:v>
                </c:pt>
                <c:pt idx="460">
                  <c:v>6.0</c:v>
                </c:pt>
                <c:pt idx="461">
                  <c:v>4.0</c:v>
                </c:pt>
                <c:pt idx="462">
                  <c:v>7.0</c:v>
                </c:pt>
                <c:pt idx="463">
                  <c:v>6.0</c:v>
                </c:pt>
                <c:pt idx="464">
                  <c:v>3.0</c:v>
                </c:pt>
                <c:pt idx="465">
                  <c:v>5.0</c:v>
                </c:pt>
                <c:pt idx="466">
                  <c:v>3.0</c:v>
                </c:pt>
                <c:pt idx="467">
                  <c:v>3.0</c:v>
                </c:pt>
                <c:pt idx="468">
                  <c:v>2.0</c:v>
                </c:pt>
                <c:pt idx="469">
                  <c:v>7.0</c:v>
                </c:pt>
                <c:pt idx="470">
                  <c:v>5.0</c:v>
                </c:pt>
                <c:pt idx="471">
                  <c:v>6.0</c:v>
                </c:pt>
                <c:pt idx="472">
                  <c:v>3.0</c:v>
                </c:pt>
                <c:pt idx="473">
                  <c:v>2.0</c:v>
                </c:pt>
                <c:pt idx="474">
                  <c:v>5.0</c:v>
                </c:pt>
                <c:pt idx="475">
                  <c:v>2.0</c:v>
                </c:pt>
                <c:pt idx="476">
                  <c:v>9.0</c:v>
                </c:pt>
                <c:pt idx="477">
                  <c:v>8.0</c:v>
                </c:pt>
                <c:pt idx="478">
                  <c:v>2.0</c:v>
                </c:pt>
                <c:pt idx="479">
                  <c:v>5.0</c:v>
                </c:pt>
                <c:pt idx="480">
                  <c:v>4.0</c:v>
                </c:pt>
                <c:pt idx="481">
                  <c:v>4.0</c:v>
                </c:pt>
                <c:pt idx="482">
                  <c:v>7.0</c:v>
                </c:pt>
                <c:pt idx="483">
                  <c:v>5.0</c:v>
                </c:pt>
                <c:pt idx="484">
                  <c:v>5.0</c:v>
                </c:pt>
                <c:pt idx="485">
                  <c:v>6.0</c:v>
                </c:pt>
                <c:pt idx="486">
                  <c:v>2.0</c:v>
                </c:pt>
                <c:pt idx="487">
                  <c:v>14.0</c:v>
                </c:pt>
                <c:pt idx="488">
                  <c:v>3.0</c:v>
                </c:pt>
                <c:pt idx="489">
                  <c:v>6.0</c:v>
                </c:pt>
                <c:pt idx="490">
                  <c:v>23.0</c:v>
                </c:pt>
                <c:pt idx="491">
                  <c:v>5.0</c:v>
                </c:pt>
                <c:pt idx="492">
                  <c:v>5.0</c:v>
                </c:pt>
                <c:pt idx="493">
                  <c:v>2.0</c:v>
                </c:pt>
                <c:pt idx="494">
                  <c:v>2.0</c:v>
                </c:pt>
                <c:pt idx="495">
                  <c:v>11.0</c:v>
                </c:pt>
                <c:pt idx="496">
                  <c:v>2.0</c:v>
                </c:pt>
                <c:pt idx="497">
                  <c:v>4.0</c:v>
                </c:pt>
                <c:pt idx="498">
                  <c:v>2.0</c:v>
                </c:pt>
                <c:pt idx="499">
                  <c:v>6.0</c:v>
                </c:pt>
                <c:pt idx="500">
                  <c:v>8.0</c:v>
                </c:pt>
                <c:pt idx="501">
                  <c:v>7.0</c:v>
                </c:pt>
                <c:pt idx="502">
                  <c:v>4.0</c:v>
                </c:pt>
                <c:pt idx="503">
                  <c:v>3.0</c:v>
                </c:pt>
                <c:pt idx="504">
                  <c:v>3.0</c:v>
                </c:pt>
                <c:pt idx="505">
                  <c:v>5.0</c:v>
                </c:pt>
                <c:pt idx="506">
                  <c:v>5.0</c:v>
                </c:pt>
                <c:pt idx="507">
                  <c:v>16.0</c:v>
                </c:pt>
                <c:pt idx="508">
                  <c:v>1.0</c:v>
                </c:pt>
                <c:pt idx="509">
                  <c:v>5.0</c:v>
                </c:pt>
                <c:pt idx="510">
                  <c:v>2.0</c:v>
                </c:pt>
                <c:pt idx="511">
                  <c:v>6.0</c:v>
                </c:pt>
                <c:pt idx="512">
                  <c:v>4.0</c:v>
                </c:pt>
                <c:pt idx="513">
                  <c:v>3.0</c:v>
                </c:pt>
                <c:pt idx="514">
                  <c:v>19.0</c:v>
                </c:pt>
                <c:pt idx="515">
                  <c:v>7.0</c:v>
                </c:pt>
                <c:pt idx="516">
                  <c:v>1.0</c:v>
                </c:pt>
                <c:pt idx="517">
                  <c:v>3.0</c:v>
                </c:pt>
                <c:pt idx="518">
                  <c:v>5.0</c:v>
                </c:pt>
                <c:pt idx="519">
                  <c:v>11.0</c:v>
                </c:pt>
                <c:pt idx="520">
                  <c:v>6.0</c:v>
                </c:pt>
                <c:pt idx="521">
                  <c:v>1.0</c:v>
                </c:pt>
                <c:pt idx="522">
                  <c:v>7.0</c:v>
                </c:pt>
                <c:pt idx="523">
                  <c:v>4.0</c:v>
                </c:pt>
                <c:pt idx="524">
                  <c:v>1.0</c:v>
                </c:pt>
                <c:pt idx="525">
                  <c:v>6.0</c:v>
                </c:pt>
                <c:pt idx="526">
                  <c:v>5.0</c:v>
                </c:pt>
                <c:pt idx="527">
                  <c:v>11.0</c:v>
                </c:pt>
                <c:pt idx="528">
                  <c:v>7.0</c:v>
                </c:pt>
                <c:pt idx="529">
                  <c:v>2.0</c:v>
                </c:pt>
                <c:pt idx="530">
                  <c:v>6.0</c:v>
                </c:pt>
                <c:pt idx="531">
                  <c:v>4.0</c:v>
                </c:pt>
                <c:pt idx="532">
                  <c:v>3.0</c:v>
                </c:pt>
                <c:pt idx="533">
                  <c:v>10.0</c:v>
                </c:pt>
                <c:pt idx="534">
                  <c:v>2.0</c:v>
                </c:pt>
                <c:pt idx="535">
                  <c:v>4.0</c:v>
                </c:pt>
                <c:pt idx="536">
                  <c:v>6.0</c:v>
                </c:pt>
                <c:pt idx="537">
                  <c:v>9.0</c:v>
                </c:pt>
                <c:pt idx="538">
                  <c:v>1.0</c:v>
                </c:pt>
                <c:pt idx="539">
                  <c:v>4.0</c:v>
                </c:pt>
                <c:pt idx="540">
                  <c:v>3.0</c:v>
                </c:pt>
                <c:pt idx="541">
                  <c:v>2.0</c:v>
                </c:pt>
                <c:pt idx="542">
                  <c:v>3.0</c:v>
                </c:pt>
                <c:pt idx="543">
                  <c:v>6.0</c:v>
                </c:pt>
                <c:pt idx="544">
                  <c:v>2.0</c:v>
                </c:pt>
                <c:pt idx="545">
                  <c:v>5.0</c:v>
                </c:pt>
                <c:pt idx="546">
                  <c:v>3.0</c:v>
                </c:pt>
                <c:pt idx="547">
                  <c:v>6.0</c:v>
                </c:pt>
                <c:pt idx="548">
                  <c:v>3.0</c:v>
                </c:pt>
                <c:pt idx="549">
                  <c:v>15.0</c:v>
                </c:pt>
                <c:pt idx="550">
                  <c:v>8.0</c:v>
                </c:pt>
                <c:pt idx="551">
                  <c:v>9.0</c:v>
                </c:pt>
                <c:pt idx="552">
                  <c:v>5.0</c:v>
                </c:pt>
                <c:pt idx="553">
                  <c:v>5.0</c:v>
                </c:pt>
                <c:pt idx="554">
                  <c:v>7.0</c:v>
                </c:pt>
                <c:pt idx="555">
                  <c:v>9.0</c:v>
                </c:pt>
                <c:pt idx="556">
                  <c:v>2.0</c:v>
                </c:pt>
                <c:pt idx="557">
                  <c:v>3.0</c:v>
                </c:pt>
                <c:pt idx="558">
                  <c:v>6.0</c:v>
                </c:pt>
                <c:pt idx="559">
                  <c:v>10.0</c:v>
                </c:pt>
                <c:pt idx="560">
                  <c:v>3.0</c:v>
                </c:pt>
                <c:pt idx="561">
                  <c:v>11.0</c:v>
                </c:pt>
                <c:pt idx="562">
                  <c:v>10.0</c:v>
                </c:pt>
                <c:pt idx="563">
                  <c:v>7.0</c:v>
                </c:pt>
                <c:pt idx="564">
                  <c:v>5.0</c:v>
                </c:pt>
                <c:pt idx="565">
                  <c:v>5.0</c:v>
                </c:pt>
                <c:pt idx="566">
                  <c:v>2.0</c:v>
                </c:pt>
                <c:pt idx="567">
                  <c:v>12.0</c:v>
                </c:pt>
                <c:pt idx="568">
                  <c:v>5.0</c:v>
                </c:pt>
                <c:pt idx="569">
                  <c:v>6.0</c:v>
                </c:pt>
                <c:pt idx="570">
                  <c:v>3.0</c:v>
                </c:pt>
                <c:pt idx="571">
                  <c:v>5.0</c:v>
                </c:pt>
                <c:pt idx="572">
                  <c:v>11.0</c:v>
                </c:pt>
                <c:pt idx="573">
                  <c:v>6.0</c:v>
                </c:pt>
                <c:pt idx="574">
                  <c:v>5.0</c:v>
                </c:pt>
                <c:pt idx="575">
                  <c:v>8.0</c:v>
                </c:pt>
                <c:pt idx="576">
                  <c:v>8.0</c:v>
                </c:pt>
                <c:pt idx="577">
                  <c:v>6.0</c:v>
                </c:pt>
                <c:pt idx="578">
                  <c:v>3.0</c:v>
                </c:pt>
                <c:pt idx="579">
                  <c:v>3.0</c:v>
                </c:pt>
                <c:pt idx="580">
                  <c:v>2.0</c:v>
                </c:pt>
                <c:pt idx="581">
                  <c:v>4.0</c:v>
                </c:pt>
                <c:pt idx="582">
                  <c:v>1.0</c:v>
                </c:pt>
                <c:pt idx="583">
                  <c:v>8.0</c:v>
                </c:pt>
                <c:pt idx="584">
                  <c:v>9.0</c:v>
                </c:pt>
                <c:pt idx="585">
                  <c:v>5.0</c:v>
                </c:pt>
                <c:pt idx="586">
                  <c:v>5.0</c:v>
                </c:pt>
                <c:pt idx="587">
                  <c:v>8.0</c:v>
                </c:pt>
                <c:pt idx="588">
                  <c:v>4.0</c:v>
                </c:pt>
                <c:pt idx="589">
                  <c:v>16.0</c:v>
                </c:pt>
                <c:pt idx="590">
                  <c:v>5.0</c:v>
                </c:pt>
                <c:pt idx="591">
                  <c:v>8.0</c:v>
                </c:pt>
                <c:pt idx="592">
                  <c:v>5.0</c:v>
                </c:pt>
                <c:pt idx="593">
                  <c:v>13.0</c:v>
                </c:pt>
                <c:pt idx="594">
                  <c:v>6.0</c:v>
                </c:pt>
                <c:pt idx="595">
                  <c:v>6.0</c:v>
                </c:pt>
                <c:pt idx="596">
                  <c:v>9.0</c:v>
                </c:pt>
                <c:pt idx="597">
                  <c:v>9.0</c:v>
                </c:pt>
                <c:pt idx="598">
                  <c:v>5.0</c:v>
                </c:pt>
                <c:pt idx="599">
                  <c:v>5.0</c:v>
                </c:pt>
                <c:pt idx="600">
                  <c:v>2.0</c:v>
                </c:pt>
                <c:pt idx="601">
                  <c:v>8.0</c:v>
                </c:pt>
                <c:pt idx="602">
                  <c:v>1.0</c:v>
                </c:pt>
                <c:pt idx="603">
                  <c:v>6.0</c:v>
                </c:pt>
                <c:pt idx="604">
                  <c:v>2.0</c:v>
                </c:pt>
                <c:pt idx="605">
                  <c:v>10.0</c:v>
                </c:pt>
                <c:pt idx="606">
                  <c:v>12.0</c:v>
                </c:pt>
                <c:pt idx="607">
                  <c:v>5.0</c:v>
                </c:pt>
                <c:pt idx="608">
                  <c:v>7.0</c:v>
                </c:pt>
                <c:pt idx="609">
                  <c:v>4.0</c:v>
                </c:pt>
                <c:pt idx="610">
                  <c:v>4.0</c:v>
                </c:pt>
                <c:pt idx="611">
                  <c:v>1.0</c:v>
                </c:pt>
                <c:pt idx="612">
                  <c:v>4.0</c:v>
                </c:pt>
                <c:pt idx="613">
                  <c:v>6.0</c:v>
                </c:pt>
                <c:pt idx="614">
                  <c:v>7.0</c:v>
                </c:pt>
                <c:pt idx="615">
                  <c:v>11.0</c:v>
                </c:pt>
                <c:pt idx="616">
                  <c:v>4.0</c:v>
                </c:pt>
                <c:pt idx="617">
                  <c:v>8.0</c:v>
                </c:pt>
                <c:pt idx="618">
                  <c:v>9.0</c:v>
                </c:pt>
                <c:pt idx="619">
                  <c:v>3.0</c:v>
                </c:pt>
                <c:pt idx="620">
                  <c:v>3.0</c:v>
                </c:pt>
                <c:pt idx="621">
                  <c:v>14.0</c:v>
                </c:pt>
                <c:pt idx="622">
                  <c:v>4.0</c:v>
                </c:pt>
                <c:pt idx="623">
                  <c:v>3.0</c:v>
                </c:pt>
                <c:pt idx="624">
                  <c:v>2.0</c:v>
                </c:pt>
                <c:pt idx="625">
                  <c:v>13.0</c:v>
                </c:pt>
                <c:pt idx="626">
                  <c:v>3.0</c:v>
                </c:pt>
                <c:pt idx="627">
                  <c:v>8.0</c:v>
                </c:pt>
                <c:pt idx="628">
                  <c:v>6.0</c:v>
                </c:pt>
                <c:pt idx="629">
                  <c:v>17.0</c:v>
                </c:pt>
                <c:pt idx="630">
                  <c:v>8.0</c:v>
                </c:pt>
                <c:pt idx="631">
                  <c:v>5.0</c:v>
                </c:pt>
                <c:pt idx="632">
                  <c:v>4.0</c:v>
                </c:pt>
                <c:pt idx="633">
                  <c:v>1.0</c:v>
                </c:pt>
                <c:pt idx="634">
                  <c:v>3.0</c:v>
                </c:pt>
                <c:pt idx="635">
                  <c:v>4.0</c:v>
                </c:pt>
                <c:pt idx="636">
                  <c:v>3.0</c:v>
                </c:pt>
                <c:pt idx="637">
                  <c:v>8.0</c:v>
                </c:pt>
                <c:pt idx="638">
                  <c:v>17.0</c:v>
                </c:pt>
                <c:pt idx="639">
                  <c:v>8.0</c:v>
                </c:pt>
                <c:pt idx="640">
                  <c:v>7.0</c:v>
                </c:pt>
                <c:pt idx="641">
                  <c:v>1.0</c:v>
                </c:pt>
                <c:pt idx="642">
                  <c:v>7.0</c:v>
                </c:pt>
                <c:pt idx="643">
                  <c:v>4.0</c:v>
                </c:pt>
                <c:pt idx="644">
                  <c:v>9.0</c:v>
                </c:pt>
                <c:pt idx="645">
                  <c:v>8.0</c:v>
                </c:pt>
                <c:pt idx="646">
                  <c:v>4.0</c:v>
                </c:pt>
                <c:pt idx="647">
                  <c:v>12.0</c:v>
                </c:pt>
                <c:pt idx="648">
                  <c:v>7.0</c:v>
                </c:pt>
                <c:pt idx="649">
                  <c:v>3.0</c:v>
                </c:pt>
                <c:pt idx="650">
                  <c:v>12.0</c:v>
                </c:pt>
                <c:pt idx="651">
                  <c:v>10.0</c:v>
                </c:pt>
                <c:pt idx="652">
                  <c:v>6.0</c:v>
                </c:pt>
                <c:pt idx="653">
                  <c:v>5.0</c:v>
                </c:pt>
                <c:pt idx="654">
                  <c:v>13.0</c:v>
                </c:pt>
                <c:pt idx="655">
                  <c:v>12.0</c:v>
                </c:pt>
                <c:pt idx="656">
                  <c:v>6.0</c:v>
                </c:pt>
                <c:pt idx="657">
                  <c:v>14.0</c:v>
                </c:pt>
                <c:pt idx="658">
                  <c:v>5.0</c:v>
                </c:pt>
                <c:pt idx="659">
                  <c:v>3.0</c:v>
                </c:pt>
                <c:pt idx="660">
                  <c:v>17.0</c:v>
                </c:pt>
                <c:pt idx="661">
                  <c:v>19.0</c:v>
                </c:pt>
                <c:pt idx="662">
                  <c:v>5.0</c:v>
                </c:pt>
                <c:pt idx="663">
                  <c:v>3.0</c:v>
                </c:pt>
                <c:pt idx="664">
                  <c:v>5.0</c:v>
                </c:pt>
                <c:pt idx="665">
                  <c:v>7.0</c:v>
                </c:pt>
                <c:pt idx="666">
                  <c:v>2.0</c:v>
                </c:pt>
                <c:pt idx="667">
                  <c:v>5.0</c:v>
                </c:pt>
                <c:pt idx="668">
                  <c:v>20.0</c:v>
                </c:pt>
                <c:pt idx="669">
                  <c:v>3.0</c:v>
                </c:pt>
                <c:pt idx="670">
                  <c:v>6.0</c:v>
                </c:pt>
                <c:pt idx="671">
                  <c:v>5.0</c:v>
                </c:pt>
                <c:pt idx="672">
                  <c:v>17.0</c:v>
                </c:pt>
                <c:pt idx="673">
                  <c:v>5.0</c:v>
                </c:pt>
                <c:pt idx="674">
                  <c:v>2.0</c:v>
                </c:pt>
                <c:pt idx="675">
                  <c:v>9.0</c:v>
                </c:pt>
                <c:pt idx="676">
                  <c:v>5.0</c:v>
                </c:pt>
                <c:pt idx="677">
                  <c:v>7.0</c:v>
                </c:pt>
                <c:pt idx="678">
                  <c:v>4.0</c:v>
                </c:pt>
                <c:pt idx="679">
                  <c:v>5.0</c:v>
                </c:pt>
                <c:pt idx="680">
                  <c:v>9.0</c:v>
                </c:pt>
                <c:pt idx="681">
                  <c:v>4.0</c:v>
                </c:pt>
                <c:pt idx="682">
                  <c:v>8.0</c:v>
                </c:pt>
                <c:pt idx="683">
                  <c:v>11.0</c:v>
                </c:pt>
                <c:pt idx="684">
                  <c:v>5.0</c:v>
                </c:pt>
                <c:pt idx="685">
                  <c:v>7.0</c:v>
                </c:pt>
                <c:pt idx="686">
                  <c:v>8.0</c:v>
                </c:pt>
                <c:pt idx="687">
                  <c:v>8.0</c:v>
                </c:pt>
                <c:pt idx="688">
                  <c:v>8.0</c:v>
                </c:pt>
                <c:pt idx="689">
                  <c:v>4.0</c:v>
                </c:pt>
                <c:pt idx="690">
                  <c:v>24.0</c:v>
                </c:pt>
                <c:pt idx="691">
                  <c:v>7.0</c:v>
                </c:pt>
                <c:pt idx="692">
                  <c:v>11.0</c:v>
                </c:pt>
                <c:pt idx="693">
                  <c:v>12.0</c:v>
                </c:pt>
                <c:pt idx="694">
                  <c:v>1.0</c:v>
                </c:pt>
                <c:pt idx="695">
                  <c:v>5.0</c:v>
                </c:pt>
                <c:pt idx="696">
                  <c:v>15.0</c:v>
                </c:pt>
                <c:pt idx="697">
                  <c:v>4.0</c:v>
                </c:pt>
                <c:pt idx="698">
                  <c:v>11.0</c:v>
                </c:pt>
                <c:pt idx="699">
                  <c:v>2.0</c:v>
                </c:pt>
                <c:pt idx="700">
                  <c:v>2.0</c:v>
                </c:pt>
                <c:pt idx="701">
                  <c:v>12.0</c:v>
                </c:pt>
                <c:pt idx="702">
                  <c:v>5.0</c:v>
                </c:pt>
                <c:pt idx="703">
                  <c:v>10.0</c:v>
                </c:pt>
                <c:pt idx="704">
                  <c:v>13.0</c:v>
                </c:pt>
                <c:pt idx="705">
                  <c:v>8.0</c:v>
                </c:pt>
                <c:pt idx="706">
                  <c:v>11.0</c:v>
                </c:pt>
                <c:pt idx="707">
                  <c:v>5.0</c:v>
                </c:pt>
                <c:pt idx="708">
                  <c:v>7.0</c:v>
                </c:pt>
                <c:pt idx="709">
                  <c:v>6.0</c:v>
                </c:pt>
                <c:pt idx="710">
                  <c:v>5.0</c:v>
                </c:pt>
                <c:pt idx="711">
                  <c:v>7.0</c:v>
                </c:pt>
                <c:pt idx="712">
                  <c:v>8.0</c:v>
                </c:pt>
                <c:pt idx="713">
                  <c:v>4.0</c:v>
                </c:pt>
                <c:pt idx="714">
                  <c:v>8.0</c:v>
                </c:pt>
                <c:pt idx="715">
                  <c:v>8.0</c:v>
                </c:pt>
                <c:pt idx="716">
                  <c:v>8.0</c:v>
                </c:pt>
                <c:pt idx="717">
                  <c:v>20.0</c:v>
                </c:pt>
                <c:pt idx="718">
                  <c:v>9.0</c:v>
                </c:pt>
                <c:pt idx="719">
                  <c:v>3.0</c:v>
                </c:pt>
                <c:pt idx="720">
                  <c:v>16.0</c:v>
                </c:pt>
                <c:pt idx="721">
                  <c:v>7.0</c:v>
                </c:pt>
                <c:pt idx="722">
                  <c:v>14.0</c:v>
                </c:pt>
                <c:pt idx="723">
                  <c:v>11.0</c:v>
                </c:pt>
                <c:pt idx="724">
                  <c:v>15.0</c:v>
                </c:pt>
                <c:pt idx="725">
                  <c:v>10.0</c:v>
                </c:pt>
                <c:pt idx="726">
                  <c:v>3.0</c:v>
                </c:pt>
                <c:pt idx="727">
                  <c:v>6.0</c:v>
                </c:pt>
                <c:pt idx="728">
                  <c:v>10.0</c:v>
                </c:pt>
                <c:pt idx="729">
                  <c:v>9.0</c:v>
                </c:pt>
                <c:pt idx="730">
                  <c:v>2.0</c:v>
                </c:pt>
                <c:pt idx="731">
                  <c:v>8.0</c:v>
                </c:pt>
                <c:pt idx="732">
                  <c:v>11.0</c:v>
                </c:pt>
                <c:pt idx="733">
                  <c:v>8.0</c:v>
                </c:pt>
                <c:pt idx="734">
                  <c:v>10.0</c:v>
                </c:pt>
                <c:pt idx="735">
                  <c:v>13.0</c:v>
                </c:pt>
                <c:pt idx="736">
                  <c:v>10.0</c:v>
                </c:pt>
                <c:pt idx="737">
                  <c:v>13.0</c:v>
                </c:pt>
                <c:pt idx="738">
                  <c:v>10.0</c:v>
                </c:pt>
                <c:pt idx="739">
                  <c:v>1.0</c:v>
                </c:pt>
                <c:pt idx="740">
                  <c:v>12.0</c:v>
                </c:pt>
                <c:pt idx="741">
                  <c:v>6.0</c:v>
                </c:pt>
                <c:pt idx="742">
                  <c:v>9.0</c:v>
                </c:pt>
                <c:pt idx="743">
                  <c:v>8.0</c:v>
                </c:pt>
                <c:pt idx="744">
                  <c:v>10.0</c:v>
                </c:pt>
                <c:pt idx="745">
                  <c:v>12.0</c:v>
                </c:pt>
                <c:pt idx="746">
                  <c:v>11.0</c:v>
                </c:pt>
                <c:pt idx="747">
                  <c:v>17.0</c:v>
                </c:pt>
                <c:pt idx="748">
                  <c:v>4.0</c:v>
                </c:pt>
                <c:pt idx="749">
                  <c:v>7.0</c:v>
                </c:pt>
                <c:pt idx="750">
                  <c:v>4.0</c:v>
                </c:pt>
                <c:pt idx="751">
                  <c:v>14.0</c:v>
                </c:pt>
                <c:pt idx="752">
                  <c:v>11.0</c:v>
                </c:pt>
                <c:pt idx="753">
                  <c:v>10.0</c:v>
                </c:pt>
                <c:pt idx="754">
                  <c:v>9.0</c:v>
                </c:pt>
                <c:pt idx="755">
                  <c:v>18.0</c:v>
                </c:pt>
                <c:pt idx="756">
                  <c:v>5.0</c:v>
                </c:pt>
                <c:pt idx="757">
                  <c:v>8.0</c:v>
                </c:pt>
                <c:pt idx="758">
                  <c:v>11.0</c:v>
                </c:pt>
                <c:pt idx="759">
                  <c:v>15.0</c:v>
                </c:pt>
                <c:pt idx="760">
                  <c:v>2.0</c:v>
                </c:pt>
                <c:pt idx="761">
                  <c:v>7.0</c:v>
                </c:pt>
                <c:pt idx="762">
                  <c:v>7.0</c:v>
                </c:pt>
                <c:pt idx="763">
                  <c:v>20.0</c:v>
                </c:pt>
                <c:pt idx="764">
                  <c:v>8.0</c:v>
                </c:pt>
                <c:pt idx="765">
                  <c:v>10.0</c:v>
                </c:pt>
                <c:pt idx="766">
                  <c:v>11.0</c:v>
                </c:pt>
                <c:pt idx="767">
                  <c:v>20.0</c:v>
                </c:pt>
                <c:pt idx="768">
                  <c:v>18.0</c:v>
                </c:pt>
                <c:pt idx="769">
                  <c:v>15.0</c:v>
                </c:pt>
                <c:pt idx="770">
                  <c:v>14.0</c:v>
                </c:pt>
                <c:pt idx="771">
                  <c:v>6.0</c:v>
                </c:pt>
                <c:pt idx="772">
                  <c:v>3.0</c:v>
                </c:pt>
                <c:pt idx="773">
                  <c:v>11.0</c:v>
                </c:pt>
                <c:pt idx="774">
                  <c:v>10.0</c:v>
                </c:pt>
                <c:pt idx="775">
                  <c:v>11.0</c:v>
                </c:pt>
                <c:pt idx="776">
                  <c:v>9.0</c:v>
                </c:pt>
                <c:pt idx="777">
                  <c:v>16.0</c:v>
                </c:pt>
                <c:pt idx="778">
                  <c:v>4.0</c:v>
                </c:pt>
                <c:pt idx="779">
                  <c:v>5.0</c:v>
                </c:pt>
                <c:pt idx="780">
                  <c:v>6.0</c:v>
                </c:pt>
                <c:pt idx="781">
                  <c:v>8.0</c:v>
                </c:pt>
                <c:pt idx="782">
                  <c:v>15.0</c:v>
                </c:pt>
                <c:pt idx="783">
                  <c:v>5.0</c:v>
                </c:pt>
                <c:pt idx="784">
                  <c:v>14.0</c:v>
                </c:pt>
                <c:pt idx="785">
                  <c:v>6.0</c:v>
                </c:pt>
                <c:pt idx="786">
                  <c:v>6.0</c:v>
                </c:pt>
                <c:pt idx="787">
                  <c:v>10.0</c:v>
                </c:pt>
                <c:pt idx="788">
                  <c:v>25.0</c:v>
                </c:pt>
                <c:pt idx="789">
                  <c:v>8.0</c:v>
                </c:pt>
                <c:pt idx="790">
                  <c:v>11.0</c:v>
                </c:pt>
                <c:pt idx="791">
                  <c:v>35.0</c:v>
                </c:pt>
                <c:pt idx="792">
                  <c:v>15.0</c:v>
                </c:pt>
                <c:pt idx="793">
                  <c:v>17.0</c:v>
                </c:pt>
                <c:pt idx="794">
                  <c:v>8.0</c:v>
                </c:pt>
                <c:pt idx="795">
                  <c:v>10.0</c:v>
                </c:pt>
                <c:pt idx="796">
                  <c:v>14.0</c:v>
                </c:pt>
                <c:pt idx="797">
                  <c:v>15.0</c:v>
                </c:pt>
                <c:pt idx="798">
                  <c:v>10.0</c:v>
                </c:pt>
                <c:pt idx="799">
                  <c:v>20.0</c:v>
                </c:pt>
                <c:pt idx="800">
                  <c:v>19.0</c:v>
                </c:pt>
                <c:pt idx="801">
                  <c:v>28.0</c:v>
                </c:pt>
                <c:pt idx="802">
                  <c:v>8.0</c:v>
                </c:pt>
                <c:pt idx="803">
                  <c:v>5.0</c:v>
                </c:pt>
                <c:pt idx="804">
                  <c:v>9.0</c:v>
                </c:pt>
                <c:pt idx="805">
                  <c:v>18.0</c:v>
                </c:pt>
                <c:pt idx="806">
                  <c:v>19.0</c:v>
                </c:pt>
                <c:pt idx="807">
                  <c:v>7.0</c:v>
                </c:pt>
                <c:pt idx="808">
                  <c:v>21.0</c:v>
                </c:pt>
                <c:pt idx="809">
                  <c:v>37.0</c:v>
                </c:pt>
                <c:pt idx="810">
                  <c:v>8.0</c:v>
                </c:pt>
                <c:pt idx="811">
                  <c:v>6.0</c:v>
                </c:pt>
                <c:pt idx="812">
                  <c:v>16.0</c:v>
                </c:pt>
                <c:pt idx="813">
                  <c:v>11.0</c:v>
                </c:pt>
                <c:pt idx="814">
                  <c:v>24.0</c:v>
                </c:pt>
                <c:pt idx="815">
                  <c:v>13.0</c:v>
                </c:pt>
                <c:pt idx="816">
                  <c:v>23.0</c:v>
                </c:pt>
                <c:pt idx="817">
                  <c:v>15.0</c:v>
                </c:pt>
                <c:pt idx="818">
                  <c:v>9.0</c:v>
                </c:pt>
                <c:pt idx="819">
                  <c:v>12.0</c:v>
                </c:pt>
                <c:pt idx="820">
                  <c:v>28.0</c:v>
                </c:pt>
                <c:pt idx="821">
                  <c:v>24.0</c:v>
                </c:pt>
                <c:pt idx="822">
                  <c:v>14.0</c:v>
                </c:pt>
                <c:pt idx="823">
                  <c:v>2.0</c:v>
                </c:pt>
                <c:pt idx="824">
                  <c:v>14.0</c:v>
                </c:pt>
                <c:pt idx="825">
                  <c:v>9.0</c:v>
                </c:pt>
                <c:pt idx="826">
                  <c:v>16.0</c:v>
                </c:pt>
                <c:pt idx="827">
                  <c:v>15.0</c:v>
                </c:pt>
                <c:pt idx="828">
                  <c:v>25.0</c:v>
                </c:pt>
                <c:pt idx="829">
                  <c:v>26.0</c:v>
                </c:pt>
                <c:pt idx="830">
                  <c:v>14.0</c:v>
                </c:pt>
                <c:pt idx="831">
                  <c:v>6.0</c:v>
                </c:pt>
                <c:pt idx="832">
                  <c:v>1.0</c:v>
                </c:pt>
                <c:pt idx="833">
                  <c:v>24.0</c:v>
                </c:pt>
                <c:pt idx="834">
                  <c:v>7.0</c:v>
                </c:pt>
                <c:pt idx="835">
                  <c:v>39.0</c:v>
                </c:pt>
                <c:pt idx="836">
                  <c:v>14.0</c:v>
                </c:pt>
                <c:pt idx="837">
                  <c:v>9.0</c:v>
                </c:pt>
                <c:pt idx="838">
                  <c:v>30.0</c:v>
                </c:pt>
                <c:pt idx="839">
                  <c:v>6.0</c:v>
                </c:pt>
                <c:pt idx="840">
                  <c:v>9.0</c:v>
                </c:pt>
                <c:pt idx="841">
                  <c:v>27.0</c:v>
                </c:pt>
                <c:pt idx="842">
                  <c:v>55.0</c:v>
                </c:pt>
                <c:pt idx="843">
                  <c:v>51.0</c:v>
                </c:pt>
                <c:pt idx="844">
                  <c:v>13.0</c:v>
                </c:pt>
                <c:pt idx="845">
                  <c:v>31.0</c:v>
                </c:pt>
                <c:pt idx="846">
                  <c:v>26.0</c:v>
                </c:pt>
                <c:pt idx="847">
                  <c:v>19.0</c:v>
                </c:pt>
                <c:pt idx="848">
                  <c:v>22.0</c:v>
                </c:pt>
                <c:pt idx="849">
                  <c:v>9.0</c:v>
                </c:pt>
                <c:pt idx="850">
                  <c:v>22.0</c:v>
                </c:pt>
                <c:pt idx="851">
                  <c:v>6.0</c:v>
                </c:pt>
                <c:pt idx="852">
                  <c:v>27.0</c:v>
                </c:pt>
                <c:pt idx="853">
                  <c:v>21.0</c:v>
                </c:pt>
                <c:pt idx="854">
                  <c:v>27.0</c:v>
                </c:pt>
                <c:pt idx="855">
                  <c:v>16.0</c:v>
                </c:pt>
                <c:pt idx="856">
                  <c:v>38.0</c:v>
                </c:pt>
                <c:pt idx="857">
                  <c:v>22.0</c:v>
                </c:pt>
                <c:pt idx="858">
                  <c:v>26.0</c:v>
                </c:pt>
                <c:pt idx="859">
                  <c:v>23.0</c:v>
                </c:pt>
                <c:pt idx="860">
                  <c:v>30.0</c:v>
                </c:pt>
                <c:pt idx="861">
                  <c:v>22.0</c:v>
                </c:pt>
                <c:pt idx="862">
                  <c:v>14.0</c:v>
                </c:pt>
                <c:pt idx="863">
                  <c:v>27.0</c:v>
                </c:pt>
                <c:pt idx="864">
                  <c:v>23.0</c:v>
                </c:pt>
                <c:pt idx="865">
                  <c:v>49.0</c:v>
                </c:pt>
                <c:pt idx="866">
                  <c:v>34.0</c:v>
                </c:pt>
                <c:pt idx="867">
                  <c:v>26.0</c:v>
                </c:pt>
                <c:pt idx="868">
                  <c:v>43.0</c:v>
                </c:pt>
                <c:pt idx="869">
                  <c:v>13.0</c:v>
                </c:pt>
                <c:pt idx="870">
                  <c:v>23.0</c:v>
                </c:pt>
                <c:pt idx="871">
                  <c:v>32.0</c:v>
                </c:pt>
                <c:pt idx="872">
                  <c:v>19.0</c:v>
                </c:pt>
                <c:pt idx="873">
                  <c:v>45.0</c:v>
                </c:pt>
                <c:pt idx="874">
                  <c:v>25.0</c:v>
                </c:pt>
                <c:pt idx="875">
                  <c:v>44.0</c:v>
                </c:pt>
                <c:pt idx="876">
                  <c:v>17.0</c:v>
                </c:pt>
                <c:pt idx="877">
                  <c:v>26.0</c:v>
                </c:pt>
                <c:pt idx="878">
                  <c:v>34.0</c:v>
                </c:pt>
                <c:pt idx="879">
                  <c:v>33.0</c:v>
                </c:pt>
                <c:pt idx="880">
                  <c:v>27.0</c:v>
                </c:pt>
                <c:pt idx="881">
                  <c:v>14.0</c:v>
                </c:pt>
                <c:pt idx="882">
                  <c:v>20.0</c:v>
                </c:pt>
                <c:pt idx="883">
                  <c:v>43.0</c:v>
                </c:pt>
                <c:pt idx="884">
                  <c:v>1.0</c:v>
                </c:pt>
                <c:pt idx="885">
                  <c:v>15.0</c:v>
                </c:pt>
                <c:pt idx="886">
                  <c:v>22.0</c:v>
                </c:pt>
                <c:pt idx="887">
                  <c:v>25.0</c:v>
                </c:pt>
                <c:pt idx="888">
                  <c:v>63.0</c:v>
                </c:pt>
                <c:pt idx="889">
                  <c:v>56.0</c:v>
                </c:pt>
                <c:pt idx="890">
                  <c:v>41.0</c:v>
                </c:pt>
                <c:pt idx="891">
                  <c:v>52.0</c:v>
                </c:pt>
                <c:pt idx="892">
                  <c:v>46.0</c:v>
                </c:pt>
                <c:pt idx="893">
                  <c:v>40.0</c:v>
                </c:pt>
                <c:pt idx="894">
                  <c:v>48.0</c:v>
                </c:pt>
                <c:pt idx="895">
                  <c:v>65.0</c:v>
                </c:pt>
                <c:pt idx="896">
                  <c:v>100.0</c:v>
                </c:pt>
                <c:pt idx="897">
                  <c:v>50.0</c:v>
                </c:pt>
                <c:pt idx="898">
                  <c:v>34.0</c:v>
                </c:pt>
                <c:pt idx="899">
                  <c:v>65.0</c:v>
                </c:pt>
                <c:pt idx="900">
                  <c:v>73.0</c:v>
                </c:pt>
                <c:pt idx="901">
                  <c:v>41.0</c:v>
                </c:pt>
                <c:pt idx="902">
                  <c:v>47.0</c:v>
                </c:pt>
                <c:pt idx="903">
                  <c:v>124.0</c:v>
                </c:pt>
                <c:pt idx="904">
                  <c:v>124.0</c:v>
                </c:pt>
                <c:pt idx="905">
                  <c:v>33.0</c:v>
                </c:pt>
                <c:pt idx="906">
                  <c:v>64.0</c:v>
                </c:pt>
                <c:pt idx="907">
                  <c:v>38.0</c:v>
                </c:pt>
                <c:pt idx="908">
                  <c:v>64.0</c:v>
                </c:pt>
                <c:pt idx="909">
                  <c:v>95.0</c:v>
                </c:pt>
                <c:pt idx="910">
                  <c:v>95.0</c:v>
                </c:pt>
                <c:pt idx="911">
                  <c:v>66.0</c:v>
                </c:pt>
                <c:pt idx="912">
                  <c:v>111.0</c:v>
                </c:pt>
                <c:pt idx="913">
                  <c:v>232.0</c:v>
                </c:pt>
                <c:pt idx="914">
                  <c:v>68.0</c:v>
                </c:pt>
                <c:pt idx="915">
                  <c:v>88.0</c:v>
                </c:pt>
                <c:pt idx="916">
                  <c:v>264.0</c:v>
                </c:pt>
                <c:pt idx="917">
                  <c:v>84.0</c:v>
                </c:pt>
                <c:pt idx="918">
                  <c:v>130.0</c:v>
                </c:pt>
                <c:pt idx="919">
                  <c:v>212.0</c:v>
                </c:pt>
                <c:pt idx="920">
                  <c:v>143.0</c:v>
                </c:pt>
                <c:pt idx="921">
                  <c:v>274.0</c:v>
                </c:pt>
                <c:pt idx="922">
                  <c:v>670.0</c:v>
                </c:pt>
                <c:pt idx="923">
                  <c:v>736.0</c:v>
                </c:pt>
                <c:pt idx="924">
                  <c:v>667.0</c:v>
                </c:pt>
                <c:pt idx="925">
                  <c:v>253.0</c:v>
                </c:pt>
              </c:numCache>
            </c:numRef>
          </c:xVal>
          <c:yVal>
            <c:numRef>
              <c:f>AlosigProb!$J$1:$J$926</c:f>
              <c:numCache>
                <c:formatCode>General</c:formatCode>
                <c:ptCount val="926"/>
                <c:pt idx="0">
                  <c:v>2.0</c:v>
                </c:pt>
                <c:pt idx="1">
                  <c:v>21.00000000000003</c:v>
                </c:pt>
                <c:pt idx="2">
                  <c:v>26.0</c:v>
                </c:pt>
                <c:pt idx="3">
                  <c:v>67.00000000000007</c:v>
                </c:pt>
                <c:pt idx="4">
                  <c:v>59.00000000000008</c:v>
                </c:pt>
                <c:pt idx="5">
                  <c:v>97.9999999999999</c:v>
                </c:pt>
                <c:pt idx="6">
                  <c:v>41.0</c:v>
                </c:pt>
                <c:pt idx="7">
                  <c:v>67.9999999999998</c:v>
                </c:pt>
                <c:pt idx="8">
                  <c:v>70.00000000000018</c:v>
                </c:pt>
                <c:pt idx="9">
                  <c:v>88.00000000000005</c:v>
                </c:pt>
                <c:pt idx="10">
                  <c:v>94.9999999999998</c:v>
                </c:pt>
                <c:pt idx="11">
                  <c:v>91.00000000000005</c:v>
                </c:pt>
                <c:pt idx="12">
                  <c:v>91.00000000000007</c:v>
                </c:pt>
                <c:pt idx="13">
                  <c:v>77.00000000000007</c:v>
                </c:pt>
                <c:pt idx="14">
                  <c:v>91.0</c:v>
                </c:pt>
                <c:pt idx="15">
                  <c:v>92.0</c:v>
                </c:pt>
                <c:pt idx="16">
                  <c:v>103.9999999999998</c:v>
                </c:pt>
                <c:pt idx="17">
                  <c:v>120.0000000000001</c:v>
                </c:pt>
                <c:pt idx="18">
                  <c:v>104.0</c:v>
                </c:pt>
                <c:pt idx="19">
                  <c:v>112.0</c:v>
                </c:pt>
                <c:pt idx="20">
                  <c:v>125.0</c:v>
                </c:pt>
                <c:pt idx="21">
                  <c:v>143.0</c:v>
                </c:pt>
                <c:pt idx="22">
                  <c:v>110.0</c:v>
                </c:pt>
                <c:pt idx="23">
                  <c:v>131.9999999999997</c:v>
                </c:pt>
                <c:pt idx="24">
                  <c:v>78.00000000000003</c:v>
                </c:pt>
                <c:pt idx="25">
                  <c:v>113.0</c:v>
                </c:pt>
                <c:pt idx="26">
                  <c:v>150.0000000000007</c:v>
                </c:pt>
                <c:pt idx="27">
                  <c:v>177.0000000000007</c:v>
                </c:pt>
                <c:pt idx="28">
                  <c:v>143.9999999999995</c:v>
                </c:pt>
                <c:pt idx="29">
                  <c:v>88.00000000000004</c:v>
                </c:pt>
                <c:pt idx="30">
                  <c:v>125.0000000000002</c:v>
                </c:pt>
                <c:pt idx="31">
                  <c:v>158.9999999999998</c:v>
                </c:pt>
                <c:pt idx="32">
                  <c:v>74.9999999999999</c:v>
                </c:pt>
                <c:pt idx="33">
                  <c:v>228.9999999999991</c:v>
                </c:pt>
                <c:pt idx="34">
                  <c:v>133.0</c:v>
                </c:pt>
                <c:pt idx="35">
                  <c:v>108.0</c:v>
                </c:pt>
                <c:pt idx="36">
                  <c:v>96.9999999999998</c:v>
                </c:pt>
                <c:pt idx="37">
                  <c:v>147.0000000000003</c:v>
                </c:pt>
                <c:pt idx="38">
                  <c:v>110.0000000000001</c:v>
                </c:pt>
                <c:pt idx="39">
                  <c:v>162.0000000000003</c:v>
                </c:pt>
                <c:pt idx="40">
                  <c:v>151.0000000000001</c:v>
                </c:pt>
                <c:pt idx="41">
                  <c:v>120.9999999999996</c:v>
                </c:pt>
                <c:pt idx="42">
                  <c:v>14.0</c:v>
                </c:pt>
                <c:pt idx="43">
                  <c:v>145.0000000000001</c:v>
                </c:pt>
                <c:pt idx="44">
                  <c:v>99.00000000000005</c:v>
                </c:pt>
                <c:pt idx="45">
                  <c:v>151.0</c:v>
                </c:pt>
                <c:pt idx="46">
                  <c:v>157.0000000000002</c:v>
                </c:pt>
                <c:pt idx="47">
                  <c:v>188.0000000000003</c:v>
                </c:pt>
                <c:pt idx="48">
                  <c:v>169.0</c:v>
                </c:pt>
                <c:pt idx="49">
                  <c:v>178.0</c:v>
                </c:pt>
                <c:pt idx="50">
                  <c:v>135.0000000000001</c:v>
                </c:pt>
                <c:pt idx="51">
                  <c:v>158.0000000000001</c:v>
                </c:pt>
                <c:pt idx="52">
                  <c:v>133.0000000000003</c:v>
                </c:pt>
                <c:pt idx="53">
                  <c:v>223.9999999999992</c:v>
                </c:pt>
                <c:pt idx="54">
                  <c:v>173.0000000000002</c:v>
                </c:pt>
                <c:pt idx="55">
                  <c:v>237.0000000000007</c:v>
                </c:pt>
                <c:pt idx="56">
                  <c:v>184.0000000000003</c:v>
                </c:pt>
                <c:pt idx="57">
                  <c:v>119.0</c:v>
                </c:pt>
                <c:pt idx="58">
                  <c:v>185.0</c:v>
                </c:pt>
                <c:pt idx="59">
                  <c:v>188.0000000000006</c:v>
                </c:pt>
                <c:pt idx="60">
                  <c:v>232.0000000000007</c:v>
                </c:pt>
                <c:pt idx="61">
                  <c:v>248.9999999999995</c:v>
                </c:pt>
                <c:pt idx="62">
                  <c:v>163.0</c:v>
                </c:pt>
                <c:pt idx="63">
                  <c:v>185.0</c:v>
                </c:pt>
                <c:pt idx="64">
                  <c:v>150.0000000000001</c:v>
                </c:pt>
                <c:pt idx="65">
                  <c:v>219.9999999999998</c:v>
                </c:pt>
                <c:pt idx="66">
                  <c:v>175.0</c:v>
                </c:pt>
                <c:pt idx="67">
                  <c:v>15.0</c:v>
                </c:pt>
                <c:pt idx="68">
                  <c:v>179.0000000000001</c:v>
                </c:pt>
                <c:pt idx="69">
                  <c:v>238.9999999999997</c:v>
                </c:pt>
                <c:pt idx="70">
                  <c:v>17.0</c:v>
                </c:pt>
                <c:pt idx="71">
                  <c:v>158.0</c:v>
                </c:pt>
                <c:pt idx="72">
                  <c:v>225.0</c:v>
                </c:pt>
                <c:pt idx="73">
                  <c:v>242.0000000000007</c:v>
                </c:pt>
                <c:pt idx="74">
                  <c:v>207.0</c:v>
                </c:pt>
                <c:pt idx="75">
                  <c:v>185.0</c:v>
                </c:pt>
                <c:pt idx="76">
                  <c:v>193.0000000000001</c:v>
                </c:pt>
                <c:pt idx="77">
                  <c:v>197.0</c:v>
                </c:pt>
                <c:pt idx="78">
                  <c:v>179.0000000000001</c:v>
                </c:pt>
                <c:pt idx="79">
                  <c:v>205.0</c:v>
                </c:pt>
                <c:pt idx="80">
                  <c:v>200.9999999999998</c:v>
                </c:pt>
                <c:pt idx="81">
                  <c:v>318.9999999999989</c:v>
                </c:pt>
                <c:pt idx="82">
                  <c:v>179.0</c:v>
                </c:pt>
                <c:pt idx="83">
                  <c:v>234.0000000000002</c:v>
                </c:pt>
                <c:pt idx="84">
                  <c:v>182.0000000000001</c:v>
                </c:pt>
                <c:pt idx="85">
                  <c:v>261.0000000000007</c:v>
                </c:pt>
                <c:pt idx="86">
                  <c:v>232.0</c:v>
                </c:pt>
                <c:pt idx="87">
                  <c:v>509.0000000000004</c:v>
                </c:pt>
                <c:pt idx="88">
                  <c:v>208.0000000000001</c:v>
                </c:pt>
                <c:pt idx="89">
                  <c:v>219.0</c:v>
                </c:pt>
                <c:pt idx="90">
                  <c:v>274.9999999999991</c:v>
                </c:pt>
                <c:pt idx="91">
                  <c:v>542.000000000001</c:v>
                </c:pt>
                <c:pt idx="92">
                  <c:v>236.0000000000002</c:v>
                </c:pt>
                <c:pt idx="93">
                  <c:v>210.0000000000002</c:v>
                </c:pt>
                <c:pt idx="94">
                  <c:v>240.9999999999997</c:v>
                </c:pt>
                <c:pt idx="95">
                  <c:v>221.0000000000001</c:v>
                </c:pt>
                <c:pt idx="96">
                  <c:v>184.0000000000001</c:v>
                </c:pt>
                <c:pt idx="97">
                  <c:v>243.0</c:v>
                </c:pt>
                <c:pt idx="98">
                  <c:v>268.9999999999986</c:v>
                </c:pt>
                <c:pt idx="99">
                  <c:v>269.999999999999</c:v>
                </c:pt>
                <c:pt idx="100">
                  <c:v>263.9999999999989</c:v>
                </c:pt>
                <c:pt idx="101">
                  <c:v>179.0</c:v>
                </c:pt>
                <c:pt idx="102">
                  <c:v>239.0</c:v>
                </c:pt>
                <c:pt idx="103">
                  <c:v>201.0</c:v>
                </c:pt>
                <c:pt idx="104">
                  <c:v>263.999999999999</c:v>
                </c:pt>
                <c:pt idx="105">
                  <c:v>276.9999999999991</c:v>
                </c:pt>
                <c:pt idx="106">
                  <c:v>305.0000000000006</c:v>
                </c:pt>
                <c:pt idx="107">
                  <c:v>175.0</c:v>
                </c:pt>
                <c:pt idx="108">
                  <c:v>274.9999999999991</c:v>
                </c:pt>
                <c:pt idx="109">
                  <c:v>252.0000000000008</c:v>
                </c:pt>
                <c:pt idx="110">
                  <c:v>300.0000000000007</c:v>
                </c:pt>
                <c:pt idx="111">
                  <c:v>269.9999999999992</c:v>
                </c:pt>
                <c:pt idx="112">
                  <c:v>253.0000000000003</c:v>
                </c:pt>
                <c:pt idx="113">
                  <c:v>252.0000000000002</c:v>
                </c:pt>
                <c:pt idx="114">
                  <c:v>271.9999999999991</c:v>
                </c:pt>
                <c:pt idx="115">
                  <c:v>206.0000000000001</c:v>
                </c:pt>
                <c:pt idx="116">
                  <c:v>204.0000000000001</c:v>
                </c:pt>
                <c:pt idx="117">
                  <c:v>307.9999999999986</c:v>
                </c:pt>
                <c:pt idx="118">
                  <c:v>283.9999999999989</c:v>
                </c:pt>
                <c:pt idx="119">
                  <c:v>295.000000000001</c:v>
                </c:pt>
                <c:pt idx="120">
                  <c:v>335.9999999999989</c:v>
                </c:pt>
                <c:pt idx="121">
                  <c:v>240.0000000000002</c:v>
                </c:pt>
                <c:pt idx="122">
                  <c:v>270.0000000000003</c:v>
                </c:pt>
                <c:pt idx="123">
                  <c:v>352.0000000000011</c:v>
                </c:pt>
                <c:pt idx="124">
                  <c:v>212.0</c:v>
                </c:pt>
                <c:pt idx="125">
                  <c:v>293.9999999999991</c:v>
                </c:pt>
                <c:pt idx="126">
                  <c:v>251.9999999999995</c:v>
                </c:pt>
                <c:pt idx="127">
                  <c:v>342.9999999999989</c:v>
                </c:pt>
                <c:pt idx="128">
                  <c:v>292.9999999999992</c:v>
                </c:pt>
                <c:pt idx="129">
                  <c:v>417.0000000000002</c:v>
                </c:pt>
                <c:pt idx="130">
                  <c:v>263.9999999999992</c:v>
                </c:pt>
                <c:pt idx="131">
                  <c:v>283.0000000000007</c:v>
                </c:pt>
                <c:pt idx="132">
                  <c:v>304.9999999999989</c:v>
                </c:pt>
                <c:pt idx="133">
                  <c:v>359.999999999999</c:v>
                </c:pt>
                <c:pt idx="134">
                  <c:v>350.0000000000011</c:v>
                </c:pt>
                <c:pt idx="135">
                  <c:v>241.0</c:v>
                </c:pt>
                <c:pt idx="136">
                  <c:v>280.000000000001</c:v>
                </c:pt>
                <c:pt idx="137">
                  <c:v>313.9999999999992</c:v>
                </c:pt>
                <c:pt idx="138">
                  <c:v>375.9999999999989</c:v>
                </c:pt>
                <c:pt idx="139">
                  <c:v>278.0000000000001</c:v>
                </c:pt>
                <c:pt idx="140">
                  <c:v>296.0000000000001</c:v>
                </c:pt>
                <c:pt idx="141">
                  <c:v>262.000000000001</c:v>
                </c:pt>
                <c:pt idx="142">
                  <c:v>311.9999999999989</c:v>
                </c:pt>
                <c:pt idx="143">
                  <c:v>282.0000000000002</c:v>
                </c:pt>
                <c:pt idx="144">
                  <c:v>318.9999999999989</c:v>
                </c:pt>
                <c:pt idx="145">
                  <c:v>344.0000000000006</c:v>
                </c:pt>
                <c:pt idx="146">
                  <c:v>362.9999999999992</c:v>
                </c:pt>
                <c:pt idx="147">
                  <c:v>398.999999999999</c:v>
                </c:pt>
                <c:pt idx="148">
                  <c:v>838.9999999999994</c:v>
                </c:pt>
                <c:pt idx="149">
                  <c:v>365.0000000000008</c:v>
                </c:pt>
                <c:pt idx="150">
                  <c:v>451.0</c:v>
                </c:pt>
                <c:pt idx="151">
                  <c:v>215.0</c:v>
                </c:pt>
                <c:pt idx="152">
                  <c:v>344.0000000000015</c:v>
                </c:pt>
                <c:pt idx="153">
                  <c:v>379.0</c:v>
                </c:pt>
                <c:pt idx="154">
                  <c:v>555.000000000001</c:v>
                </c:pt>
                <c:pt idx="155">
                  <c:v>316.9999999999991</c:v>
                </c:pt>
                <c:pt idx="156">
                  <c:v>478.0000000000004</c:v>
                </c:pt>
                <c:pt idx="157">
                  <c:v>357.0000000000013</c:v>
                </c:pt>
                <c:pt idx="158">
                  <c:v>312.9999999999992</c:v>
                </c:pt>
                <c:pt idx="159">
                  <c:v>343.9999999999992</c:v>
                </c:pt>
                <c:pt idx="160">
                  <c:v>416.0000000000012</c:v>
                </c:pt>
                <c:pt idx="161">
                  <c:v>435.0000000000005</c:v>
                </c:pt>
                <c:pt idx="162">
                  <c:v>440.9999999999989</c:v>
                </c:pt>
                <c:pt idx="163">
                  <c:v>415.0000000000016</c:v>
                </c:pt>
                <c:pt idx="164">
                  <c:v>478.9999999999989</c:v>
                </c:pt>
                <c:pt idx="165">
                  <c:v>391.0000000000017</c:v>
                </c:pt>
                <c:pt idx="166">
                  <c:v>371.9999999999976</c:v>
                </c:pt>
                <c:pt idx="167">
                  <c:v>450.999999999999</c:v>
                </c:pt>
                <c:pt idx="168">
                  <c:v>309.0000000000003</c:v>
                </c:pt>
                <c:pt idx="169">
                  <c:v>400.9999999999991</c:v>
                </c:pt>
                <c:pt idx="170">
                  <c:v>396.9999999999986</c:v>
                </c:pt>
                <c:pt idx="171">
                  <c:v>518.000000000001</c:v>
                </c:pt>
                <c:pt idx="172">
                  <c:v>308.9999999999989</c:v>
                </c:pt>
                <c:pt idx="173">
                  <c:v>370.0000000000002</c:v>
                </c:pt>
                <c:pt idx="174">
                  <c:v>386.0000000000021</c:v>
                </c:pt>
                <c:pt idx="175">
                  <c:v>329.9999999999992</c:v>
                </c:pt>
                <c:pt idx="176">
                  <c:v>358.9999999999991</c:v>
                </c:pt>
                <c:pt idx="177">
                  <c:v>446.9999999999981</c:v>
                </c:pt>
                <c:pt idx="178">
                  <c:v>461.0000000000006</c:v>
                </c:pt>
                <c:pt idx="179">
                  <c:v>362.9999999999992</c:v>
                </c:pt>
                <c:pt idx="180">
                  <c:v>460.999999999998</c:v>
                </c:pt>
                <c:pt idx="181">
                  <c:v>393.0000000000004</c:v>
                </c:pt>
                <c:pt idx="182">
                  <c:v>335.0000000000002</c:v>
                </c:pt>
                <c:pt idx="183">
                  <c:v>426.0000000000022</c:v>
                </c:pt>
                <c:pt idx="184">
                  <c:v>374.0</c:v>
                </c:pt>
                <c:pt idx="185">
                  <c:v>341.0000000000007</c:v>
                </c:pt>
                <c:pt idx="186">
                  <c:v>419.999999999998</c:v>
                </c:pt>
                <c:pt idx="187">
                  <c:v>468.0000000000011</c:v>
                </c:pt>
                <c:pt idx="188">
                  <c:v>359.9999999999992</c:v>
                </c:pt>
                <c:pt idx="189">
                  <c:v>425.000000000001</c:v>
                </c:pt>
                <c:pt idx="190">
                  <c:v>424.9999999999986</c:v>
                </c:pt>
                <c:pt idx="191">
                  <c:v>359.0000000000002</c:v>
                </c:pt>
                <c:pt idx="192">
                  <c:v>409.0000000000016</c:v>
                </c:pt>
                <c:pt idx="193">
                  <c:v>403.999999999999</c:v>
                </c:pt>
                <c:pt idx="194">
                  <c:v>384.9999999999991</c:v>
                </c:pt>
                <c:pt idx="195">
                  <c:v>421.000000000001</c:v>
                </c:pt>
                <c:pt idx="196">
                  <c:v>408.9999999999991</c:v>
                </c:pt>
                <c:pt idx="197">
                  <c:v>382.0</c:v>
                </c:pt>
                <c:pt idx="198">
                  <c:v>489.0000000000013</c:v>
                </c:pt>
                <c:pt idx="199">
                  <c:v>1681.000000000002</c:v>
                </c:pt>
                <c:pt idx="200">
                  <c:v>508.000000000001</c:v>
                </c:pt>
                <c:pt idx="201">
                  <c:v>400.9999999999991</c:v>
                </c:pt>
                <c:pt idx="202">
                  <c:v>481.0000000000007</c:v>
                </c:pt>
                <c:pt idx="203">
                  <c:v>500.0000000000014</c:v>
                </c:pt>
                <c:pt idx="204">
                  <c:v>450.0000000000012</c:v>
                </c:pt>
                <c:pt idx="205">
                  <c:v>614.999999999999</c:v>
                </c:pt>
                <c:pt idx="206">
                  <c:v>607.0000000000014</c:v>
                </c:pt>
                <c:pt idx="207">
                  <c:v>433.0000000000023</c:v>
                </c:pt>
                <c:pt idx="208">
                  <c:v>434.9999999999986</c:v>
                </c:pt>
                <c:pt idx="209">
                  <c:v>691.0000000000016</c:v>
                </c:pt>
                <c:pt idx="210">
                  <c:v>475.9999999999989</c:v>
                </c:pt>
                <c:pt idx="211">
                  <c:v>339.0000000000001</c:v>
                </c:pt>
                <c:pt idx="212">
                  <c:v>521.0000000000004</c:v>
                </c:pt>
                <c:pt idx="213">
                  <c:v>451.000000000002</c:v>
                </c:pt>
                <c:pt idx="214">
                  <c:v>473.9999999999986</c:v>
                </c:pt>
                <c:pt idx="215">
                  <c:v>449.9999999999989</c:v>
                </c:pt>
                <c:pt idx="216">
                  <c:v>337.0000000000001</c:v>
                </c:pt>
                <c:pt idx="217">
                  <c:v>495.0000000000016</c:v>
                </c:pt>
                <c:pt idx="218">
                  <c:v>459.0000000000026</c:v>
                </c:pt>
                <c:pt idx="219">
                  <c:v>432.9999999999989</c:v>
                </c:pt>
                <c:pt idx="220">
                  <c:v>574.9999999999992</c:v>
                </c:pt>
                <c:pt idx="221">
                  <c:v>531.0</c:v>
                </c:pt>
                <c:pt idx="222">
                  <c:v>480.9999999999989</c:v>
                </c:pt>
                <c:pt idx="223">
                  <c:v>501.9999999999989</c:v>
                </c:pt>
                <c:pt idx="224">
                  <c:v>1464.000000000001</c:v>
                </c:pt>
                <c:pt idx="225">
                  <c:v>501.0000000000008</c:v>
                </c:pt>
                <c:pt idx="226">
                  <c:v>415.9999999999992</c:v>
                </c:pt>
                <c:pt idx="227">
                  <c:v>426.9999999999991</c:v>
                </c:pt>
                <c:pt idx="228">
                  <c:v>477.0000000000012</c:v>
                </c:pt>
                <c:pt idx="229">
                  <c:v>403.0000000000018</c:v>
                </c:pt>
                <c:pt idx="230">
                  <c:v>455.0000000000006</c:v>
                </c:pt>
                <c:pt idx="231">
                  <c:v>710.9999999999976</c:v>
                </c:pt>
                <c:pt idx="232">
                  <c:v>405.9999999999989</c:v>
                </c:pt>
                <c:pt idx="233">
                  <c:v>498.0000000000006</c:v>
                </c:pt>
                <c:pt idx="234">
                  <c:v>427.0000000000006</c:v>
                </c:pt>
                <c:pt idx="235">
                  <c:v>808.0000000000004</c:v>
                </c:pt>
                <c:pt idx="236">
                  <c:v>446.0000000000001</c:v>
                </c:pt>
                <c:pt idx="237">
                  <c:v>579.0000000000004</c:v>
                </c:pt>
                <c:pt idx="238">
                  <c:v>387.999999999999</c:v>
                </c:pt>
                <c:pt idx="239">
                  <c:v>516.9999999999992</c:v>
                </c:pt>
                <c:pt idx="240">
                  <c:v>535.9999999999992</c:v>
                </c:pt>
                <c:pt idx="241">
                  <c:v>543.0000000000008</c:v>
                </c:pt>
                <c:pt idx="242">
                  <c:v>422.0000000000002</c:v>
                </c:pt>
                <c:pt idx="243">
                  <c:v>726.9999999999984</c:v>
                </c:pt>
                <c:pt idx="244">
                  <c:v>454.0</c:v>
                </c:pt>
                <c:pt idx="245">
                  <c:v>506.0000000000016</c:v>
                </c:pt>
                <c:pt idx="246">
                  <c:v>545.9999999999994</c:v>
                </c:pt>
                <c:pt idx="247">
                  <c:v>515.0000000000008</c:v>
                </c:pt>
                <c:pt idx="248">
                  <c:v>568.0000000000027</c:v>
                </c:pt>
                <c:pt idx="249">
                  <c:v>558.0000000000012</c:v>
                </c:pt>
                <c:pt idx="250">
                  <c:v>397.9999999999989</c:v>
                </c:pt>
                <c:pt idx="251">
                  <c:v>427.9999999999992</c:v>
                </c:pt>
                <c:pt idx="252">
                  <c:v>534.9999999999998</c:v>
                </c:pt>
                <c:pt idx="253">
                  <c:v>536.000000000002</c:v>
                </c:pt>
                <c:pt idx="254">
                  <c:v>602.9999999999967</c:v>
                </c:pt>
                <c:pt idx="255">
                  <c:v>582.9999999999998</c:v>
                </c:pt>
                <c:pt idx="256">
                  <c:v>537.9999999999991</c:v>
                </c:pt>
                <c:pt idx="257">
                  <c:v>461.9999999999991</c:v>
                </c:pt>
                <c:pt idx="258">
                  <c:v>566.0000000000027</c:v>
                </c:pt>
                <c:pt idx="259">
                  <c:v>539.9999999999982</c:v>
                </c:pt>
                <c:pt idx="260">
                  <c:v>552.000000000001</c:v>
                </c:pt>
                <c:pt idx="261">
                  <c:v>486.9999999999991</c:v>
                </c:pt>
                <c:pt idx="262">
                  <c:v>679.000000000001</c:v>
                </c:pt>
                <c:pt idx="263">
                  <c:v>559.9999999999983</c:v>
                </c:pt>
                <c:pt idx="264">
                  <c:v>413.999999999999</c:v>
                </c:pt>
                <c:pt idx="265">
                  <c:v>499.9999999999986</c:v>
                </c:pt>
                <c:pt idx="266">
                  <c:v>364.0000000000002</c:v>
                </c:pt>
                <c:pt idx="267">
                  <c:v>593.9999999999992</c:v>
                </c:pt>
                <c:pt idx="268">
                  <c:v>479.9999999999991</c:v>
                </c:pt>
                <c:pt idx="269">
                  <c:v>516.9999999999993</c:v>
                </c:pt>
                <c:pt idx="270">
                  <c:v>600.9999999999992</c:v>
                </c:pt>
                <c:pt idx="271">
                  <c:v>516.0000000000002</c:v>
                </c:pt>
                <c:pt idx="272">
                  <c:v>665.9999999999992</c:v>
                </c:pt>
                <c:pt idx="273">
                  <c:v>517.000000000002</c:v>
                </c:pt>
                <c:pt idx="274">
                  <c:v>551.0000000000004</c:v>
                </c:pt>
                <c:pt idx="275">
                  <c:v>461.0000000000002</c:v>
                </c:pt>
                <c:pt idx="276">
                  <c:v>607.9999999999978</c:v>
                </c:pt>
                <c:pt idx="277">
                  <c:v>426.0</c:v>
                </c:pt>
                <c:pt idx="278">
                  <c:v>573.9999999999984</c:v>
                </c:pt>
                <c:pt idx="279">
                  <c:v>522.000000000001</c:v>
                </c:pt>
                <c:pt idx="280">
                  <c:v>536.9999999999981</c:v>
                </c:pt>
                <c:pt idx="281">
                  <c:v>1560.0</c:v>
                </c:pt>
                <c:pt idx="282">
                  <c:v>460.000000000001</c:v>
                </c:pt>
                <c:pt idx="283">
                  <c:v>603.9999999999974</c:v>
                </c:pt>
                <c:pt idx="284">
                  <c:v>536.9999999999997</c:v>
                </c:pt>
                <c:pt idx="285">
                  <c:v>512.0000000000011</c:v>
                </c:pt>
                <c:pt idx="286">
                  <c:v>699.9999999999994</c:v>
                </c:pt>
                <c:pt idx="287">
                  <c:v>525.0000000000021</c:v>
                </c:pt>
                <c:pt idx="288">
                  <c:v>614.000000000002</c:v>
                </c:pt>
                <c:pt idx="289">
                  <c:v>542.9999999999989</c:v>
                </c:pt>
                <c:pt idx="290">
                  <c:v>569.0000000000025</c:v>
                </c:pt>
                <c:pt idx="291">
                  <c:v>594.9999999999984</c:v>
                </c:pt>
                <c:pt idx="292">
                  <c:v>591.000000000002</c:v>
                </c:pt>
                <c:pt idx="293">
                  <c:v>612.9999999999999</c:v>
                </c:pt>
                <c:pt idx="294">
                  <c:v>575.000000000001</c:v>
                </c:pt>
                <c:pt idx="295">
                  <c:v>497.0000000000006</c:v>
                </c:pt>
                <c:pt idx="296">
                  <c:v>658.9999999999977</c:v>
                </c:pt>
                <c:pt idx="297">
                  <c:v>681.9999999999984</c:v>
                </c:pt>
                <c:pt idx="298">
                  <c:v>1386.0</c:v>
                </c:pt>
                <c:pt idx="299">
                  <c:v>660.9999999999984</c:v>
                </c:pt>
                <c:pt idx="300">
                  <c:v>523.0000000000002</c:v>
                </c:pt>
                <c:pt idx="301">
                  <c:v>561.9999999999994</c:v>
                </c:pt>
                <c:pt idx="302">
                  <c:v>691.0000000000002</c:v>
                </c:pt>
                <c:pt idx="303">
                  <c:v>596.0</c:v>
                </c:pt>
                <c:pt idx="304">
                  <c:v>403.0000000000011</c:v>
                </c:pt>
                <c:pt idx="305">
                  <c:v>698.0000000000012</c:v>
                </c:pt>
                <c:pt idx="306">
                  <c:v>607.0000000000004</c:v>
                </c:pt>
                <c:pt idx="307">
                  <c:v>739.0000000000041</c:v>
                </c:pt>
                <c:pt idx="308">
                  <c:v>588.9999999999984</c:v>
                </c:pt>
                <c:pt idx="309">
                  <c:v>748.9999999999978</c:v>
                </c:pt>
                <c:pt idx="310">
                  <c:v>1504.000000000003</c:v>
                </c:pt>
                <c:pt idx="311">
                  <c:v>732.0000000000018</c:v>
                </c:pt>
                <c:pt idx="312">
                  <c:v>707.0000000000014</c:v>
                </c:pt>
                <c:pt idx="313">
                  <c:v>641.9999999999999</c:v>
                </c:pt>
                <c:pt idx="314">
                  <c:v>670.0000000000021</c:v>
                </c:pt>
                <c:pt idx="315">
                  <c:v>656.9999999999978</c:v>
                </c:pt>
                <c:pt idx="316">
                  <c:v>692.9999999999983</c:v>
                </c:pt>
                <c:pt idx="317">
                  <c:v>599.9999999999966</c:v>
                </c:pt>
                <c:pt idx="318">
                  <c:v>512.9999999999999</c:v>
                </c:pt>
                <c:pt idx="319">
                  <c:v>680.9999999999984</c:v>
                </c:pt>
                <c:pt idx="320">
                  <c:v>567.9999999999994</c:v>
                </c:pt>
                <c:pt idx="321">
                  <c:v>751.9999999999994</c:v>
                </c:pt>
                <c:pt idx="322">
                  <c:v>944.9999999999984</c:v>
                </c:pt>
                <c:pt idx="323">
                  <c:v>564.0000000000004</c:v>
                </c:pt>
                <c:pt idx="324">
                  <c:v>596.000000000002</c:v>
                </c:pt>
                <c:pt idx="325">
                  <c:v>658.0000000000023</c:v>
                </c:pt>
                <c:pt idx="326">
                  <c:v>707.9999999999999</c:v>
                </c:pt>
                <c:pt idx="327">
                  <c:v>661.000000000001</c:v>
                </c:pt>
                <c:pt idx="328">
                  <c:v>615.000000000002</c:v>
                </c:pt>
                <c:pt idx="329">
                  <c:v>763.0000000000014</c:v>
                </c:pt>
                <c:pt idx="330">
                  <c:v>696.999999999997</c:v>
                </c:pt>
                <c:pt idx="331">
                  <c:v>621.9999999999991</c:v>
                </c:pt>
                <c:pt idx="332">
                  <c:v>586.0000000000012</c:v>
                </c:pt>
                <c:pt idx="333">
                  <c:v>708.9999999999953</c:v>
                </c:pt>
                <c:pt idx="334">
                  <c:v>585.9999999999994</c:v>
                </c:pt>
                <c:pt idx="335">
                  <c:v>620.9999999999984</c:v>
                </c:pt>
                <c:pt idx="336">
                  <c:v>531.0000000000001</c:v>
                </c:pt>
                <c:pt idx="337">
                  <c:v>532.0000000000003</c:v>
                </c:pt>
                <c:pt idx="338">
                  <c:v>1027.999999999998</c:v>
                </c:pt>
                <c:pt idx="339">
                  <c:v>1782.000000000001</c:v>
                </c:pt>
                <c:pt idx="340">
                  <c:v>576.9999999999999</c:v>
                </c:pt>
                <c:pt idx="341">
                  <c:v>604.000000000001</c:v>
                </c:pt>
                <c:pt idx="342">
                  <c:v>532.0000000000013</c:v>
                </c:pt>
                <c:pt idx="343">
                  <c:v>703.9999999999984</c:v>
                </c:pt>
                <c:pt idx="344">
                  <c:v>538.9999999999994</c:v>
                </c:pt>
                <c:pt idx="345">
                  <c:v>827.9999999999997</c:v>
                </c:pt>
                <c:pt idx="346">
                  <c:v>364.0000000000006</c:v>
                </c:pt>
                <c:pt idx="347">
                  <c:v>637.0000000000006</c:v>
                </c:pt>
                <c:pt idx="348">
                  <c:v>606.9999999999993</c:v>
                </c:pt>
                <c:pt idx="349">
                  <c:v>646.9999999999991</c:v>
                </c:pt>
                <c:pt idx="350">
                  <c:v>632.9999999999998</c:v>
                </c:pt>
                <c:pt idx="351">
                  <c:v>550.9999999999993</c:v>
                </c:pt>
                <c:pt idx="352">
                  <c:v>373.0000000000005</c:v>
                </c:pt>
                <c:pt idx="353">
                  <c:v>791.9999999999968</c:v>
                </c:pt>
                <c:pt idx="354">
                  <c:v>620.0000000000001</c:v>
                </c:pt>
                <c:pt idx="355">
                  <c:v>612.9999999999994</c:v>
                </c:pt>
                <c:pt idx="356">
                  <c:v>753.0000000000032</c:v>
                </c:pt>
                <c:pt idx="357">
                  <c:v>780.000000000001</c:v>
                </c:pt>
                <c:pt idx="358">
                  <c:v>626.9999999999994</c:v>
                </c:pt>
                <c:pt idx="359">
                  <c:v>858.0000000000025</c:v>
                </c:pt>
                <c:pt idx="360">
                  <c:v>622.9999999999999</c:v>
                </c:pt>
                <c:pt idx="361">
                  <c:v>730.9999999999991</c:v>
                </c:pt>
                <c:pt idx="362">
                  <c:v>711.000000000002</c:v>
                </c:pt>
                <c:pt idx="363">
                  <c:v>555.0000000000001</c:v>
                </c:pt>
                <c:pt idx="364">
                  <c:v>766.000000000003</c:v>
                </c:pt>
                <c:pt idx="365">
                  <c:v>1631.000000000002</c:v>
                </c:pt>
                <c:pt idx="366">
                  <c:v>847.000000000002</c:v>
                </c:pt>
                <c:pt idx="367">
                  <c:v>610.9999999999982</c:v>
                </c:pt>
                <c:pt idx="368">
                  <c:v>791.9999999999983</c:v>
                </c:pt>
                <c:pt idx="369">
                  <c:v>1578.0</c:v>
                </c:pt>
                <c:pt idx="370">
                  <c:v>1299.000000000004</c:v>
                </c:pt>
                <c:pt idx="371">
                  <c:v>914.0000000000001</c:v>
                </c:pt>
                <c:pt idx="372">
                  <c:v>915.9999999999999</c:v>
                </c:pt>
                <c:pt idx="373">
                  <c:v>1026.0</c:v>
                </c:pt>
                <c:pt idx="374">
                  <c:v>485.9999999999989</c:v>
                </c:pt>
                <c:pt idx="375">
                  <c:v>696.0000000000025</c:v>
                </c:pt>
                <c:pt idx="376">
                  <c:v>687.0000000000018</c:v>
                </c:pt>
                <c:pt idx="377">
                  <c:v>765.9999999999993</c:v>
                </c:pt>
                <c:pt idx="378">
                  <c:v>763.9999999999994</c:v>
                </c:pt>
                <c:pt idx="379">
                  <c:v>832.9999999999972</c:v>
                </c:pt>
                <c:pt idx="380">
                  <c:v>838.000000000001</c:v>
                </c:pt>
                <c:pt idx="381">
                  <c:v>754.9999999999964</c:v>
                </c:pt>
                <c:pt idx="382">
                  <c:v>639.9999999999978</c:v>
                </c:pt>
                <c:pt idx="383">
                  <c:v>796.0000000000016</c:v>
                </c:pt>
                <c:pt idx="384">
                  <c:v>725.0000000000007</c:v>
                </c:pt>
                <c:pt idx="385">
                  <c:v>695.0000000000004</c:v>
                </c:pt>
                <c:pt idx="386">
                  <c:v>773.9999999999998</c:v>
                </c:pt>
                <c:pt idx="387">
                  <c:v>725.999999999998</c:v>
                </c:pt>
                <c:pt idx="388">
                  <c:v>749.9999999999982</c:v>
                </c:pt>
                <c:pt idx="389">
                  <c:v>825.9999999999993</c:v>
                </c:pt>
                <c:pt idx="390">
                  <c:v>824.0000000000051</c:v>
                </c:pt>
                <c:pt idx="391">
                  <c:v>572.9999999999997</c:v>
                </c:pt>
                <c:pt idx="392">
                  <c:v>719.9999999999971</c:v>
                </c:pt>
                <c:pt idx="393">
                  <c:v>790.9999999999984</c:v>
                </c:pt>
                <c:pt idx="394">
                  <c:v>770.9999999999958</c:v>
                </c:pt>
                <c:pt idx="395">
                  <c:v>639.9999999999994</c:v>
                </c:pt>
                <c:pt idx="396">
                  <c:v>822.0000000000026</c:v>
                </c:pt>
                <c:pt idx="397">
                  <c:v>1814.0</c:v>
                </c:pt>
                <c:pt idx="398">
                  <c:v>796.9999999999994</c:v>
                </c:pt>
                <c:pt idx="399">
                  <c:v>672.0000000000013</c:v>
                </c:pt>
                <c:pt idx="400">
                  <c:v>859.9999999999991</c:v>
                </c:pt>
                <c:pt idx="401">
                  <c:v>886.9999999999982</c:v>
                </c:pt>
                <c:pt idx="402">
                  <c:v>819.9999999999982</c:v>
                </c:pt>
                <c:pt idx="403">
                  <c:v>1009.000000000003</c:v>
                </c:pt>
                <c:pt idx="404">
                  <c:v>917.0000000000003</c:v>
                </c:pt>
                <c:pt idx="405">
                  <c:v>850.0</c:v>
                </c:pt>
                <c:pt idx="406">
                  <c:v>678.0000000000002</c:v>
                </c:pt>
                <c:pt idx="407">
                  <c:v>919.0000000000017</c:v>
                </c:pt>
                <c:pt idx="408">
                  <c:v>690.0000000000006</c:v>
                </c:pt>
                <c:pt idx="409">
                  <c:v>775.9999999999968</c:v>
                </c:pt>
                <c:pt idx="410">
                  <c:v>815.9999999999978</c:v>
                </c:pt>
                <c:pt idx="411">
                  <c:v>917.999999999999</c:v>
                </c:pt>
                <c:pt idx="412">
                  <c:v>671.9999999999994</c:v>
                </c:pt>
                <c:pt idx="413">
                  <c:v>689.0000000000004</c:v>
                </c:pt>
                <c:pt idx="414">
                  <c:v>1103.999999999997</c:v>
                </c:pt>
                <c:pt idx="415">
                  <c:v>698.9999999999994</c:v>
                </c:pt>
                <c:pt idx="416">
                  <c:v>820.0000000000031</c:v>
                </c:pt>
                <c:pt idx="417">
                  <c:v>779.9999999999974</c:v>
                </c:pt>
                <c:pt idx="418">
                  <c:v>795.000000000005</c:v>
                </c:pt>
                <c:pt idx="419">
                  <c:v>1602.000000000001</c:v>
                </c:pt>
                <c:pt idx="420">
                  <c:v>578.9999999999998</c:v>
                </c:pt>
                <c:pt idx="421">
                  <c:v>1242.000000000001</c:v>
                </c:pt>
                <c:pt idx="422">
                  <c:v>455.0</c:v>
                </c:pt>
                <c:pt idx="423">
                  <c:v>844.9999999999964</c:v>
                </c:pt>
                <c:pt idx="424">
                  <c:v>783.000000000001</c:v>
                </c:pt>
                <c:pt idx="425">
                  <c:v>949.9999999999984</c:v>
                </c:pt>
                <c:pt idx="426">
                  <c:v>653.0000000000003</c:v>
                </c:pt>
                <c:pt idx="427">
                  <c:v>745.9999999999998</c:v>
                </c:pt>
                <c:pt idx="428">
                  <c:v>804.9999999999984</c:v>
                </c:pt>
                <c:pt idx="429">
                  <c:v>923.0000000000017</c:v>
                </c:pt>
                <c:pt idx="430">
                  <c:v>823.9999999999982</c:v>
                </c:pt>
                <c:pt idx="431">
                  <c:v>749.9999999999992</c:v>
                </c:pt>
                <c:pt idx="432">
                  <c:v>809.0000000000003</c:v>
                </c:pt>
                <c:pt idx="433">
                  <c:v>708.0</c:v>
                </c:pt>
                <c:pt idx="434">
                  <c:v>742.0000000000004</c:v>
                </c:pt>
                <c:pt idx="435">
                  <c:v>1008.999999999999</c:v>
                </c:pt>
                <c:pt idx="436">
                  <c:v>528.0</c:v>
                </c:pt>
                <c:pt idx="437">
                  <c:v>1052.0</c:v>
                </c:pt>
                <c:pt idx="438">
                  <c:v>1122.999999999997</c:v>
                </c:pt>
                <c:pt idx="439">
                  <c:v>940.9999999999971</c:v>
                </c:pt>
                <c:pt idx="440">
                  <c:v>890.9999999999971</c:v>
                </c:pt>
                <c:pt idx="441">
                  <c:v>1081.999999999998</c:v>
                </c:pt>
                <c:pt idx="442">
                  <c:v>990.9999999999954</c:v>
                </c:pt>
                <c:pt idx="443">
                  <c:v>645.0000000000008</c:v>
                </c:pt>
                <c:pt idx="444">
                  <c:v>928.9999999999966</c:v>
                </c:pt>
                <c:pt idx="445">
                  <c:v>955.9999999999998</c:v>
                </c:pt>
                <c:pt idx="446">
                  <c:v>825.9999999999967</c:v>
                </c:pt>
                <c:pt idx="447">
                  <c:v>1473.0</c:v>
                </c:pt>
                <c:pt idx="448">
                  <c:v>2114.0</c:v>
                </c:pt>
                <c:pt idx="449">
                  <c:v>974.0000000000022</c:v>
                </c:pt>
                <c:pt idx="450">
                  <c:v>728.9999999999994</c:v>
                </c:pt>
                <c:pt idx="451">
                  <c:v>975.9999999999976</c:v>
                </c:pt>
                <c:pt idx="452">
                  <c:v>942.0000000000026</c:v>
                </c:pt>
                <c:pt idx="453">
                  <c:v>1017.999999999999</c:v>
                </c:pt>
                <c:pt idx="454">
                  <c:v>791.9999999999997</c:v>
                </c:pt>
                <c:pt idx="455">
                  <c:v>2480.000000000005</c:v>
                </c:pt>
                <c:pt idx="456">
                  <c:v>1092.000000000001</c:v>
                </c:pt>
                <c:pt idx="457">
                  <c:v>780.0</c:v>
                </c:pt>
                <c:pt idx="458">
                  <c:v>955.9999999999984</c:v>
                </c:pt>
                <c:pt idx="459">
                  <c:v>2274.0</c:v>
                </c:pt>
                <c:pt idx="460">
                  <c:v>961.000000000001</c:v>
                </c:pt>
                <c:pt idx="461">
                  <c:v>712.9999999999999</c:v>
                </c:pt>
                <c:pt idx="462">
                  <c:v>916.9999999999991</c:v>
                </c:pt>
                <c:pt idx="463">
                  <c:v>965.0000000000039</c:v>
                </c:pt>
                <c:pt idx="464">
                  <c:v>797.0000000000004</c:v>
                </c:pt>
                <c:pt idx="465">
                  <c:v>560.0000000000006</c:v>
                </c:pt>
                <c:pt idx="466">
                  <c:v>1318.999999999997</c:v>
                </c:pt>
                <c:pt idx="467">
                  <c:v>1035.000000000003</c:v>
                </c:pt>
                <c:pt idx="468">
                  <c:v>805.0000000000001</c:v>
                </c:pt>
                <c:pt idx="469">
                  <c:v>1040.000000000001</c:v>
                </c:pt>
                <c:pt idx="470">
                  <c:v>1100.000000000003</c:v>
                </c:pt>
                <c:pt idx="471">
                  <c:v>939.0000000000004</c:v>
                </c:pt>
                <c:pt idx="472">
                  <c:v>1032.999999999996</c:v>
                </c:pt>
                <c:pt idx="473">
                  <c:v>954.999999999998</c:v>
                </c:pt>
                <c:pt idx="474">
                  <c:v>1061.0</c:v>
                </c:pt>
                <c:pt idx="475">
                  <c:v>1074.999999999998</c:v>
                </c:pt>
                <c:pt idx="476">
                  <c:v>1009.999999999998</c:v>
                </c:pt>
                <c:pt idx="477">
                  <c:v>1035.999999999997</c:v>
                </c:pt>
                <c:pt idx="478">
                  <c:v>1044.000000000001</c:v>
                </c:pt>
                <c:pt idx="479">
                  <c:v>875.9999999999984</c:v>
                </c:pt>
                <c:pt idx="480">
                  <c:v>854.000000000001</c:v>
                </c:pt>
                <c:pt idx="481">
                  <c:v>723.0000000000007</c:v>
                </c:pt>
                <c:pt idx="482">
                  <c:v>1055.000000000002</c:v>
                </c:pt>
                <c:pt idx="483">
                  <c:v>1566.000000000002</c:v>
                </c:pt>
                <c:pt idx="484">
                  <c:v>1077.000000000004</c:v>
                </c:pt>
                <c:pt idx="485">
                  <c:v>723.9999999999997</c:v>
                </c:pt>
                <c:pt idx="486">
                  <c:v>859.0000000000011</c:v>
                </c:pt>
                <c:pt idx="487">
                  <c:v>1287.999999999993</c:v>
                </c:pt>
                <c:pt idx="488">
                  <c:v>761.999999999999</c:v>
                </c:pt>
                <c:pt idx="489">
                  <c:v>939.0000000000031</c:v>
                </c:pt>
                <c:pt idx="490">
                  <c:v>1762.0</c:v>
                </c:pt>
                <c:pt idx="491">
                  <c:v>619.9999999999999</c:v>
                </c:pt>
                <c:pt idx="492">
                  <c:v>1020.999999999998</c:v>
                </c:pt>
                <c:pt idx="493">
                  <c:v>1148.000000000003</c:v>
                </c:pt>
                <c:pt idx="494">
                  <c:v>779.0000000000011</c:v>
                </c:pt>
                <c:pt idx="495">
                  <c:v>681.9999999999994</c:v>
                </c:pt>
                <c:pt idx="496">
                  <c:v>1313.000000000004</c:v>
                </c:pt>
                <c:pt idx="497">
                  <c:v>1981.0</c:v>
                </c:pt>
                <c:pt idx="498">
                  <c:v>1027.0</c:v>
                </c:pt>
                <c:pt idx="499">
                  <c:v>1051.000000000001</c:v>
                </c:pt>
                <c:pt idx="500">
                  <c:v>949.9999999999966</c:v>
                </c:pt>
                <c:pt idx="501">
                  <c:v>587.0000000000001</c:v>
                </c:pt>
                <c:pt idx="502">
                  <c:v>1913.000000000004</c:v>
                </c:pt>
                <c:pt idx="503">
                  <c:v>1116.000000000002</c:v>
                </c:pt>
                <c:pt idx="504">
                  <c:v>1231.000000000004</c:v>
                </c:pt>
                <c:pt idx="505">
                  <c:v>950.0000000000001</c:v>
                </c:pt>
                <c:pt idx="506">
                  <c:v>1213.000000000003</c:v>
                </c:pt>
                <c:pt idx="507">
                  <c:v>1168.999999999998</c:v>
                </c:pt>
                <c:pt idx="508">
                  <c:v>1046.0</c:v>
                </c:pt>
                <c:pt idx="509">
                  <c:v>646.0000000000006</c:v>
                </c:pt>
                <c:pt idx="510">
                  <c:v>1260.999999999995</c:v>
                </c:pt>
                <c:pt idx="511">
                  <c:v>2889.000000000004</c:v>
                </c:pt>
                <c:pt idx="512">
                  <c:v>1050.999999999997</c:v>
                </c:pt>
                <c:pt idx="513">
                  <c:v>1004.999999999995</c:v>
                </c:pt>
                <c:pt idx="514">
                  <c:v>3008.000000000003</c:v>
                </c:pt>
                <c:pt idx="515">
                  <c:v>1001.000000000003</c:v>
                </c:pt>
                <c:pt idx="516">
                  <c:v>1225.999999999998</c:v>
                </c:pt>
                <c:pt idx="517">
                  <c:v>1126.000000000003</c:v>
                </c:pt>
                <c:pt idx="518">
                  <c:v>1553.999999999998</c:v>
                </c:pt>
                <c:pt idx="519">
                  <c:v>1254.0</c:v>
                </c:pt>
                <c:pt idx="520">
                  <c:v>1169.999999999996</c:v>
                </c:pt>
                <c:pt idx="521">
                  <c:v>1080.000000000003</c:v>
                </c:pt>
                <c:pt idx="522">
                  <c:v>970.9999999999997</c:v>
                </c:pt>
                <c:pt idx="523">
                  <c:v>1129.000000000001</c:v>
                </c:pt>
                <c:pt idx="524">
                  <c:v>1209.000000000001</c:v>
                </c:pt>
                <c:pt idx="525">
                  <c:v>1092.999999999998</c:v>
                </c:pt>
                <c:pt idx="526">
                  <c:v>802.9999999999994</c:v>
                </c:pt>
                <c:pt idx="527">
                  <c:v>1014.999999999991</c:v>
                </c:pt>
                <c:pt idx="528">
                  <c:v>984.0000000000001</c:v>
                </c:pt>
                <c:pt idx="529">
                  <c:v>1170.000000000001</c:v>
                </c:pt>
                <c:pt idx="530">
                  <c:v>978.0</c:v>
                </c:pt>
                <c:pt idx="531">
                  <c:v>1022.999999999999</c:v>
                </c:pt>
                <c:pt idx="532">
                  <c:v>1212.999999999996</c:v>
                </c:pt>
                <c:pt idx="533">
                  <c:v>1147.000000000008</c:v>
                </c:pt>
                <c:pt idx="534">
                  <c:v>1237.000000000005</c:v>
                </c:pt>
                <c:pt idx="535">
                  <c:v>1484.999999999995</c:v>
                </c:pt>
                <c:pt idx="536">
                  <c:v>1156.000000000002</c:v>
                </c:pt>
                <c:pt idx="537">
                  <c:v>1628.0</c:v>
                </c:pt>
                <c:pt idx="538">
                  <c:v>1167.000000000001</c:v>
                </c:pt>
                <c:pt idx="539">
                  <c:v>1027.999999999996</c:v>
                </c:pt>
                <c:pt idx="540">
                  <c:v>966.0000000000008</c:v>
                </c:pt>
                <c:pt idx="541">
                  <c:v>1022.999999999999</c:v>
                </c:pt>
                <c:pt idx="542">
                  <c:v>1178.0</c:v>
                </c:pt>
                <c:pt idx="543">
                  <c:v>1215.999999999998</c:v>
                </c:pt>
                <c:pt idx="544">
                  <c:v>1093.000000000002</c:v>
                </c:pt>
                <c:pt idx="545">
                  <c:v>1183.000000000005</c:v>
                </c:pt>
                <c:pt idx="546">
                  <c:v>1786.0</c:v>
                </c:pt>
                <c:pt idx="547">
                  <c:v>1071.999999999996</c:v>
                </c:pt>
                <c:pt idx="548">
                  <c:v>1137.000000000004</c:v>
                </c:pt>
                <c:pt idx="549">
                  <c:v>3651.999999999987</c:v>
                </c:pt>
                <c:pt idx="550">
                  <c:v>485.0000000000001</c:v>
                </c:pt>
                <c:pt idx="551">
                  <c:v>1451.000000000004</c:v>
                </c:pt>
                <c:pt idx="552">
                  <c:v>1233.0</c:v>
                </c:pt>
                <c:pt idx="553">
                  <c:v>1057.0</c:v>
                </c:pt>
                <c:pt idx="554">
                  <c:v>1141.999999999995</c:v>
                </c:pt>
                <c:pt idx="555">
                  <c:v>1247.999999999996</c:v>
                </c:pt>
                <c:pt idx="556">
                  <c:v>753.0000000000014</c:v>
                </c:pt>
                <c:pt idx="557">
                  <c:v>1158.999999999997</c:v>
                </c:pt>
                <c:pt idx="558">
                  <c:v>1213.000000000001</c:v>
                </c:pt>
                <c:pt idx="559">
                  <c:v>793.0000000000003</c:v>
                </c:pt>
                <c:pt idx="560">
                  <c:v>808.0000000000004</c:v>
                </c:pt>
                <c:pt idx="561">
                  <c:v>3452.000000000006</c:v>
                </c:pt>
                <c:pt idx="562">
                  <c:v>1230.999999999997</c:v>
                </c:pt>
                <c:pt idx="563">
                  <c:v>1606.0</c:v>
                </c:pt>
                <c:pt idx="564">
                  <c:v>1306.0</c:v>
                </c:pt>
                <c:pt idx="565">
                  <c:v>1273.000000000005</c:v>
                </c:pt>
                <c:pt idx="566">
                  <c:v>1250.999999999997</c:v>
                </c:pt>
                <c:pt idx="567">
                  <c:v>1852.0</c:v>
                </c:pt>
                <c:pt idx="568">
                  <c:v>1102.0</c:v>
                </c:pt>
                <c:pt idx="569">
                  <c:v>1130.999999999998</c:v>
                </c:pt>
                <c:pt idx="570">
                  <c:v>1115.0</c:v>
                </c:pt>
                <c:pt idx="571">
                  <c:v>1530.000000000002</c:v>
                </c:pt>
                <c:pt idx="572">
                  <c:v>1081.0</c:v>
                </c:pt>
                <c:pt idx="573">
                  <c:v>1197.000000000004</c:v>
                </c:pt>
                <c:pt idx="574">
                  <c:v>3062.999999999997</c:v>
                </c:pt>
                <c:pt idx="575">
                  <c:v>1392.0</c:v>
                </c:pt>
                <c:pt idx="576">
                  <c:v>2617.000000000002</c:v>
                </c:pt>
                <c:pt idx="577">
                  <c:v>127.0</c:v>
                </c:pt>
                <c:pt idx="578">
                  <c:v>1202.999999999995</c:v>
                </c:pt>
                <c:pt idx="579">
                  <c:v>126.0</c:v>
                </c:pt>
                <c:pt idx="580">
                  <c:v>1282.999999999997</c:v>
                </c:pt>
                <c:pt idx="581">
                  <c:v>2046.000000000004</c:v>
                </c:pt>
                <c:pt idx="582">
                  <c:v>1327.999999999996</c:v>
                </c:pt>
                <c:pt idx="583">
                  <c:v>2142.999999999998</c:v>
                </c:pt>
                <c:pt idx="584">
                  <c:v>1398.999999999996</c:v>
                </c:pt>
                <c:pt idx="585">
                  <c:v>1135.999999999998</c:v>
                </c:pt>
                <c:pt idx="586">
                  <c:v>1326.999999999998</c:v>
                </c:pt>
                <c:pt idx="587">
                  <c:v>1486.999999999998</c:v>
                </c:pt>
                <c:pt idx="588">
                  <c:v>1272.999999999998</c:v>
                </c:pt>
                <c:pt idx="589">
                  <c:v>1134.000000000004</c:v>
                </c:pt>
                <c:pt idx="590">
                  <c:v>1317.000000000004</c:v>
                </c:pt>
                <c:pt idx="591">
                  <c:v>1253.000000000004</c:v>
                </c:pt>
                <c:pt idx="592">
                  <c:v>1401.999999999995</c:v>
                </c:pt>
                <c:pt idx="593">
                  <c:v>1465.0</c:v>
                </c:pt>
                <c:pt idx="594">
                  <c:v>1243.000000000004</c:v>
                </c:pt>
                <c:pt idx="595">
                  <c:v>816.999999999999</c:v>
                </c:pt>
                <c:pt idx="596">
                  <c:v>1505.999999999996</c:v>
                </c:pt>
                <c:pt idx="597">
                  <c:v>1086.0</c:v>
                </c:pt>
                <c:pt idx="598">
                  <c:v>1373.000000000004</c:v>
                </c:pt>
                <c:pt idx="599">
                  <c:v>1261.000000000001</c:v>
                </c:pt>
                <c:pt idx="600">
                  <c:v>1253.999999999996</c:v>
                </c:pt>
                <c:pt idx="601">
                  <c:v>1347.000000000005</c:v>
                </c:pt>
                <c:pt idx="602">
                  <c:v>1318.000000000001</c:v>
                </c:pt>
                <c:pt idx="603">
                  <c:v>1379.999999999995</c:v>
                </c:pt>
                <c:pt idx="604">
                  <c:v>765.999999999999</c:v>
                </c:pt>
                <c:pt idx="605">
                  <c:v>1542.999999999998</c:v>
                </c:pt>
                <c:pt idx="606">
                  <c:v>2369.999999999994</c:v>
                </c:pt>
                <c:pt idx="607">
                  <c:v>1595.000000000002</c:v>
                </c:pt>
                <c:pt idx="608">
                  <c:v>1451.0</c:v>
                </c:pt>
                <c:pt idx="609">
                  <c:v>1369.999999999995</c:v>
                </c:pt>
                <c:pt idx="610">
                  <c:v>1367.999999999997</c:v>
                </c:pt>
                <c:pt idx="611">
                  <c:v>500.0000000000001</c:v>
                </c:pt>
                <c:pt idx="612">
                  <c:v>942.000000000001</c:v>
                </c:pt>
                <c:pt idx="613">
                  <c:v>1396.000000000007</c:v>
                </c:pt>
                <c:pt idx="614">
                  <c:v>1494.999999999995</c:v>
                </c:pt>
                <c:pt idx="615">
                  <c:v>1387.000000000001</c:v>
                </c:pt>
                <c:pt idx="616">
                  <c:v>1307.0</c:v>
                </c:pt>
                <c:pt idx="617">
                  <c:v>1541.999999999997</c:v>
                </c:pt>
                <c:pt idx="618">
                  <c:v>1072.0</c:v>
                </c:pt>
                <c:pt idx="619">
                  <c:v>1541.999999999996</c:v>
                </c:pt>
                <c:pt idx="620">
                  <c:v>1198.000000000001</c:v>
                </c:pt>
                <c:pt idx="621">
                  <c:v>1694.999999999993</c:v>
                </c:pt>
                <c:pt idx="622">
                  <c:v>1419.000000000004</c:v>
                </c:pt>
                <c:pt idx="623">
                  <c:v>2357.000000000007</c:v>
                </c:pt>
                <c:pt idx="624">
                  <c:v>1391.000000000006</c:v>
                </c:pt>
                <c:pt idx="625">
                  <c:v>1415.0</c:v>
                </c:pt>
                <c:pt idx="626">
                  <c:v>1421.0</c:v>
                </c:pt>
                <c:pt idx="627">
                  <c:v>1198.0</c:v>
                </c:pt>
                <c:pt idx="628">
                  <c:v>1242.000000000001</c:v>
                </c:pt>
                <c:pt idx="629">
                  <c:v>1174.000000000004</c:v>
                </c:pt>
                <c:pt idx="630">
                  <c:v>1213.0</c:v>
                </c:pt>
                <c:pt idx="631">
                  <c:v>1399.0</c:v>
                </c:pt>
                <c:pt idx="632">
                  <c:v>1274.0</c:v>
                </c:pt>
                <c:pt idx="633">
                  <c:v>1322.000000000001</c:v>
                </c:pt>
                <c:pt idx="634">
                  <c:v>2000.00000000001</c:v>
                </c:pt>
                <c:pt idx="635">
                  <c:v>1409.0</c:v>
                </c:pt>
                <c:pt idx="636">
                  <c:v>1483.999999999997</c:v>
                </c:pt>
                <c:pt idx="637">
                  <c:v>1105.000000000001</c:v>
                </c:pt>
                <c:pt idx="638">
                  <c:v>1565.999999999994</c:v>
                </c:pt>
                <c:pt idx="639">
                  <c:v>1904.000000000005</c:v>
                </c:pt>
                <c:pt idx="640">
                  <c:v>1579.000000000001</c:v>
                </c:pt>
                <c:pt idx="641">
                  <c:v>1391.000000000002</c:v>
                </c:pt>
                <c:pt idx="642">
                  <c:v>1487.000000000003</c:v>
                </c:pt>
                <c:pt idx="643">
                  <c:v>1398.000000000002</c:v>
                </c:pt>
                <c:pt idx="644">
                  <c:v>1672.999999999996</c:v>
                </c:pt>
                <c:pt idx="645">
                  <c:v>1488.0</c:v>
                </c:pt>
                <c:pt idx="646">
                  <c:v>1461.999999999995</c:v>
                </c:pt>
                <c:pt idx="647">
                  <c:v>1607.000000000003</c:v>
                </c:pt>
                <c:pt idx="648">
                  <c:v>3060.999999999997</c:v>
                </c:pt>
                <c:pt idx="649">
                  <c:v>1203.000000000002</c:v>
                </c:pt>
                <c:pt idx="650">
                  <c:v>2271.000000000005</c:v>
                </c:pt>
                <c:pt idx="651">
                  <c:v>1820.000000000001</c:v>
                </c:pt>
                <c:pt idx="652">
                  <c:v>2327.0</c:v>
                </c:pt>
                <c:pt idx="653">
                  <c:v>1554.000000000007</c:v>
                </c:pt>
                <c:pt idx="654">
                  <c:v>1430.000000000006</c:v>
                </c:pt>
                <c:pt idx="655">
                  <c:v>1517.000000000005</c:v>
                </c:pt>
                <c:pt idx="656">
                  <c:v>1604.0</c:v>
                </c:pt>
                <c:pt idx="657">
                  <c:v>1335.0</c:v>
                </c:pt>
                <c:pt idx="658">
                  <c:v>1443.000000000003</c:v>
                </c:pt>
                <c:pt idx="659">
                  <c:v>1863.99999999999</c:v>
                </c:pt>
                <c:pt idx="660">
                  <c:v>5573.00000000001</c:v>
                </c:pt>
                <c:pt idx="661">
                  <c:v>3274.99999999999</c:v>
                </c:pt>
                <c:pt idx="662">
                  <c:v>1554.000000000002</c:v>
                </c:pt>
                <c:pt idx="663">
                  <c:v>1637.000000000001</c:v>
                </c:pt>
                <c:pt idx="664">
                  <c:v>866.9999999999993</c:v>
                </c:pt>
                <c:pt idx="665">
                  <c:v>1720.000000000004</c:v>
                </c:pt>
                <c:pt idx="666">
                  <c:v>1655.999999999997</c:v>
                </c:pt>
                <c:pt idx="667">
                  <c:v>1679.999999999996</c:v>
                </c:pt>
                <c:pt idx="668">
                  <c:v>3974.000000000002</c:v>
                </c:pt>
                <c:pt idx="669">
                  <c:v>1739.000000000007</c:v>
                </c:pt>
                <c:pt idx="670">
                  <c:v>1786.000000000003</c:v>
                </c:pt>
                <c:pt idx="671">
                  <c:v>1587.999999999996</c:v>
                </c:pt>
                <c:pt idx="672">
                  <c:v>1760.999999999992</c:v>
                </c:pt>
                <c:pt idx="673">
                  <c:v>1670.000000000004</c:v>
                </c:pt>
                <c:pt idx="674">
                  <c:v>162.0</c:v>
                </c:pt>
                <c:pt idx="675">
                  <c:v>1909.000000000001</c:v>
                </c:pt>
                <c:pt idx="676">
                  <c:v>1134.000000000001</c:v>
                </c:pt>
                <c:pt idx="677">
                  <c:v>1858.000000000005</c:v>
                </c:pt>
                <c:pt idx="678">
                  <c:v>1657.000000000005</c:v>
                </c:pt>
                <c:pt idx="679">
                  <c:v>1697.000000000001</c:v>
                </c:pt>
                <c:pt idx="680">
                  <c:v>2098.999999999998</c:v>
                </c:pt>
                <c:pt idx="681">
                  <c:v>1590.000000000003</c:v>
                </c:pt>
                <c:pt idx="682">
                  <c:v>1946.0</c:v>
                </c:pt>
                <c:pt idx="683">
                  <c:v>5540.0</c:v>
                </c:pt>
                <c:pt idx="684">
                  <c:v>1448.0</c:v>
                </c:pt>
                <c:pt idx="685">
                  <c:v>1406.999999999998</c:v>
                </c:pt>
                <c:pt idx="686">
                  <c:v>1291.0</c:v>
                </c:pt>
                <c:pt idx="687">
                  <c:v>1541.999999999996</c:v>
                </c:pt>
                <c:pt idx="688">
                  <c:v>1416.0</c:v>
                </c:pt>
                <c:pt idx="689">
                  <c:v>1512.0</c:v>
                </c:pt>
                <c:pt idx="690">
                  <c:v>5861.99999999999</c:v>
                </c:pt>
                <c:pt idx="691">
                  <c:v>2172.999999999996</c:v>
                </c:pt>
                <c:pt idx="692">
                  <c:v>1583.999999999994</c:v>
                </c:pt>
                <c:pt idx="693">
                  <c:v>1767.999999999998</c:v>
                </c:pt>
                <c:pt idx="694">
                  <c:v>1793.000000000008</c:v>
                </c:pt>
                <c:pt idx="695">
                  <c:v>1700.000000000005</c:v>
                </c:pt>
                <c:pt idx="696">
                  <c:v>1515.000000000001</c:v>
                </c:pt>
                <c:pt idx="697">
                  <c:v>1953.999999999995</c:v>
                </c:pt>
                <c:pt idx="698">
                  <c:v>3278.999999999991</c:v>
                </c:pt>
                <c:pt idx="699">
                  <c:v>1860.999999999994</c:v>
                </c:pt>
                <c:pt idx="700">
                  <c:v>2652.000000000012</c:v>
                </c:pt>
                <c:pt idx="701">
                  <c:v>1564.0</c:v>
                </c:pt>
                <c:pt idx="702">
                  <c:v>1814.000000000006</c:v>
                </c:pt>
                <c:pt idx="703">
                  <c:v>3425.0</c:v>
                </c:pt>
                <c:pt idx="704">
                  <c:v>1849.000000000002</c:v>
                </c:pt>
                <c:pt idx="705">
                  <c:v>1849.000000000004</c:v>
                </c:pt>
                <c:pt idx="706">
                  <c:v>1868.000000000008</c:v>
                </c:pt>
                <c:pt idx="707">
                  <c:v>1630.000000000001</c:v>
                </c:pt>
                <c:pt idx="708">
                  <c:v>1759.0</c:v>
                </c:pt>
                <c:pt idx="709">
                  <c:v>1767.000000000006</c:v>
                </c:pt>
                <c:pt idx="710">
                  <c:v>1825.999999999992</c:v>
                </c:pt>
                <c:pt idx="711">
                  <c:v>1522.0</c:v>
                </c:pt>
                <c:pt idx="712">
                  <c:v>1787.000000000005</c:v>
                </c:pt>
                <c:pt idx="713">
                  <c:v>1415.000000000003</c:v>
                </c:pt>
                <c:pt idx="714">
                  <c:v>1917.999999999996</c:v>
                </c:pt>
                <c:pt idx="715">
                  <c:v>4376.99999999999</c:v>
                </c:pt>
                <c:pt idx="716">
                  <c:v>1936.000000000003</c:v>
                </c:pt>
                <c:pt idx="717">
                  <c:v>7014.000000000021</c:v>
                </c:pt>
                <c:pt idx="718">
                  <c:v>1933.000000000002</c:v>
                </c:pt>
                <c:pt idx="719">
                  <c:v>3440.999999999984</c:v>
                </c:pt>
                <c:pt idx="720">
                  <c:v>1891.000000000007</c:v>
                </c:pt>
                <c:pt idx="721">
                  <c:v>1921.000000000003</c:v>
                </c:pt>
                <c:pt idx="722">
                  <c:v>2076.999999999996</c:v>
                </c:pt>
                <c:pt idx="723">
                  <c:v>1940.999999999994</c:v>
                </c:pt>
                <c:pt idx="724">
                  <c:v>1753.000000000002</c:v>
                </c:pt>
                <c:pt idx="725">
                  <c:v>1897.999999999997</c:v>
                </c:pt>
                <c:pt idx="726">
                  <c:v>3084.999999999991</c:v>
                </c:pt>
                <c:pt idx="727">
                  <c:v>2172.999999999995</c:v>
                </c:pt>
                <c:pt idx="728">
                  <c:v>3968.000000000002</c:v>
                </c:pt>
                <c:pt idx="729">
                  <c:v>2665.999999999995</c:v>
                </c:pt>
                <c:pt idx="730">
                  <c:v>2084.999999999998</c:v>
                </c:pt>
                <c:pt idx="731">
                  <c:v>2043.000000000002</c:v>
                </c:pt>
                <c:pt idx="732">
                  <c:v>1729.0</c:v>
                </c:pt>
                <c:pt idx="733">
                  <c:v>2842.999999999993</c:v>
                </c:pt>
                <c:pt idx="734">
                  <c:v>1574.0</c:v>
                </c:pt>
                <c:pt idx="735">
                  <c:v>2049.000000000006</c:v>
                </c:pt>
                <c:pt idx="736">
                  <c:v>2104.999999999997</c:v>
                </c:pt>
                <c:pt idx="737">
                  <c:v>2014.00000000001</c:v>
                </c:pt>
                <c:pt idx="738">
                  <c:v>1755.000000000002</c:v>
                </c:pt>
                <c:pt idx="739">
                  <c:v>2769.999999999996</c:v>
                </c:pt>
                <c:pt idx="740">
                  <c:v>2361.000000000008</c:v>
                </c:pt>
                <c:pt idx="741">
                  <c:v>1472.999999999997</c:v>
                </c:pt>
                <c:pt idx="742">
                  <c:v>2124.000000000008</c:v>
                </c:pt>
                <c:pt idx="743">
                  <c:v>1964.999999999994</c:v>
                </c:pt>
                <c:pt idx="744">
                  <c:v>2010.000000000007</c:v>
                </c:pt>
                <c:pt idx="745">
                  <c:v>2407.0</c:v>
                </c:pt>
                <c:pt idx="746">
                  <c:v>2289.999999999995</c:v>
                </c:pt>
                <c:pt idx="747">
                  <c:v>2698.000000000003</c:v>
                </c:pt>
                <c:pt idx="748">
                  <c:v>2413.000000000006</c:v>
                </c:pt>
                <c:pt idx="749">
                  <c:v>1975.999999999996</c:v>
                </c:pt>
                <c:pt idx="750">
                  <c:v>2501.999999999993</c:v>
                </c:pt>
                <c:pt idx="751">
                  <c:v>1845.0</c:v>
                </c:pt>
                <c:pt idx="752">
                  <c:v>2596.999999999993</c:v>
                </c:pt>
                <c:pt idx="753">
                  <c:v>2549.999999999996</c:v>
                </c:pt>
                <c:pt idx="754">
                  <c:v>2096.999999999996</c:v>
                </c:pt>
                <c:pt idx="755">
                  <c:v>3563.999999999998</c:v>
                </c:pt>
                <c:pt idx="756">
                  <c:v>2396.999999999995</c:v>
                </c:pt>
                <c:pt idx="757">
                  <c:v>2555.000000000002</c:v>
                </c:pt>
                <c:pt idx="758">
                  <c:v>1877.0</c:v>
                </c:pt>
                <c:pt idx="759">
                  <c:v>2566.99999999999</c:v>
                </c:pt>
                <c:pt idx="760">
                  <c:v>2204.99999999999</c:v>
                </c:pt>
                <c:pt idx="761">
                  <c:v>1904.0</c:v>
                </c:pt>
                <c:pt idx="762">
                  <c:v>2212.999999999993</c:v>
                </c:pt>
                <c:pt idx="763">
                  <c:v>2963.999999999998</c:v>
                </c:pt>
                <c:pt idx="764">
                  <c:v>1879.0</c:v>
                </c:pt>
                <c:pt idx="765">
                  <c:v>2660.000000000005</c:v>
                </c:pt>
                <c:pt idx="766">
                  <c:v>1815.0</c:v>
                </c:pt>
                <c:pt idx="767">
                  <c:v>2129.0</c:v>
                </c:pt>
                <c:pt idx="768">
                  <c:v>2581.999999999995</c:v>
                </c:pt>
                <c:pt idx="769">
                  <c:v>6202.000000000003</c:v>
                </c:pt>
                <c:pt idx="770">
                  <c:v>2514.999999999995</c:v>
                </c:pt>
                <c:pt idx="771">
                  <c:v>249.0</c:v>
                </c:pt>
                <c:pt idx="772">
                  <c:v>2789.000000000017</c:v>
                </c:pt>
                <c:pt idx="773">
                  <c:v>25.0</c:v>
                </c:pt>
                <c:pt idx="774">
                  <c:v>2555.000000000001</c:v>
                </c:pt>
                <c:pt idx="775">
                  <c:v>2468.000000000003</c:v>
                </c:pt>
                <c:pt idx="776">
                  <c:v>2507.00000000001</c:v>
                </c:pt>
                <c:pt idx="777">
                  <c:v>8788.999999999973</c:v>
                </c:pt>
                <c:pt idx="778">
                  <c:v>2852.0</c:v>
                </c:pt>
                <c:pt idx="779">
                  <c:v>2239.000000000004</c:v>
                </c:pt>
                <c:pt idx="780">
                  <c:v>2662.00000000001</c:v>
                </c:pt>
                <c:pt idx="781">
                  <c:v>2944.0</c:v>
                </c:pt>
                <c:pt idx="782">
                  <c:v>2879.000000000002</c:v>
                </c:pt>
                <c:pt idx="783">
                  <c:v>2539.999999999995</c:v>
                </c:pt>
                <c:pt idx="784">
                  <c:v>2262.999999999996</c:v>
                </c:pt>
                <c:pt idx="785">
                  <c:v>2882.999999999991</c:v>
                </c:pt>
                <c:pt idx="786">
                  <c:v>2214.0</c:v>
                </c:pt>
                <c:pt idx="787">
                  <c:v>2327.000000000002</c:v>
                </c:pt>
                <c:pt idx="788">
                  <c:v>7055.999999999995</c:v>
                </c:pt>
                <c:pt idx="789">
                  <c:v>2964.000000000015</c:v>
                </c:pt>
                <c:pt idx="790">
                  <c:v>3127.0</c:v>
                </c:pt>
                <c:pt idx="791">
                  <c:v>8667.999999999969</c:v>
                </c:pt>
                <c:pt idx="792">
                  <c:v>1537.000000000001</c:v>
                </c:pt>
                <c:pt idx="793">
                  <c:v>1513.0</c:v>
                </c:pt>
                <c:pt idx="794">
                  <c:v>3523.99999999999</c:v>
                </c:pt>
                <c:pt idx="795">
                  <c:v>2305.000000000002</c:v>
                </c:pt>
                <c:pt idx="796">
                  <c:v>3066.999999999996</c:v>
                </c:pt>
                <c:pt idx="797">
                  <c:v>4982.999999999995</c:v>
                </c:pt>
                <c:pt idx="798">
                  <c:v>4404.999999999995</c:v>
                </c:pt>
                <c:pt idx="799">
                  <c:v>6664.999999999987</c:v>
                </c:pt>
                <c:pt idx="800">
                  <c:v>2349.0</c:v>
                </c:pt>
                <c:pt idx="801">
                  <c:v>9487.000000000001</c:v>
                </c:pt>
                <c:pt idx="802">
                  <c:v>1800.000000000003</c:v>
                </c:pt>
                <c:pt idx="803">
                  <c:v>1642.0</c:v>
                </c:pt>
                <c:pt idx="804">
                  <c:v>2429.0</c:v>
                </c:pt>
                <c:pt idx="805">
                  <c:v>3840.000000000011</c:v>
                </c:pt>
                <c:pt idx="806">
                  <c:v>4140.000000000006</c:v>
                </c:pt>
                <c:pt idx="807">
                  <c:v>2679.999999999993</c:v>
                </c:pt>
                <c:pt idx="808">
                  <c:v>3554.999999999988</c:v>
                </c:pt>
                <c:pt idx="809">
                  <c:v>11825.00000000001</c:v>
                </c:pt>
                <c:pt idx="810">
                  <c:v>3685.0</c:v>
                </c:pt>
                <c:pt idx="811">
                  <c:v>2714.000000000001</c:v>
                </c:pt>
                <c:pt idx="812">
                  <c:v>6296.000000000002</c:v>
                </c:pt>
                <c:pt idx="813">
                  <c:v>6494.000000000004</c:v>
                </c:pt>
                <c:pt idx="814">
                  <c:v>3621.999999999987</c:v>
                </c:pt>
                <c:pt idx="815">
                  <c:v>5338.999999999983</c:v>
                </c:pt>
                <c:pt idx="816">
                  <c:v>4033.999999999995</c:v>
                </c:pt>
                <c:pt idx="817">
                  <c:v>4569.999999999995</c:v>
                </c:pt>
                <c:pt idx="818">
                  <c:v>2676.999999999997</c:v>
                </c:pt>
                <c:pt idx="819">
                  <c:v>8634.999999999971</c:v>
                </c:pt>
                <c:pt idx="820">
                  <c:v>3700.999999999987</c:v>
                </c:pt>
                <c:pt idx="821">
                  <c:v>14112.0</c:v>
                </c:pt>
                <c:pt idx="822">
                  <c:v>3323.0</c:v>
                </c:pt>
                <c:pt idx="823">
                  <c:v>1117.000000000002</c:v>
                </c:pt>
                <c:pt idx="824">
                  <c:v>3269.999999999996</c:v>
                </c:pt>
                <c:pt idx="825">
                  <c:v>2772.000000000002</c:v>
                </c:pt>
                <c:pt idx="826">
                  <c:v>4270.000000000008</c:v>
                </c:pt>
                <c:pt idx="827">
                  <c:v>5062.000000000014</c:v>
                </c:pt>
                <c:pt idx="828">
                  <c:v>5559.0</c:v>
                </c:pt>
                <c:pt idx="829">
                  <c:v>4625.0</c:v>
                </c:pt>
                <c:pt idx="830">
                  <c:v>4809.999999999984</c:v>
                </c:pt>
                <c:pt idx="831">
                  <c:v>2029.999999999996</c:v>
                </c:pt>
                <c:pt idx="832">
                  <c:v>32170.99999999996</c:v>
                </c:pt>
                <c:pt idx="833">
                  <c:v>5581.000000000002</c:v>
                </c:pt>
                <c:pt idx="834">
                  <c:v>8086.999999999985</c:v>
                </c:pt>
                <c:pt idx="835">
                  <c:v>17399.00000000002</c:v>
                </c:pt>
                <c:pt idx="836">
                  <c:v>2824.000000000003</c:v>
                </c:pt>
                <c:pt idx="837">
                  <c:v>2725.0</c:v>
                </c:pt>
                <c:pt idx="838">
                  <c:v>5984.000000000002</c:v>
                </c:pt>
                <c:pt idx="839">
                  <c:v>3847.000000000012</c:v>
                </c:pt>
                <c:pt idx="840">
                  <c:v>2061.000000000005</c:v>
                </c:pt>
                <c:pt idx="841">
                  <c:v>5419.999999999985</c:v>
                </c:pt>
                <c:pt idx="842">
                  <c:v>1792.999999999994</c:v>
                </c:pt>
                <c:pt idx="843">
                  <c:v>18765.00000000006</c:v>
                </c:pt>
                <c:pt idx="844">
                  <c:v>5420.000000000008</c:v>
                </c:pt>
                <c:pt idx="845">
                  <c:v>2604.0</c:v>
                </c:pt>
                <c:pt idx="846">
                  <c:v>10064.99999999999</c:v>
                </c:pt>
                <c:pt idx="847">
                  <c:v>6722.99999999999</c:v>
                </c:pt>
                <c:pt idx="848">
                  <c:v>7056.000000000014</c:v>
                </c:pt>
                <c:pt idx="849">
                  <c:v>2840.999999999995</c:v>
                </c:pt>
                <c:pt idx="850">
                  <c:v>11604.99999999997</c:v>
                </c:pt>
                <c:pt idx="851">
                  <c:v>1833.000000000002</c:v>
                </c:pt>
                <c:pt idx="852">
                  <c:v>10719.00000000001</c:v>
                </c:pt>
                <c:pt idx="853">
                  <c:v>6577.000000000027</c:v>
                </c:pt>
                <c:pt idx="854">
                  <c:v>10564.99999999999</c:v>
                </c:pt>
                <c:pt idx="855">
                  <c:v>5977.000000000004</c:v>
                </c:pt>
                <c:pt idx="856">
                  <c:v>19753.0</c:v>
                </c:pt>
                <c:pt idx="857">
                  <c:v>7202.999999999978</c:v>
                </c:pt>
                <c:pt idx="858">
                  <c:v>11240.00000000001</c:v>
                </c:pt>
                <c:pt idx="859">
                  <c:v>7199.000000000012</c:v>
                </c:pt>
                <c:pt idx="860">
                  <c:v>6565.999999999981</c:v>
                </c:pt>
                <c:pt idx="861">
                  <c:v>6608.000000000025</c:v>
                </c:pt>
                <c:pt idx="862">
                  <c:v>4033.000000000005</c:v>
                </c:pt>
                <c:pt idx="863">
                  <c:v>7479.999999999985</c:v>
                </c:pt>
                <c:pt idx="864">
                  <c:v>11382.00000000003</c:v>
                </c:pt>
                <c:pt idx="865">
                  <c:v>6835.0</c:v>
                </c:pt>
                <c:pt idx="866">
                  <c:v>7819.000000000016</c:v>
                </c:pt>
                <c:pt idx="867">
                  <c:v>14813.00000000002</c:v>
                </c:pt>
                <c:pt idx="868">
                  <c:v>9616.999999999958</c:v>
                </c:pt>
                <c:pt idx="869">
                  <c:v>6302.999999999995</c:v>
                </c:pt>
                <c:pt idx="870">
                  <c:v>14109.99999999996</c:v>
                </c:pt>
                <c:pt idx="871">
                  <c:v>13720.00000000003</c:v>
                </c:pt>
                <c:pt idx="872">
                  <c:v>7576.0</c:v>
                </c:pt>
                <c:pt idx="873">
                  <c:v>15140.00000000001</c:v>
                </c:pt>
                <c:pt idx="874">
                  <c:v>14929.00000000001</c:v>
                </c:pt>
                <c:pt idx="875">
                  <c:v>7281.000000000028</c:v>
                </c:pt>
                <c:pt idx="876">
                  <c:v>5703.999999999998</c:v>
                </c:pt>
                <c:pt idx="877">
                  <c:v>3143.999999999997</c:v>
                </c:pt>
                <c:pt idx="878">
                  <c:v>16172.99999999997</c:v>
                </c:pt>
                <c:pt idx="879">
                  <c:v>16431.00000000002</c:v>
                </c:pt>
                <c:pt idx="880">
                  <c:v>19210.99999999999</c:v>
                </c:pt>
                <c:pt idx="881">
                  <c:v>4690.000000000005</c:v>
                </c:pt>
                <c:pt idx="882">
                  <c:v>16096.00000000002</c:v>
                </c:pt>
                <c:pt idx="883">
                  <c:v>11803.00000000004</c:v>
                </c:pt>
                <c:pt idx="884">
                  <c:v>1915.999999999993</c:v>
                </c:pt>
                <c:pt idx="885">
                  <c:v>6509.000000000004</c:v>
                </c:pt>
                <c:pt idx="886">
                  <c:v>18632.00000000005</c:v>
                </c:pt>
                <c:pt idx="887">
                  <c:v>18203.99999999999</c:v>
                </c:pt>
                <c:pt idx="888">
                  <c:v>4036.0</c:v>
                </c:pt>
                <c:pt idx="889">
                  <c:v>5538.000000000003</c:v>
                </c:pt>
                <c:pt idx="890">
                  <c:v>21402.99999999995</c:v>
                </c:pt>
                <c:pt idx="891">
                  <c:v>20140.00000000003</c:v>
                </c:pt>
                <c:pt idx="892">
                  <c:v>11557.99999999995</c:v>
                </c:pt>
                <c:pt idx="893">
                  <c:v>26854.99999999997</c:v>
                </c:pt>
                <c:pt idx="894">
                  <c:v>4410.999999999998</c:v>
                </c:pt>
                <c:pt idx="895">
                  <c:v>7024.000000000004</c:v>
                </c:pt>
                <c:pt idx="896">
                  <c:v>5204.0</c:v>
                </c:pt>
                <c:pt idx="897">
                  <c:v>24009.99999999999</c:v>
                </c:pt>
                <c:pt idx="898">
                  <c:v>6701.999999999995</c:v>
                </c:pt>
                <c:pt idx="899">
                  <c:v>6535.000000000005</c:v>
                </c:pt>
                <c:pt idx="900">
                  <c:v>16961.99999999995</c:v>
                </c:pt>
                <c:pt idx="901">
                  <c:v>28422.00000000002</c:v>
                </c:pt>
                <c:pt idx="902">
                  <c:v>16033.99999999994</c:v>
                </c:pt>
                <c:pt idx="903">
                  <c:v>6544.999999999993</c:v>
                </c:pt>
                <c:pt idx="904">
                  <c:v>38230.00000000004</c:v>
                </c:pt>
                <c:pt idx="905">
                  <c:v>36207.00000000012</c:v>
                </c:pt>
                <c:pt idx="906">
                  <c:v>35839.00000000001</c:v>
                </c:pt>
                <c:pt idx="907">
                  <c:v>36955.99999999987</c:v>
                </c:pt>
                <c:pt idx="908">
                  <c:v>12089.99999999999</c:v>
                </c:pt>
                <c:pt idx="909">
                  <c:v>39274.99999999995</c:v>
                </c:pt>
                <c:pt idx="910">
                  <c:v>17431.0</c:v>
                </c:pt>
                <c:pt idx="911">
                  <c:v>54450.00000000004</c:v>
                </c:pt>
                <c:pt idx="912">
                  <c:v>44380.0</c:v>
                </c:pt>
                <c:pt idx="913">
                  <c:v>20963.00000000001</c:v>
                </c:pt>
                <c:pt idx="914">
                  <c:v>61932.99999999995</c:v>
                </c:pt>
                <c:pt idx="915">
                  <c:v>68699.00000000007</c:v>
                </c:pt>
                <c:pt idx="916">
                  <c:v>19049.99999999999</c:v>
                </c:pt>
                <c:pt idx="917">
                  <c:v>78015.99999999999</c:v>
                </c:pt>
                <c:pt idx="918">
                  <c:v>76054.00000000006</c:v>
                </c:pt>
                <c:pt idx="919">
                  <c:v>87885.0000000002</c:v>
                </c:pt>
                <c:pt idx="920">
                  <c:v>87162.00000000014</c:v>
                </c:pt>
                <c:pt idx="921">
                  <c:v>206073.9999999999</c:v>
                </c:pt>
                <c:pt idx="922">
                  <c:v>49838.00000000004</c:v>
                </c:pt>
                <c:pt idx="923">
                  <c:v>51459.0</c:v>
                </c:pt>
                <c:pt idx="924">
                  <c:v>86802.00000000004</c:v>
                </c:pt>
                <c:pt idx="925">
                  <c:v>243825.9999999996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684648"/>
        <c:axId val="2144936904"/>
      </c:scatterChart>
      <c:valAx>
        <c:axId val="2144684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4936904"/>
        <c:crosses val="autoZero"/>
        <c:crossBetween val="midCat"/>
      </c:valAx>
      <c:valAx>
        <c:axId val="2144936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46846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14622494640658"/>
                  <c:y val="-0.42419109181753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R</a:t>
                    </a:r>
                    <a:r>
                      <a:rPr lang="en-US" baseline="0" dirty="0"/>
                      <a:t>² = 0.06801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small300!$F$1:$F$300</c:f>
              <c:numCache>
                <c:formatCode>General</c:formatCode>
                <c:ptCount val="30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3.0</c:v>
                </c:pt>
                <c:pt idx="14">
                  <c:v>1.0</c:v>
                </c:pt>
                <c:pt idx="15">
                  <c:v>2.0</c:v>
                </c:pt>
                <c:pt idx="16">
                  <c:v>2.0</c:v>
                </c:pt>
                <c:pt idx="17">
                  <c:v>1.0</c:v>
                </c:pt>
                <c:pt idx="18">
                  <c:v>1.0</c:v>
                </c:pt>
                <c:pt idx="19">
                  <c:v>2.0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3.0</c:v>
                </c:pt>
                <c:pt idx="28">
                  <c:v>6.0</c:v>
                </c:pt>
                <c:pt idx="29">
                  <c:v>1.0</c:v>
                </c:pt>
                <c:pt idx="30">
                  <c:v>2.0</c:v>
                </c:pt>
                <c:pt idx="31">
                  <c:v>1.0</c:v>
                </c:pt>
                <c:pt idx="32">
                  <c:v>2.0</c:v>
                </c:pt>
                <c:pt idx="33">
                  <c:v>5.0</c:v>
                </c:pt>
                <c:pt idx="34">
                  <c:v>1.0</c:v>
                </c:pt>
                <c:pt idx="35">
                  <c:v>1.0</c:v>
                </c:pt>
                <c:pt idx="36">
                  <c:v>2.0</c:v>
                </c:pt>
                <c:pt idx="37">
                  <c:v>2.0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2.0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2.0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3.0</c:v>
                </c:pt>
                <c:pt idx="51">
                  <c:v>1.0</c:v>
                </c:pt>
                <c:pt idx="52">
                  <c:v>2.0</c:v>
                </c:pt>
                <c:pt idx="53">
                  <c:v>1.0</c:v>
                </c:pt>
                <c:pt idx="54">
                  <c:v>5.0</c:v>
                </c:pt>
                <c:pt idx="55">
                  <c:v>1.0</c:v>
                </c:pt>
                <c:pt idx="56">
                  <c:v>3.0</c:v>
                </c:pt>
                <c:pt idx="57">
                  <c:v>1.0</c:v>
                </c:pt>
                <c:pt idx="58">
                  <c:v>1.0</c:v>
                </c:pt>
                <c:pt idx="59">
                  <c:v>3.0</c:v>
                </c:pt>
                <c:pt idx="60">
                  <c:v>2.0</c:v>
                </c:pt>
                <c:pt idx="61">
                  <c:v>1.0</c:v>
                </c:pt>
                <c:pt idx="62">
                  <c:v>1.0</c:v>
                </c:pt>
                <c:pt idx="63">
                  <c:v>2.0</c:v>
                </c:pt>
                <c:pt idx="64">
                  <c:v>2.0</c:v>
                </c:pt>
                <c:pt idx="65">
                  <c:v>1.0</c:v>
                </c:pt>
                <c:pt idx="66">
                  <c:v>2.0</c:v>
                </c:pt>
                <c:pt idx="67">
                  <c:v>1.0</c:v>
                </c:pt>
                <c:pt idx="68">
                  <c:v>6.0</c:v>
                </c:pt>
                <c:pt idx="69">
                  <c:v>2.0</c:v>
                </c:pt>
                <c:pt idx="70">
                  <c:v>2.0</c:v>
                </c:pt>
                <c:pt idx="71">
                  <c:v>1.0</c:v>
                </c:pt>
                <c:pt idx="72">
                  <c:v>4.0</c:v>
                </c:pt>
                <c:pt idx="73">
                  <c:v>3.0</c:v>
                </c:pt>
                <c:pt idx="74">
                  <c:v>1.0</c:v>
                </c:pt>
                <c:pt idx="75">
                  <c:v>2.0</c:v>
                </c:pt>
                <c:pt idx="76">
                  <c:v>1.0</c:v>
                </c:pt>
                <c:pt idx="77">
                  <c:v>2.0</c:v>
                </c:pt>
                <c:pt idx="78">
                  <c:v>1.0</c:v>
                </c:pt>
                <c:pt idx="79">
                  <c:v>2.0</c:v>
                </c:pt>
                <c:pt idx="80">
                  <c:v>5.0</c:v>
                </c:pt>
                <c:pt idx="81">
                  <c:v>2.0</c:v>
                </c:pt>
                <c:pt idx="82">
                  <c:v>3.0</c:v>
                </c:pt>
                <c:pt idx="83">
                  <c:v>3.0</c:v>
                </c:pt>
                <c:pt idx="84">
                  <c:v>2.0</c:v>
                </c:pt>
                <c:pt idx="85">
                  <c:v>4.0</c:v>
                </c:pt>
                <c:pt idx="86">
                  <c:v>2.0</c:v>
                </c:pt>
                <c:pt idx="87">
                  <c:v>2.0</c:v>
                </c:pt>
                <c:pt idx="88">
                  <c:v>1.0</c:v>
                </c:pt>
                <c:pt idx="89">
                  <c:v>2.0</c:v>
                </c:pt>
                <c:pt idx="90">
                  <c:v>1.0</c:v>
                </c:pt>
                <c:pt idx="91">
                  <c:v>1.0</c:v>
                </c:pt>
                <c:pt idx="92">
                  <c:v>2.0</c:v>
                </c:pt>
                <c:pt idx="93">
                  <c:v>2.0</c:v>
                </c:pt>
                <c:pt idx="94">
                  <c:v>6.0</c:v>
                </c:pt>
                <c:pt idx="95">
                  <c:v>4.0</c:v>
                </c:pt>
                <c:pt idx="96">
                  <c:v>1.0</c:v>
                </c:pt>
                <c:pt idx="97">
                  <c:v>10.0</c:v>
                </c:pt>
                <c:pt idx="98">
                  <c:v>3.0</c:v>
                </c:pt>
                <c:pt idx="99">
                  <c:v>1.0</c:v>
                </c:pt>
                <c:pt idx="100">
                  <c:v>2.0</c:v>
                </c:pt>
                <c:pt idx="101">
                  <c:v>4.0</c:v>
                </c:pt>
                <c:pt idx="102">
                  <c:v>3.0</c:v>
                </c:pt>
                <c:pt idx="103">
                  <c:v>1.0</c:v>
                </c:pt>
                <c:pt idx="104">
                  <c:v>2.0</c:v>
                </c:pt>
                <c:pt idx="105">
                  <c:v>1.0</c:v>
                </c:pt>
                <c:pt idx="106">
                  <c:v>4.0</c:v>
                </c:pt>
                <c:pt idx="107">
                  <c:v>3.0</c:v>
                </c:pt>
                <c:pt idx="108">
                  <c:v>2.0</c:v>
                </c:pt>
                <c:pt idx="109">
                  <c:v>3.0</c:v>
                </c:pt>
                <c:pt idx="110">
                  <c:v>2.0</c:v>
                </c:pt>
                <c:pt idx="111">
                  <c:v>2.0</c:v>
                </c:pt>
                <c:pt idx="112">
                  <c:v>1.0</c:v>
                </c:pt>
                <c:pt idx="113">
                  <c:v>1.0</c:v>
                </c:pt>
                <c:pt idx="114">
                  <c:v>2.0</c:v>
                </c:pt>
                <c:pt idx="115">
                  <c:v>1.0</c:v>
                </c:pt>
                <c:pt idx="116">
                  <c:v>2.0</c:v>
                </c:pt>
                <c:pt idx="117">
                  <c:v>2.0</c:v>
                </c:pt>
                <c:pt idx="118">
                  <c:v>3.0</c:v>
                </c:pt>
                <c:pt idx="119">
                  <c:v>1.0</c:v>
                </c:pt>
                <c:pt idx="120">
                  <c:v>3.0</c:v>
                </c:pt>
                <c:pt idx="121">
                  <c:v>1.0</c:v>
                </c:pt>
                <c:pt idx="122">
                  <c:v>3.0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4.0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3.0</c:v>
                </c:pt>
                <c:pt idx="131">
                  <c:v>5.0</c:v>
                </c:pt>
                <c:pt idx="132">
                  <c:v>1.0</c:v>
                </c:pt>
                <c:pt idx="133">
                  <c:v>1.0</c:v>
                </c:pt>
                <c:pt idx="134">
                  <c:v>4.0</c:v>
                </c:pt>
                <c:pt idx="135">
                  <c:v>3.0</c:v>
                </c:pt>
                <c:pt idx="136">
                  <c:v>4.0</c:v>
                </c:pt>
                <c:pt idx="137">
                  <c:v>2.0</c:v>
                </c:pt>
                <c:pt idx="138">
                  <c:v>3.0</c:v>
                </c:pt>
                <c:pt idx="139">
                  <c:v>3.0</c:v>
                </c:pt>
                <c:pt idx="140">
                  <c:v>3.0</c:v>
                </c:pt>
                <c:pt idx="141">
                  <c:v>4.0</c:v>
                </c:pt>
                <c:pt idx="142">
                  <c:v>4.0</c:v>
                </c:pt>
                <c:pt idx="143">
                  <c:v>1.0</c:v>
                </c:pt>
                <c:pt idx="144">
                  <c:v>4.0</c:v>
                </c:pt>
                <c:pt idx="145">
                  <c:v>1.0</c:v>
                </c:pt>
                <c:pt idx="146">
                  <c:v>2.0</c:v>
                </c:pt>
                <c:pt idx="147">
                  <c:v>2.0</c:v>
                </c:pt>
                <c:pt idx="148">
                  <c:v>1.0</c:v>
                </c:pt>
                <c:pt idx="149">
                  <c:v>2.0</c:v>
                </c:pt>
                <c:pt idx="150">
                  <c:v>5.0</c:v>
                </c:pt>
                <c:pt idx="151">
                  <c:v>2.0</c:v>
                </c:pt>
                <c:pt idx="152">
                  <c:v>1.0</c:v>
                </c:pt>
                <c:pt idx="153">
                  <c:v>1.0</c:v>
                </c:pt>
                <c:pt idx="154">
                  <c:v>2.0</c:v>
                </c:pt>
                <c:pt idx="155">
                  <c:v>13.0</c:v>
                </c:pt>
                <c:pt idx="156">
                  <c:v>3.0</c:v>
                </c:pt>
                <c:pt idx="157">
                  <c:v>1.0</c:v>
                </c:pt>
                <c:pt idx="158">
                  <c:v>3.0</c:v>
                </c:pt>
                <c:pt idx="159">
                  <c:v>2.0</c:v>
                </c:pt>
                <c:pt idx="160">
                  <c:v>1.0</c:v>
                </c:pt>
                <c:pt idx="161">
                  <c:v>3.0</c:v>
                </c:pt>
                <c:pt idx="162">
                  <c:v>1.0</c:v>
                </c:pt>
                <c:pt idx="163">
                  <c:v>4.0</c:v>
                </c:pt>
                <c:pt idx="164">
                  <c:v>2.0</c:v>
                </c:pt>
                <c:pt idx="165">
                  <c:v>2.0</c:v>
                </c:pt>
                <c:pt idx="166">
                  <c:v>6.0</c:v>
                </c:pt>
                <c:pt idx="167">
                  <c:v>2.0</c:v>
                </c:pt>
                <c:pt idx="168">
                  <c:v>2.0</c:v>
                </c:pt>
                <c:pt idx="169">
                  <c:v>1.0</c:v>
                </c:pt>
                <c:pt idx="170">
                  <c:v>3.0</c:v>
                </c:pt>
                <c:pt idx="171">
                  <c:v>1.0</c:v>
                </c:pt>
                <c:pt idx="172">
                  <c:v>2.0</c:v>
                </c:pt>
                <c:pt idx="173">
                  <c:v>1.0</c:v>
                </c:pt>
                <c:pt idx="174">
                  <c:v>5.0</c:v>
                </c:pt>
                <c:pt idx="175">
                  <c:v>3.0</c:v>
                </c:pt>
                <c:pt idx="176">
                  <c:v>3.0</c:v>
                </c:pt>
                <c:pt idx="177">
                  <c:v>2.0</c:v>
                </c:pt>
                <c:pt idx="178">
                  <c:v>7.0</c:v>
                </c:pt>
                <c:pt idx="179">
                  <c:v>3.0</c:v>
                </c:pt>
                <c:pt idx="180">
                  <c:v>1.0</c:v>
                </c:pt>
                <c:pt idx="181">
                  <c:v>2.0</c:v>
                </c:pt>
                <c:pt idx="182">
                  <c:v>3.0</c:v>
                </c:pt>
                <c:pt idx="183">
                  <c:v>1.0</c:v>
                </c:pt>
                <c:pt idx="184">
                  <c:v>2.0</c:v>
                </c:pt>
                <c:pt idx="185">
                  <c:v>4.0</c:v>
                </c:pt>
                <c:pt idx="186">
                  <c:v>2.0</c:v>
                </c:pt>
                <c:pt idx="187">
                  <c:v>2.0</c:v>
                </c:pt>
                <c:pt idx="188">
                  <c:v>2.0</c:v>
                </c:pt>
                <c:pt idx="189">
                  <c:v>1.0</c:v>
                </c:pt>
                <c:pt idx="190">
                  <c:v>3.0</c:v>
                </c:pt>
                <c:pt idx="191">
                  <c:v>2.0</c:v>
                </c:pt>
                <c:pt idx="192">
                  <c:v>4.0</c:v>
                </c:pt>
                <c:pt idx="193">
                  <c:v>2.0</c:v>
                </c:pt>
                <c:pt idx="194">
                  <c:v>2.0</c:v>
                </c:pt>
                <c:pt idx="195">
                  <c:v>2.0</c:v>
                </c:pt>
                <c:pt idx="196">
                  <c:v>5.0</c:v>
                </c:pt>
                <c:pt idx="197">
                  <c:v>2.0</c:v>
                </c:pt>
                <c:pt idx="198">
                  <c:v>4.0</c:v>
                </c:pt>
                <c:pt idx="199">
                  <c:v>5.0</c:v>
                </c:pt>
                <c:pt idx="200">
                  <c:v>3.0</c:v>
                </c:pt>
                <c:pt idx="201">
                  <c:v>1.0</c:v>
                </c:pt>
                <c:pt idx="202">
                  <c:v>3.0</c:v>
                </c:pt>
                <c:pt idx="203">
                  <c:v>6.0</c:v>
                </c:pt>
                <c:pt idx="204">
                  <c:v>2.0</c:v>
                </c:pt>
                <c:pt idx="205">
                  <c:v>1.0</c:v>
                </c:pt>
                <c:pt idx="206">
                  <c:v>1.0</c:v>
                </c:pt>
                <c:pt idx="207">
                  <c:v>2.0</c:v>
                </c:pt>
                <c:pt idx="208">
                  <c:v>2.0</c:v>
                </c:pt>
                <c:pt idx="209">
                  <c:v>2.0</c:v>
                </c:pt>
                <c:pt idx="210">
                  <c:v>1.0</c:v>
                </c:pt>
                <c:pt idx="211">
                  <c:v>2.0</c:v>
                </c:pt>
                <c:pt idx="212">
                  <c:v>1.0</c:v>
                </c:pt>
                <c:pt idx="213">
                  <c:v>1.0</c:v>
                </c:pt>
                <c:pt idx="214">
                  <c:v>2.0</c:v>
                </c:pt>
                <c:pt idx="215">
                  <c:v>2.0</c:v>
                </c:pt>
                <c:pt idx="216">
                  <c:v>3.0</c:v>
                </c:pt>
                <c:pt idx="217">
                  <c:v>1.0</c:v>
                </c:pt>
                <c:pt idx="218">
                  <c:v>2.0</c:v>
                </c:pt>
                <c:pt idx="219">
                  <c:v>1.0</c:v>
                </c:pt>
                <c:pt idx="220">
                  <c:v>5.0</c:v>
                </c:pt>
                <c:pt idx="221">
                  <c:v>1.0</c:v>
                </c:pt>
                <c:pt idx="222">
                  <c:v>1.0</c:v>
                </c:pt>
                <c:pt idx="223">
                  <c:v>6.0</c:v>
                </c:pt>
                <c:pt idx="224">
                  <c:v>5.0</c:v>
                </c:pt>
                <c:pt idx="225">
                  <c:v>6.0</c:v>
                </c:pt>
                <c:pt idx="226">
                  <c:v>4.0</c:v>
                </c:pt>
                <c:pt idx="227">
                  <c:v>1.0</c:v>
                </c:pt>
                <c:pt idx="228">
                  <c:v>2.0</c:v>
                </c:pt>
                <c:pt idx="229">
                  <c:v>5.0</c:v>
                </c:pt>
                <c:pt idx="230">
                  <c:v>2.0</c:v>
                </c:pt>
                <c:pt idx="231">
                  <c:v>1.0</c:v>
                </c:pt>
                <c:pt idx="232">
                  <c:v>5.0</c:v>
                </c:pt>
                <c:pt idx="233">
                  <c:v>1.0</c:v>
                </c:pt>
                <c:pt idx="234">
                  <c:v>1.0</c:v>
                </c:pt>
                <c:pt idx="235">
                  <c:v>2.0</c:v>
                </c:pt>
                <c:pt idx="236">
                  <c:v>3.0</c:v>
                </c:pt>
                <c:pt idx="237">
                  <c:v>3.0</c:v>
                </c:pt>
                <c:pt idx="238">
                  <c:v>3.0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4.0</c:v>
                </c:pt>
                <c:pt idx="243">
                  <c:v>1.0</c:v>
                </c:pt>
                <c:pt idx="244">
                  <c:v>3.0</c:v>
                </c:pt>
                <c:pt idx="245">
                  <c:v>3.0</c:v>
                </c:pt>
                <c:pt idx="246">
                  <c:v>2.0</c:v>
                </c:pt>
                <c:pt idx="247">
                  <c:v>1.0</c:v>
                </c:pt>
                <c:pt idx="248">
                  <c:v>1.0</c:v>
                </c:pt>
                <c:pt idx="249">
                  <c:v>3.0</c:v>
                </c:pt>
                <c:pt idx="250">
                  <c:v>7.0</c:v>
                </c:pt>
                <c:pt idx="251">
                  <c:v>3.0</c:v>
                </c:pt>
                <c:pt idx="252">
                  <c:v>3.0</c:v>
                </c:pt>
                <c:pt idx="253">
                  <c:v>6.0</c:v>
                </c:pt>
                <c:pt idx="254">
                  <c:v>5.0</c:v>
                </c:pt>
                <c:pt idx="255">
                  <c:v>9.0</c:v>
                </c:pt>
                <c:pt idx="256">
                  <c:v>3.0</c:v>
                </c:pt>
                <c:pt idx="257">
                  <c:v>3.0</c:v>
                </c:pt>
                <c:pt idx="258">
                  <c:v>5.0</c:v>
                </c:pt>
                <c:pt idx="259">
                  <c:v>2.0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3.0</c:v>
                </c:pt>
                <c:pt idx="264">
                  <c:v>8.0</c:v>
                </c:pt>
                <c:pt idx="265">
                  <c:v>2.0</c:v>
                </c:pt>
                <c:pt idx="266">
                  <c:v>3.0</c:v>
                </c:pt>
                <c:pt idx="267">
                  <c:v>4.0</c:v>
                </c:pt>
                <c:pt idx="268">
                  <c:v>4.0</c:v>
                </c:pt>
                <c:pt idx="269">
                  <c:v>7.0</c:v>
                </c:pt>
                <c:pt idx="270">
                  <c:v>2.0</c:v>
                </c:pt>
                <c:pt idx="271">
                  <c:v>1.0</c:v>
                </c:pt>
                <c:pt idx="272">
                  <c:v>3.0</c:v>
                </c:pt>
                <c:pt idx="273">
                  <c:v>3.0</c:v>
                </c:pt>
                <c:pt idx="274">
                  <c:v>8.0</c:v>
                </c:pt>
                <c:pt idx="275">
                  <c:v>5.0</c:v>
                </c:pt>
                <c:pt idx="276">
                  <c:v>5.0</c:v>
                </c:pt>
                <c:pt idx="277">
                  <c:v>4.0</c:v>
                </c:pt>
                <c:pt idx="278">
                  <c:v>8.0</c:v>
                </c:pt>
                <c:pt idx="279">
                  <c:v>4.0</c:v>
                </c:pt>
                <c:pt idx="280">
                  <c:v>4.0</c:v>
                </c:pt>
                <c:pt idx="281">
                  <c:v>4.0</c:v>
                </c:pt>
                <c:pt idx="282">
                  <c:v>6.0</c:v>
                </c:pt>
                <c:pt idx="283">
                  <c:v>8.0</c:v>
                </c:pt>
                <c:pt idx="284">
                  <c:v>3.0</c:v>
                </c:pt>
                <c:pt idx="285">
                  <c:v>6.0</c:v>
                </c:pt>
                <c:pt idx="286">
                  <c:v>2.0</c:v>
                </c:pt>
                <c:pt idx="287">
                  <c:v>5.0</c:v>
                </c:pt>
                <c:pt idx="288">
                  <c:v>4.0</c:v>
                </c:pt>
                <c:pt idx="289">
                  <c:v>1.0</c:v>
                </c:pt>
                <c:pt idx="290">
                  <c:v>1.0</c:v>
                </c:pt>
                <c:pt idx="291">
                  <c:v>2.0</c:v>
                </c:pt>
                <c:pt idx="292">
                  <c:v>8.0</c:v>
                </c:pt>
                <c:pt idx="293">
                  <c:v>4.0</c:v>
                </c:pt>
                <c:pt idx="294">
                  <c:v>2.0</c:v>
                </c:pt>
                <c:pt idx="295">
                  <c:v>2.0</c:v>
                </c:pt>
                <c:pt idx="296">
                  <c:v>8.0</c:v>
                </c:pt>
                <c:pt idx="297">
                  <c:v>3.0</c:v>
                </c:pt>
                <c:pt idx="298">
                  <c:v>1.0</c:v>
                </c:pt>
                <c:pt idx="299">
                  <c:v>6.0</c:v>
                </c:pt>
              </c:numCache>
            </c:numRef>
          </c:xVal>
          <c:yVal>
            <c:numRef>
              <c:f>small300!$J$1:$J$300</c:f>
              <c:numCache>
                <c:formatCode>General</c:formatCode>
                <c:ptCount val="300"/>
                <c:pt idx="0">
                  <c:v>2.0</c:v>
                </c:pt>
                <c:pt idx="1">
                  <c:v>21.00000000000003</c:v>
                </c:pt>
                <c:pt idx="2">
                  <c:v>26.0</c:v>
                </c:pt>
                <c:pt idx="3">
                  <c:v>67.00000000000007</c:v>
                </c:pt>
                <c:pt idx="4">
                  <c:v>59.00000000000008</c:v>
                </c:pt>
                <c:pt idx="5">
                  <c:v>97.9999999999999</c:v>
                </c:pt>
                <c:pt idx="6">
                  <c:v>41.0</c:v>
                </c:pt>
                <c:pt idx="7">
                  <c:v>67.9999999999998</c:v>
                </c:pt>
                <c:pt idx="8">
                  <c:v>70.00000000000018</c:v>
                </c:pt>
                <c:pt idx="9">
                  <c:v>88.00000000000005</c:v>
                </c:pt>
                <c:pt idx="10">
                  <c:v>94.9999999999998</c:v>
                </c:pt>
                <c:pt idx="11">
                  <c:v>91.00000000000005</c:v>
                </c:pt>
                <c:pt idx="12">
                  <c:v>91.00000000000007</c:v>
                </c:pt>
                <c:pt idx="13">
                  <c:v>77.00000000000007</c:v>
                </c:pt>
                <c:pt idx="14">
                  <c:v>91.0</c:v>
                </c:pt>
                <c:pt idx="15">
                  <c:v>92.0</c:v>
                </c:pt>
                <c:pt idx="16">
                  <c:v>103.9999999999998</c:v>
                </c:pt>
                <c:pt idx="17">
                  <c:v>120.0000000000001</c:v>
                </c:pt>
                <c:pt idx="18">
                  <c:v>104.0</c:v>
                </c:pt>
                <c:pt idx="19">
                  <c:v>112.0</c:v>
                </c:pt>
                <c:pt idx="20">
                  <c:v>125.0</c:v>
                </c:pt>
                <c:pt idx="21">
                  <c:v>143.0</c:v>
                </c:pt>
                <c:pt idx="22">
                  <c:v>110.0</c:v>
                </c:pt>
                <c:pt idx="23">
                  <c:v>131.9999999999997</c:v>
                </c:pt>
                <c:pt idx="24">
                  <c:v>78.00000000000003</c:v>
                </c:pt>
                <c:pt idx="25">
                  <c:v>113.0</c:v>
                </c:pt>
                <c:pt idx="26">
                  <c:v>150.0000000000007</c:v>
                </c:pt>
                <c:pt idx="27">
                  <c:v>177.0000000000007</c:v>
                </c:pt>
                <c:pt idx="28">
                  <c:v>143.9999999999995</c:v>
                </c:pt>
                <c:pt idx="29">
                  <c:v>88.00000000000004</c:v>
                </c:pt>
                <c:pt idx="30">
                  <c:v>125.0000000000002</c:v>
                </c:pt>
                <c:pt idx="31">
                  <c:v>158.9999999999998</c:v>
                </c:pt>
                <c:pt idx="32">
                  <c:v>74.9999999999999</c:v>
                </c:pt>
                <c:pt idx="33">
                  <c:v>228.9999999999991</c:v>
                </c:pt>
                <c:pt idx="34">
                  <c:v>133.0</c:v>
                </c:pt>
                <c:pt idx="35">
                  <c:v>108.0</c:v>
                </c:pt>
                <c:pt idx="36">
                  <c:v>96.9999999999998</c:v>
                </c:pt>
                <c:pt idx="37">
                  <c:v>147.0000000000003</c:v>
                </c:pt>
                <c:pt idx="38">
                  <c:v>110.0000000000001</c:v>
                </c:pt>
                <c:pt idx="39">
                  <c:v>162.0000000000003</c:v>
                </c:pt>
                <c:pt idx="40">
                  <c:v>151.0000000000001</c:v>
                </c:pt>
                <c:pt idx="41">
                  <c:v>120.9999999999996</c:v>
                </c:pt>
                <c:pt idx="42">
                  <c:v>14.0</c:v>
                </c:pt>
                <c:pt idx="43">
                  <c:v>145.0000000000001</c:v>
                </c:pt>
                <c:pt idx="44">
                  <c:v>99.00000000000005</c:v>
                </c:pt>
                <c:pt idx="45">
                  <c:v>151.0</c:v>
                </c:pt>
                <c:pt idx="46">
                  <c:v>157.0000000000002</c:v>
                </c:pt>
                <c:pt idx="47">
                  <c:v>188.0000000000003</c:v>
                </c:pt>
                <c:pt idx="48">
                  <c:v>169.0</c:v>
                </c:pt>
                <c:pt idx="49">
                  <c:v>178.0</c:v>
                </c:pt>
                <c:pt idx="50">
                  <c:v>135.0000000000001</c:v>
                </c:pt>
                <c:pt idx="51">
                  <c:v>158.0000000000001</c:v>
                </c:pt>
                <c:pt idx="52">
                  <c:v>133.0000000000003</c:v>
                </c:pt>
                <c:pt idx="53">
                  <c:v>223.9999999999992</c:v>
                </c:pt>
                <c:pt idx="54">
                  <c:v>173.0000000000002</c:v>
                </c:pt>
                <c:pt idx="55">
                  <c:v>237.0000000000007</c:v>
                </c:pt>
                <c:pt idx="56">
                  <c:v>184.0000000000003</c:v>
                </c:pt>
                <c:pt idx="57">
                  <c:v>119.0</c:v>
                </c:pt>
                <c:pt idx="58">
                  <c:v>185.0</c:v>
                </c:pt>
                <c:pt idx="59">
                  <c:v>188.0000000000006</c:v>
                </c:pt>
                <c:pt idx="60">
                  <c:v>232.0000000000007</c:v>
                </c:pt>
                <c:pt idx="61">
                  <c:v>248.9999999999995</c:v>
                </c:pt>
                <c:pt idx="62">
                  <c:v>163.0</c:v>
                </c:pt>
                <c:pt idx="63">
                  <c:v>185.0</c:v>
                </c:pt>
                <c:pt idx="64">
                  <c:v>150.0000000000001</c:v>
                </c:pt>
                <c:pt idx="65">
                  <c:v>219.9999999999998</c:v>
                </c:pt>
                <c:pt idx="66">
                  <c:v>175.0</c:v>
                </c:pt>
                <c:pt idx="67">
                  <c:v>15.0</c:v>
                </c:pt>
                <c:pt idx="68">
                  <c:v>179.0000000000001</c:v>
                </c:pt>
                <c:pt idx="69">
                  <c:v>238.9999999999997</c:v>
                </c:pt>
                <c:pt idx="70">
                  <c:v>17.0</c:v>
                </c:pt>
                <c:pt idx="71">
                  <c:v>158.0</c:v>
                </c:pt>
                <c:pt idx="72">
                  <c:v>225.0</c:v>
                </c:pt>
                <c:pt idx="73">
                  <c:v>242.0000000000007</c:v>
                </c:pt>
                <c:pt idx="74">
                  <c:v>207.0</c:v>
                </c:pt>
                <c:pt idx="75">
                  <c:v>185.0</c:v>
                </c:pt>
                <c:pt idx="76">
                  <c:v>193.0000000000001</c:v>
                </c:pt>
                <c:pt idx="77">
                  <c:v>197.0</c:v>
                </c:pt>
                <c:pt idx="78">
                  <c:v>179.0000000000001</c:v>
                </c:pt>
                <c:pt idx="79">
                  <c:v>205.0</c:v>
                </c:pt>
                <c:pt idx="80">
                  <c:v>200.9999999999998</c:v>
                </c:pt>
                <c:pt idx="81">
                  <c:v>318.9999999999989</c:v>
                </c:pt>
                <c:pt idx="82">
                  <c:v>179.0</c:v>
                </c:pt>
                <c:pt idx="83">
                  <c:v>234.0000000000002</c:v>
                </c:pt>
                <c:pt idx="84">
                  <c:v>182.0000000000001</c:v>
                </c:pt>
                <c:pt idx="85">
                  <c:v>261.0000000000007</c:v>
                </c:pt>
                <c:pt idx="86">
                  <c:v>232.0</c:v>
                </c:pt>
                <c:pt idx="87">
                  <c:v>509.0000000000004</c:v>
                </c:pt>
                <c:pt idx="88">
                  <c:v>208.0000000000001</c:v>
                </c:pt>
                <c:pt idx="89">
                  <c:v>219.0</c:v>
                </c:pt>
                <c:pt idx="90">
                  <c:v>274.9999999999991</c:v>
                </c:pt>
                <c:pt idx="91">
                  <c:v>542.000000000001</c:v>
                </c:pt>
                <c:pt idx="92">
                  <c:v>236.0000000000002</c:v>
                </c:pt>
                <c:pt idx="93">
                  <c:v>210.0000000000002</c:v>
                </c:pt>
                <c:pt idx="94">
                  <c:v>240.9999999999997</c:v>
                </c:pt>
                <c:pt idx="95">
                  <c:v>221.0000000000001</c:v>
                </c:pt>
                <c:pt idx="96">
                  <c:v>184.0000000000001</c:v>
                </c:pt>
                <c:pt idx="97">
                  <c:v>243.0</c:v>
                </c:pt>
                <c:pt idx="98">
                  <c:v>268.9999999999986</c:v>
                </c:pt>
                <c:pt idx="99">
                  <c:v>269.999999999999</c:v>
                </c:pt>
                <c:pt idx="100">
                  <c:v>263.9999999999989</c:v>
                </c:pt>
                <c:pt idx="101">
                  <c:v>179.0</c:v>
                </c:pt>
                <c:pt idx="102">
                  <c:v>239.0</c:v>
                </c:pt>
                <c:pt idx="103">
                  <c:v>201.0</c:v>
                </c:pt>
                <c:pt idx="104">
                  <c:v>263.999999999999</c:v>
                </c:pt>
                <c:pt idx="105">
                  <c:v>276.9999999999991</c:v>
                </c:pt>
                <c:pt idx="106">
                  <c:v>305.0000000000006</c:v>
                </c:pt>
                <c:pt idx="107">
                  <c:v>175.0</c:v>
                </c:pt>
                <c:pt idx="108">
                  <c:v>274.9999999999991</c:v>
                </c:pt>
                <c:pt idx="109">
                  <c:v>252.0000000000008</c:v>
                </c:pt>
                <c:pt idx="110">
                  <c:v>300.0000000000007</c:v>
                </c:pt>
                <c:pt idx="111">
                  <c:v>269.9999999999992</c:v>
                </c:pt>
                <c:pt idx="112">
                  <c:v>253.0000000000003</c:v>
                </c:pt>
                <c:pt idx="113">
                  <c:v>252.0000000000002</c:v>
                </c:pt>
                <c:pt idx="114">
                  <c:v>271.9999999999991</c:v>
                </c:pt>
                <c:pt idx="115">
                  <c:v>206.0000000000001</c:v>
                </c:pt>
                <c:pt idx="116">
                  <c:v>204.0000000000001</c:v>
                </c:pt>
                <c:pt idx="117">
                  <c:v>307.9999999999986</c:v>
                </c:pt>
                <c:pt idx="118">
                  <c:v>283.9999999999989</c:v>
                </c:pt>
                <c:pt idx="119">
                  <c:v>295.000000000001</c:v>
                </c:pt>
                <c:pt idx="120">
                  <c:v>335.9999999999989</c:v>
                </c:pt>
                <c:pt idx="121">
                  <c:v>240.0000000000002</c:v>
                </c:pt>
                <c:pt idx="122">
                  <c:v>270.0000000000003</c:v>
                </c:pt>
                <c:pt idx="123">
                  <c:v>352.0000000000011</c:v>
                </c:pt>
                <c:pt idx="124">
                  <c:v>212.0</c:v>
                </c:pt>
                <c:pt idx="125">
                  <c:v>293.9999999999991</c:v>
                </c:pt>
                <c:pt idx="126">
                  <c:v>251.9999999999995</c:v>
                </c:pt>
                <c:pt idx="127">
                  <c:v>342.9999999999989</c:v>
                </c:pt>
                <c:pt idx="128">
                  <c:v>292.9999999999992</c:v>
                </c:pt>
                <c:pt idx="129">
                  <c:v>417.0000000000002</c:v>
                </c:pt>
                <c:pt idx="130">
                  <c:v>263.9999999999992</c:v>
                </c:pt>
                <c:pt idx="131">
                  <c:v>283.0000000000007</c:v>
                </c:pt>
                <c:pt idx="132">
                  <c:v>304.9999999999989</c:v>
                </c:pt>
                <c:pt idx="133">
                  <c:v>359.999999999999</c:v>
                </c:pt>
                <c:pt idx="134">
                  <c:v>350.0000000000011</c:v>
                </c:pt>
                <c:pt idx="135">
                  <c:v>241.0</c:v>
                </c:pt>
                <c:pt idx="136">
                  <c:v>280.000000000001</c:v>
                </c:pt>
                <c:pt idx="137">
                  <c:v>313.9999999999992</c:v>
                </c:pt>
                <c:pt idx="138">
                  <c:v>375.9999999999989</c:v>
                </c:pt>
                <c:pt idx="139">
                  <c:v>278.0000000000001</c:v>
                </c:pt>
                <c:pt idx="140">
                  <c:v>296.0000000000001</c:v>
                </c:pt>
                <c:pt idx="141">
                  <c:v>262.000000000001</c:v>
                </c:pt>
                <c:pt idx="142">
                  <c:v>311.9999999999989</c:v>
                </c:pt>
                <c:pt idx="143">
                  <c:v>282.0000000000002</c:v>
                </c:pt>
                <c:pt idx="144">
                  <c:v>318.9999999999989</c:v>
                </c:pt>
                <c:pt idx="145">
                  <c:v>344.0000000000006</c:v>
                </c:pt>
                <c:pt idx="146">
                  <c:v>362.9999999999992</c:v>
                </c:pt>
                <c:pt idx="147">
                  <c:v>398.999999999999</c:v>
                </c:pt>
                <c:pt idx="148">
                  <c:v>838.9999999999994</c:v>
                </c:pt>
                <c:pt idx="149">
                  <c:v>365.0000000000008</c:v>
                </c:pt>
                <c:pt idx="150">
                  <c:v>451.0</c:v>
                </c:pt>
                <c:pt idx="151">
                  <c:v>215.0</c:v>
                </c:pt>
                <c:pt idx="152">
                  <c:v>344.0000000000015</c:v>
                </c:pt>
                <c:pt idx="153">
                  <c:v>379.0</c:v>
                </c:pt>
                <c:pt idx="154">
                  <c:v>555.000000000001</c:v>
                </c:pt>
                <c:pt idx="155">
                  <c:v>316.9999999999991</c:v>
                </c:pt>
                <c:pt idx="156">
                  <c:v>478.0000000000004</c:v>
                </c:pt>
                <c:pt idx="157">
                  <c:v>357.0000000000013</c:v>
                </c:pt>
                <c:pt idx="158">
                  <c:v>312.9999999999992</c:v>
                </c:pt>
                <c:pt idx="159">
                  <c:v>343.9999999999992</c:v>
                </c:pt>
                <c:pt idx="160">
                  <c:v>416.0000000000012</c:v>
                </c:pt>
                <c:pt idx="161">
                  <c:v>435.0000000000005</c:v>
                </c:pt>
                <c:pt idx="162">
                  <c:v>440.9999999999989</c:v>
                </c:pt>
                <c:pt idx="163">
                  <c:v>415.0000000000016</c:v>
                </c:pt>
                <c:pt idx="164">
                  <c:v>478.9999999999989</c:v>
                </c:pt>
                <c:pt idx="165">
                  <c:v>391.0000000000017</c:v>
                </c:pt>
                <c:pt idx="166">
                  <c:v>371.9999999999976</c:v>
                </c:pt>
                <c:pt idx="167">
                  <c:v>450.999999999999</c:v>
                </c:pt>
                <c:pt idx="168">
                  <c:v>309.0000000000003</c:v>
                </c:pt>
                <c:pt idx="169">
                  <c:v>400.9999999999991</c:v>
                </c:pt>
                <c:pt idx="170">
                  <c:v>396.9999999999986</c:v>
                </c:pt>
                <c:pt idx="171">
                  <c:v>518.000000000001</c:v>
                </c:pt>
                <c:pt idx="172">
                  <c:v>308.9999999999989</c:v>
                </c:pt>
                <c:pt idx="173">
                  <c:v>370.0000000000002</c:v>
                </c:pt>
                <c:pt idx="174">
                  <c:v>386.0000000000021</c:v>
                </c:pt>
                <c:pt idx="175">
                  <c:v>329.9999999999992</c:v>
                </c:pt>
                <c:pt idx="176">
                  <c:v>358.9999999999991</c:v>
                </c:pt>
                <c:pt idx="177">
                  <c:v>446.9999999999981</c:v>
                </c:pt>
                <c:pt idx="178">
                  <c:v>461.0000000000006</c:v>
                </c:pt>
                <c:pt idx="179">
                  <c:v>362.9999999999992</c:v>
                </c:pt>
                <c:pt idx="180">
                  <c:v>460.999999999998</c:v>
                </c:pt>
                <c:pt idx="181">
                  <c:v>393.0000000000004</c:v>
                </c:pt>
                <c:pt idx="182">
                  <c:v>335.0000000000002</c:v>
                </c:pt>
                <c:pt idx="183">
                  <c:v>426.0000000000022</c:v>
                </c:pt>
                <c:pt idx="184">
                  <c:v>374.0</c:v>
                </c:pt>
                <c:pt idx="185">
                  <c:v>341.0000000000007</c:v>
                </c:pt>
                <c:pt idx="186">
                  <c:v>419.999999999998</c:v>
                </c:pt>
                <c:pt idx="187">
                  <c:v>468.0000000000011</c:v>
                </c:pt>
                <c:pt idx="188">
                  <c:v>359.9999999999992</c:v>
                </c:pt>
                <c:pt idx="189">
                  <c:v>425.000000000001</c:v>
                </c:pt>
                <c:pt idx="190">
                  <c:v>424.9999999999986</c:v>
                </c:pt>
                <c:pt idx="191">
                  <c:v>359.0000000000002</c:v>
                </c:pt>
                <c:pt idx="192">
                  <c:v>409.0000000000016</c:v>
                </c:pt>
                <c:pt idx="193">
                  <c:v>403.999999999999</c:v>
                </c:pt>
                <c:pt idx="194">
                  <c:v>384.9999999999991</c:v>
                </c:pt>
                <c:pt idx="195">
                  <c:v>421.000000000001</c:v>
                </c:pt>
                <c:pt idx="196">
                  <c:v>408.9999999999991</c:v>
                </c:pt>
                <c:pt idx="197">
                  <c:v>382.0</c:v>
                </c:pt>
                <c:pt idx="198">
                  <c:v>489.0000000000013</c:v>
                </c:pt>
                <c:pt idx="199">
                  <c:v>1681.000000000002</c:v>
                </c:pt>
                <c:pt idx="200">
                  <c:v>508.000000000001</c:v>
                </c:pt>
                <c:pt idx="201">
                  <c:v>400.9999999999991</c:v>
                </c:pt>
                <c:pt idx="202">
                  <c:v>481.0000000000007</c:v>
                </c:pt>
                <c:pt idx="203">
                  <c:v>500.0000000000014</c:v>
                </c:pt>
                <c:pt idx="204">
                  <c:v>450.0000000000012</c:v>
                </c:pt>
                <c:pt idx="205">
                  <c:v>614.999999999999</c:v>
                </c:pt>
                <c:pt idx="206">
                  <c:v>607.0000000000014</c:v>
                </c:pt>
                <c:pt idx="207">
                  <c:v>433.0000000000023</c:v>
                </c:pt>
                <c:pt idx="208">
                  <c:v>434.9999999999986</c:v>
                </c:pt>
                <c:pt idx="209">
                  <c:v>691.0000000000016</c:v>
                </c:pt>
                <c:pt idx="210">
                  <c:v>475.9999999999989</c:v>
                </c:pt>
                <c:pt idx="211">
                  <c:v>339.0000000000001</c:v>
                </c:pt>
                <c:pt idx="212">
                  <c:v>521.0000000000004</c:v>
                </c:pt>
                <c:pt idx="213">
                  <c:v>451.000000000002</c:v>
                </c:pt>
                <c:pt idx="214">
                  <c:v>473.9999999999986</c:v>
                </c:pt>
                <c:pt idx="215">
                  <c:v>449.9999999999989</c:v>
                </c:pt>
                <c:pt idx="216">
                  <c:v>337.0000000000001</c:v>
                </c:pt>
                <c:pt idx="217">
                  <c:v>495.0000000000016</c:v>
                </c:pt>
                <c:pt idx="218">
                  <c:v>459.0000000000026</c:v>
                </c:pt>
                <c:pt idx="219">
                  <c:v>432.9999999999989</c:v>
                </c:pt>
                <c:pt idx="220">
                  <c:v>574.9999999999992</c:v>
                </c:pt>
                <c:pt idx="221">
                  <c:v>531.0</c:v>
                </c:pt>
                <c:pt idx="222">
                  <c:v>480.9999999999989</c:v>
                </c:pt>
                <c:pt idx="223">
                  <c:v>501.9999999999989</c:v>
                </c:pt>
                <c:pt idx="224">
                  <c:v>1464.000000000001</c:v>
                </c:pt>
                <c:pt idx="225">
                  <c:v>501.0000000000008</c:v>
                </c:pt>
                <c:pt idx="226">
                  <c:v>415.9999999999992</c:v>
                </c:pt>
                <c:pt idx="227">
                  <c:v>426.9999999999991</c:v>
                </c:pt>
                <c:pt idx="228">
                  <c:v>477.0000000000012</c:v>
                </c:pt>
                <c:pt idx="229">
                  <c:v>403.0000000000018</c:v>
                </c:pt>
                <c:pt idx="230">
                  <c:v>455.0000000000006</c:v>
                </c:pt>
                <c:pt idx="231">
                  <c:v>710.9999999999976</c:v>
                </c:pt>
                <c:pt idx="232">
                  <c:v>405.9999999999989</c:v>
                </c:pt>
                <c:pt idx="233">
                  <c:v>498.0000000000006</c:v>
                </c:pt>
                <c:pt idx="234">
                  <c:v>427.0000000000006</c:v>
                </c:pt>
                <c:pt idx="235">
                  <c:v>808.0000000000004</c:v>
                </c:pt>
                <c:pt idx="236">
                  <c:v>446.0000000000001</c:v>
                </c:pt>
                <c:pt idx="237">
                  <c:v>579.0000000000004</c:v>
                </c:pt>
                <c:pt idx="238">
                  <c:v>387.999999999999</c:v>
                </c:pt>
                <c:pt idx="239">
                  <c:v>516.9999999999992</c:v>
                </c:pt>
                <c:pt idx="240">
                  <c:v>535.9999999999992</c:v>
                </c:pt>
                <c:pt idx="241">
                  <c:v>543.0000000000008</c:v>
                </c:pt>
                <c:pt idx="242">
                  <c:v>422.0000000000002</c:v>
                </c:pt>
                <c:pt idx="243">
                  <c:v>726.9999999999984</c:v>
                </c:pt>
                <c:pt idx="244">
                  <c:v>454.0</c:v>
                </c:pt>
                <c:pt idx="245">
                  <c:v>506.0000000000016</c:v>
                </c:pt>
                <c:pt idx="246">
                  <c:v>545.9999999999994</c:v>
                </c:pt>
                <c:pt idx="247">
                  <c:v>515.0000000000008</c:v>
                </c:pt>
                <c:pt idx="248">
                  <c:v>568.0000000000027</c:v>
                </c:pt>
                <c:pt idx="249">
                  <c:v>558.0000000000012</c:v>
                </c:pt>
                <c:pt idx="250">
                  <c:v>397.9999999999989</c:v>
                </c:pt>
                <c:pt idx="251">
                  <c:v>427.9999999999992</c:v>
                </c:pt>
                <c:pt idx="252">
                  <c:v>534.9999999999998</c:v>
                </c:pt>
                <c:pt idx="253">
                  <c:v>536.000000000002</c:v>
                </c:pt>
                <c:pt idx="254">
                  <c:v>602.9999999999967</c:v>
                </c:pt>
                <c:pt idx="255">
                  <c:v>582.9999999999998</c:v>
                </c:pt>
                <c:pt idx="256">
                  <c:v>537.9999999999991</c:v>
                </c:pt>
                <c:pt idx="257">
                  <c:v>461.9999999999991</c:v>
                </c:pt>
                <c:pt idx="258">
                  <c:v>566.0000000000027</c:v>
                </c:pt>
                <c:pt idx="259">
                  <c:v>539.9999999999982</c:v>
                </c:pt>
                <c:pt idx="260">
                  <c:v>552.000000000001</c:v>
                </c:pt>
                <c:pt idx="261">
                  <c:v>486.9999999999991</c:v>
                </c:pt>
                <c:pt idx="262">
                  <c:v>679.000000000001</c:v>
                </c:pt>
                <c:pt idx="263">
                  <c:v>559.9999999999983</c:v>
                </c:pt>
                <c:pt idx="264">
                  <c:v>413.999999999999</c:v>
                </c:pt>
                <c:pt idx="265">
                  <c:v>499.9999999999986</c:v>
                </c:pt>
                <c:pt idx="266">
                  <c:v>364.0000000000002</c:v>
                </c:pt>
                <c:pt idx="267">
                  <c:v>593.9999999999992</c:v>
                </c:pt>
                <c:pt idx="268">
                  <c:v>479.9999999999991</c:v>
                </c:pt>
                <c:pt idx="269">
                  <c:v>516.9999999999993</c:v>
                </c:pt>
                <c:pt idx="270">
                  <c:v>600.9999999999992</c:v>
                </c:pt>
                <c:pt idx="271">
                  <c:v>516.0000000000002</c:v>
                </c:pt>
                <c:pt idx="272">
                  <c:v>665.9999999999992</c:v>
                </c:pt>
                <c:pt idx="273">
                  <c:v>517.000000000002</c:v>
                </c:pt>
                <c:pt idx="274">
                  <c:v>551.0000000000004</c:v>
                </c:pt>
                <c:pt idx="275">
                  <c:v>461.0000000000002</c:v>
                </c:pt>
                <c:pt idx="276">
                  <c:v>607.9999999999978</c:v>
                </c:pt>
                <c:pt idx="277">
                  <c:v>426.0</c:v>
                </c:pt>
                <c:pt idx="278">
                  <c:v>573.9999999999984</c:v>
                </c:pt>
                <c:pt idx="279">
                  <c:v>522.000000000001</c:v>
                </c:pt>
                <c:pt idx="280">
                  <c:v>536.9999999999981</c:v>
                </c:pt>
                <c:pt idx="281">
                  <c:v>1560.0</c:v>
                </c:pt>
                <c:pt idx="282">
                  <c:v>460.000000000001</c:v>
                </c:pt>
                <c:pt idx="283">
                  <c:v>603.9999999999974</c:v>
                </c:pt>
                <c:pt idx="284">
                  <c:v>536.9999999999997</c:v>
                </c:pt>
                <c:pt idx="285">
                  <c:v>512.0000000000011</c:v>
                </c:pt>
                <c:pt idx="286">
                  <c:v>699.9999999999994</c:v>
                </c:pt>
                <c:pt idx="287">
                  <c:v>525.0000000000021</c:v>
                </c:pt>
                <c:pt idx="288">
                  <c:v>614.000000000002</c:v>
                </c:pt>
                <c:pt idx="289">
                  <c:v>542.9999999999989</c:v>
                </c:pt>
                <c:pt idx="290">
                  <c:v>569.0000000000025</c:v>
                </c:pt>
                <c:pt idx="291">
                  <c:v>594.9999999999984</c:v>
                </c:pt>
                <c:pt idx="292">
                  <c:v>591.000000000002</c:v>
                </c:pt>
                <c:pt idx="293">
                  <c:v>612.9999999999999</c:v>
                </c:pt>
                <c:pt idx="294">
                  <c:v>575.000000000001</c:v>
                </c:pt>
                <c:pt idx="295">
                  <c:v>497.0000000000006</c:v>
                </c:pt>
                <c:pt idx="296">
                  <c:v>658.9999999999977</c:v>
                </c:pt>
                <c:pt idx="297">
                  <c:v>681.9999999999984</c:v>
                </c:pt>
                <c:pt idx="298">
                  <c:v>1386.0</c:v>
                </c:pt>
                <c:pt idx="299">
                  <c:v>660.9999999999984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4922728"/>
        <c:axId val="-2139069560"/>
      </c:scatterChart>
      <c:valAx>
        <c:axId val="2134922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069560"/>
        <c:crosses val="autoZero"/>
        <c:crossBetween val="midCat"/>
      </c:valAx>
      <c:valAx>
        <c:axId val="-2139069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49227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0731199912531299"/>
                  <c:y val="-0.39365711406688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R</a:t>
                    </a:r>
                    <a:r>
                      <a:rPr lang="en-US" baseline="0" dirty="0"/>
                      <a:t>² = 0.24149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'Big samples'!$F$1:$F$201</c:f>
              <c:numCache>
                <c:formatCode>General</c:formatCode>
                <c:ptCount val="201"/>
                <c:pt idx="0">
                  <c:v>14.0</c:v>
                </c:pt>
                <c:pt idx="1">
                  <c:v>9.0</c:v>
                </c:pt>
                <c:pt idx="2">
                  <c:v>16.0</c:v>
                </c:pt>
                <c:pt idx="3">
                  <c:v>15.0</c:v>
                </c:pt>
                <c:pt idx="4">
                  <c:v>25.0</c:v>
                </c:pt>
                <c:pt idx="5">
                  <c:v>26.0</c:v>
                </c:pt>
                <c:pt idx="6">
                  <c:v>14.0</c:v>
                </c:pt>
                <c:pt idx="7">
                  <c:v>6.0</c:v>
                </c:pt>
                <c:pt idx="8">
                  <c:v>1.0</c:v>
                </c:pt>
                <c:pt idx="9">
                  <c:v>24.0</c:v>
                </c:pt>
                <c:pt idx="10">
                  <c:v>7.0</c:v>
                </c:pt>
                <c:pt idx="11">
                  <c:v>39.0</c:v>
                </c:pt>
                <c:pt idx="12">
                  <c:v>14.0</c:v>
                </c:pt>
                <c:pt idx="13">
                  <c:v>9.0</c:v>
                </c:pt>
                <c:pt idx="14">
                  <c:v>30.0</c:v>
                </c:pt>
                <c:pt idx="15">
                  <c:v>6.0</c:v>
                </c:pt>
                <c:pt idx="16">
                  <c:v>9.0</c:v>
                </c:pt>
                <c:pt idx="17">
                  <c:v>27.0</c:v>
                </c:pt>
                <c:pt idx="18">
                  <c:v>55.0</c:v>
                </c:pt>
                <c:pt idx="19">
                  <c:v>51.0</c:v>
                </c:pt>
                <c:pt idx="20">
                  <c:v>13.0</c:v>
                </c:pt>
                <c:pt idx="21">
                  <c:v>31.0</c:v>
                </c:pt>
                <c:pt idx="22">
                  <c:v>26.0</c:v>
                </c:pt>
                <c:pt idx="23">
                  <c:v>19.0</c:v>
                </c:pt>
                <c:pt idx="24">
                  <c:v>22.0</c:v>
                </c:pt>
                <c:pt idx="25">
                  <c:v>9.0</c:v>
                </c:pt>
                <c:pt idx="26">
                  <c:v>22.0</c:v>
                </c:pt>
                <c:pt idx="27">
                  <c:v>6.0</c:v>
                </c:pt>
                <c:pt idx="28">
                  <c:v>27.0</c:v>
                </c:pt>
                <c:pt idx="29">
                  <c:v>21.0</c:v>
                </c:pt>
                <c:pt idx="30">
                  <c:v>27.0</c:v>
                </c:pt>
                <c:pt idx="31">
                  <c:v>16.0</c:v>
                </c:pt>
                <c:pt idx="32">
                  <c:v>38.0</c:v>
                </c:pt>
                <c:pt idx="33">
                  <c:v>22.0</c:v>
                </c:pt>
                <c:pt idx="34">
                  <c:v>26.0</c:v>
                </c:pt>
                <c:pt idx="35">
                  <c:v>23.0</c:v>
                </c:pt>
                <c:pt idx="36">
                  <c:v>30.0</c:v>
                </c:pt>
                <c:pt idx="37">
                  <c:v>22.0</c:v>
                </c:pt>
                <c:pt idx="38">
                  <c:v>14.0</c:v>
                </c:pt>
                <c:pt idx="39">
                  <c:v>27.0</c:v>
                </c:pt>
                <c:pt idx="40">
                  <c:v>23.0</c:v>
                </c:pt>
                <c:pt idx="41">
                  <c:v>49.0</c:v>
                </c:pt>
                <c:pt idx="42">
                  <c:v>34.0</c:v>
                </c:pt>
                <c:pt idx="43">
                  <c:v>26.0</c:v>
                </c:pt>
                <c:pt idx="44">
                  <c:v>43.0</c:v>
                </c:pt>
                <c:pt idx="45">
                  <c:v>13.0</c:v>
                </c:pt>
                <c:pt idx="46">
                  <c:v>23.0</c:v>
                </c:pt>
                <c:pt idx="47">
                  <c:v>32.0</c:v>
                </c:pt>
                <c:pt idx="48">
                  <c:v>19.0</c:v>
                </c:pt>
                <c:pt idx="49">
                  <c:v>45.0</c:v>
                </c:pt>
                <c:pt idx="50">
                  <c:v>25.0</c:v>
                </c:pt>
                <c:pt idx="51">
                  <c:v>44.0</c:v>
                </c:pt>
                <c:pt idx="52">
                  <c:v>17.0</c:v>
                </c:pt>
                <c:pt idx="53">
                  <c:v>26.0</c:v>
                </c:pt>
                <c:pt idx="54">
                  <c:v>34.0</c:v>
                </c:pt>
                <c:pt idx="55">
                  <c:v>33.0</c:v>
                </c:pt>
                <c:pt idx="56">
                  <c:v>27.0</c:v>
                </c:pt>
                <c:pt idx="57">
                  <c:v>14.0</c:v>
                </c:pt>
                <c:pt idx="58">
                  <c:v>20.0</c:v>
                </c:pt>
                <c:pt idx="59">
                  <c:v>43.0</c:v>
                </c:pt>
                <c:pt idx="60">
                  <c:v>1.0</c:v>
                </c:pt>
                <c:pt idx="61">
                  <c:v>15.0</c:v>
                </c:pt>
                <c:pt idx="62">
                  <c:v>22.0</c:v>
                </c:pt>
                <c:pt idx="63">
                  <c:v>25.0</c:v>
                </c:pt>
                <c:pt idx="64">
                  <c:v>63.0</c:v>
                </c:pt>
                <c:pt idx="65">
                  <c:v>56.0</c:v>
                </c:pt>
                <c:pt idx="66">
                  <c:v>41.0</c:v>
                </c:pt>
                <c:pt idx="67">
                  <c:v>52.0</c:v>
                </c:pt>
                <c:pt idx="68">
                  <c:v>46.0</c:v>
                </c:pt>
                <c:pt idx="69">
                  <c:v>40.0</c:v>
                </c:pt>
                <c:pt idx="70">
                  <c:v>48.0</c:v>
                </c:pt>
                <c:pt idx="71">
                  <c:v>65.0</c:v>
                </c:pt>
                <c:pt idx="72">
                  <c:v>100.0</c:v>
                </c:pt>
                <c:pt idx="73">
                  <c:v>50.0</c:v>
                </c:pt>
                <c:pt idx="74">
                  <c:v>34.0</c:v>
                </c:pt>
                <c:pt idx="75">
                  <c:v>65.0</c:v>
                </c:pt>
                <c:pt idx="76">
                  <c:v>73.0</c:v>
                </c:pt>
                <c:pt idx="77">
                  <c:v>41.0</c:v>
                </c:pt>
                <c:pt idx="78">
                  <c:v>47.0</c:v>
                </c:pt>
                <c:pt idx="79">
                  <c:v>124.0</c:v>
                </c:pt>
                <c:pt idx="80">
                  <c:v>124.0</c:v>
                </c:pt>
                <c:pt idx="81">
                  <c:v>33.0</c:v>
                </c:pt>
                <c:pt idx="82">
                  <c:v>64.0</c:v>
                </c:pt>
                <c:pt idx="83">
                  <c:v>38.0</c:v>
                </c:pt>
                <c:pt idx="84">
                  <c:v>64.0</c:v>
                </c:pt>
                <c:pt idx="85">
                  <c:v>95.0</c:v>
                </c:pt>
                <c:pt idx="86">
                  <c:v>95.0</c:v>
                </c:pt>
                <c:pt idx="87">
                  <c:v>66.0</c:v>
                </c:pt>
                <c:pt idx="88">
                  <c:v>111.0</c:v>
                </c:pt>
                <c:pt idx="89">
                  <c:v>232.0</c:v>
                </c:pt>
                <c:pt idx="90">
                  <c:v>68.0</c:v>
                </c:pt>
                <c:pt idx="91">
                  <c:v>88.0</c:v>
                </c:pt>
                <c:pt idx="92">
                  <c:v>264.0</c:v>
                </c:pt>
                <c:pt idx="93">
                  <c:v>84.0</c:v>
                </c:pt>
                <c:pt idx="94">
                  <c:v>130.0</c:v>
                </c:pt>
                <c:pt idx="95">
                  <c:v>212.0</c:v>
                </c:pt>
                <c:pt idx="96">
                  <c:v>143.0</c:v>
                </c:pt>
                <c:pt idx="97">
                  <c:v>274.0</c:v>
                </c:pt>
                <c:pt idx="98">
                  <c:v>670.0</c:v>
                </c:pt>
                <c:pt idx="99">
                  <c:v>736.0</c:v>
                </c:pt>
                <c:pt idx="100">
                  <c:v>667.0</c:v>
                </c:pt>
                <c:pt idx="101">
                  <c:v>253.0</c:v>
                </c:pt>
              </c:numCache>
            </c:numRef>
          </c:xVal>
          <c:yVal>
            <c:numRef>
              <c:f>'Big samples'!$J$1:$J$201</c:f>
              <c:numCache>
                <c:formatCode>General</c:formatCode>
                <c:ptCount val="201"/>
                <c:pt idx="0">
                  <c:v>3269.999999999996</c:v>
                </c:pt>
                <c:pt idx="1">
                  <c:v>2772.000000000002</c:v>
                </c:pt>
                <c:pt idx="2">
                  <c:v>4270.000000000008</c:v>
                </c:pt>
                <c:pt idx="3">
                  <c:v>5062.000000000014</c:v>
                </c:pt>
                <c:pt idx="4">
                  <c:v>5559.0</c:v>
                </c:pt>
                <c:pt idx="5">
                  <c:v>4625.0</c:v>
                </c:pt>
                <c:pt idx="6">
                  <c:v>4809.999999999984</c:v>
                </c:pt>
                <c:pt idx="7">
                  <c:v>2029.999999999996</c:v>
                </c:pt>
                <c:pt idx="8">
                  <c:v>32170.99999999996</c:v>
                </c:pt>
                <c:pt idx="9">
                  <c:v>5581.000000000002</c:v>
                </c:pt>
                <c:pt idx="10">
                  <c:v>8086.999999999985</c:v>
                </c:pt>
                <c:pt idx="11">
                  <c:v>17399.00000000002</c:v>
                </c:pt>
                <c:pt idx="12">
                  <c:v>2824.000000000003</c:v>
                </c:pt>
                <c:pt idx="13">
                  <c:v>2725.0</c:v>
                </c:pt>
                <c:pt idx="14">
                  <c:v>5984.000000000002</c:v>
                </c:pt>
                <c:pt idx="15">
                  <c:v>3847.000000000012</c:v>
                </c:pt>
                <c:pt idx="16">
                  <c:v>2061.000000000005</c:v>
                </c:pt>
                <c:pt idx="17">
                  <c:v>5419.999999999985</c:v>
                </c:pt>
                <c:pt idx="18">
                  <c:v>1792.999999999994</c:v>
                </c:pt>
                <c:pt idx="19">
                  <c:v>18765.00000000006</c:v>
                </c:pt>
                <c:pt idx="20">
                  <c:v>5420.000000000008</c:v>
                </c:pt>
                <c:pt idx="21">
                  <c:v>2604.0</c:v>
                </c:pt>
                <c:pt idx="22">
                  <c:v>10064.99999999999</c:v>
                </c:pt>
                <c:pt idx="23">
                  <c:v>6722.99999999999</c:v>
                </c:pt>
                <c:pt idx="24">
                  <c:v>7056.000000000014</c:v>
                </c:pt>
                <c:pt idx="25">
                  <c:v>2840.999999999995</c:v>
                </c:pt>
                <c:pt idx="26">
                  <c:v>11604.99999999997</c:v>
                </c:pt>
                <c:pt idx="27">
                  <c:v>1833.000000000002</c:v>
                </c:pt>
                <c:pt idx="28">
                  <c:v>10719.00000000001</c:v>
                </c:pt>
                <c:pt idx="29">
                  <c:v>6577.000000000027</c:v>
                </c:pt>
                <c:pt idx="30">
                  <c:v>10564.99999999999</c:v>
                </c:pt>
                <c:pt idx="31">
                  <c:v>5977.000000000004</c:v>
                </c:pt>
                <c:pt idx="32">
                  <c:v>19753.0</c:v>
                </c:pt>
                <c:pt idx="33">
                  <c:v>7202.999999999978</c:v>
                </c:pt>
                <c:pt idx="34">
                  <c:v>11240.00000000001</c:v>
                </c:pt>
                <c:pt idx="35">
                  <c:v>7199.000000000012</c:v>
                </c:pt>
                <c:pt idx="36">
                  <c:v>6565.999999999981</c:v>
                </c:pt>
                <c:pt idx="37">
                  <c:v>6608.000000000025</c:v>
                </c:pt>
                <c:pt idx="38">
                  <c:v>4033.000000000005</c:v>
                </c:pt>
                <c:pt idx="39">
                  <c:v>7479.999999999985</c:v>
                </c:pt>
                <c:pt idx="40">
                  <c:v>11382.00000000003</c:v>
                </c:pt>
                <c:pt idx="41">
                  <c:v>6835.0</c:v>
                </c:pt>
                <c:pt idx="42">
                  <c:v>7819.000000000016</c:v>
                </c:pt>
                <c:pt idx="43">
                  <c:v>14813.00000000002</c:v>
                </c:pt>
                <c:pt idx="44">
                  <c:v>9616.999999999958</c:v>
                </c:pt>
                <c:pt idx="45">
                  <c:v>6302.999999999995</c:v>
                </c:pt>
                <c:pt idx="46">
                  <c:v>14109.99999999996</c:v>
                </c:pt>
                <c:pt idx="47">
                  <c:v>13720.00000000003</c:v>
                </c:pt>
                <c:pt idx="48">
                  <c:v>7576.0</c:v>
                </c:pt>
                <c:pt idx="49">
                  <c:v>15140.00000000001</c:v>
                </c:pt>
                <c:pt idx="50">
                  <c:v>14929.00000000001</c:v>
                </c:pt>
                <c:pt idx="51">
                  <c:v>7281.000000000028</c:v>
                </c:pt>
                <c:pt idx="52">
                  <c:v>5703.999999999998</c:v>
                </c:pt>
                <c:pt idx="53">
                  <c:v>3143.999999999997</c:v>
                </c:pt>
                <c:pt idx="54">
                  <c:v>16172.99999999997</c:v>
                </c:pt>
                <c:pt idx="55">
                  <c:v>16431.00000000002</c:v>
                </c:pt>
                <c:pt idx="56">
                  <c:v>19210.99999999999</c:v>
                </c:pt>
                <c:pt idx="57">
                  <c:v>4690.000000000005</c:v>
                </c:pt>
                <c:pt idx="58">
                  <c:v>16096.00000000002</c:v>
                </c:pt>
                <c:pt idx="59">
                  <c:v>11803.00000000004</c:v>
                </c:pt>
                <c:pt idx="60">
                  <c:v>1915.999999999993</c:v>
                </c:pt>
                <c:pt idx="61">
                  <c:v>6509.000000000004</c:v>
                </c:pt>
                <c:pt idx="62">
                  <c:v>18632.00000000005</c:v>
                </c:pt>
                <c:pt idx="63">
                  <c:v>18203.99999999999</c:v>
                </c:pt>
                <c:pt idx="64">
                  <c:v>4036.0</c:v>
                </c:pt>
                <c:pt idx="65">
                  <c:v>5538.000000000003</c:v>
                </c:pt>
                <c:pt idx="66">
                  <c:v>21402.99999999995</c:v>
                </c:pt>
                <c:pt idx="67">
                  <c:v>20140.00000000003</c:v>
                </c:pt>
                <c:pt idx="68">
                  <c:v>11557.99999999995</c:v>
                </c:pt>
                <c:pt idx="69">
                  <c:v>26854.99999999997</c:v>
                </c:pt>
                <c:pt idx="70">
                  <c:v>4410.999999999998</c:v>
                </c:pt>
                <c:pt idx="71">
                  <c:v>7024.000000000004</c:v>
                </c:pt>
                <c:pt idx="72">
                  <c:v>5204.0</c:v>
                </c:pt>
                <c:pt idx="73">
                  <c:v>24009.99999999999</c:v>
                </c:pt>
                <c:pt idx="74">
                  <c:v>6701.999999999995</c:v>
                </c:pt>
                <c:pt idx="75">
                  <c:v>6535.000000000005</c:v>
                </c:pt>
                <c:pt idx="76">
                  <c:v>16961.99999999995</c:v>
                </c:pt>
                <c:pt idx="77">
                  <c:v>28422.00000000002</c:v>
                </c:pt>
                <c:pt idx="78">
                  <c:v>16033.99999999994</c:v>
                </c:pt>
                <c:pt idx="79">
                  <c:v>6544.999999999993</c:v>
                </c:pt>
                <c:pt idx="80">
                  <c:v>38230.00000000004</c:v>
                </c:pt>
                <c:pt idx="81">
                  <c:v>36207.00000000012</c:v>
                </c:pt>
                <c:pt idx="82">
                  <c:v>35839.00000000001</c:v>
                </c:pt>
                <c:pt idx="83">
                  <c:v>36955.99999999987</c:v>
                </c:pt>
                <c:pt idx="84">
                  <c:v>12089.99999999999</c:v>
                </c:pt>
                <c:pt idx="85">
                  <c:v>39274.99999999995</c:v>
                </c:pt>
                <c:pt idx="86">
                  <c:v>17431.0</c:v>
                </c:pt>
                <c:pt idx="87">
                  <c:v>54450.00000000004</c:v>
                </c:pt>
                <c:pt idx="88">
                  <c:v>44380.0</c:v>
                </c:pt>
                <c:pt idx="89">
                  <c:v>20963.00000000001</c:v>
                </c:pt>
                <c:pt idx="90">
                  <c:v>61932.99999999995</c:v>
                </c:pt>
                <c:pt idx="91">
                  <c:v>68699.00000000007</c:v>
                </c:pt>
                <c:pt idx="92">
                  <c:v>19049.99999999999</c:v>
                </c:pt>
                <c:pt idx="93">
                  <c:v>78015.99999999999</c:v>
                </c:pt>
                <c:pt idx="94">
                  <c:v>76054.00000000006</c:v>
                </c:pt>
                <c:pt idx="95">
                  <c:v>87885.0000000002</c:v>
                </c:pt>
                <c:pt idx="96">
                  <c:v>87162.00000000014</c:v>
                </c:pt>
                <c:pt idx="97">
                  <c:v>206073.9999999999</c:v>
                </c:pt>
                <c:pt idx="98">
                  <c:v>49838.00000000004</c:v>
                </c:pt>
                <c:pt idx="99">
                  <c:v>51459.0</c:v>
                </c:pt>
                <c:pt idx="100">
                  <c:v>86802.00000000004</c:v>
                </c:pt>
                <c:pt idx="101">
                  <c:v>243825.9999999996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805000"/>
        <c:axId val="2137859576"/>
      </c:scatterChart>
      <c:valAx>
        <c:axId val="2137805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7859576"/>
        <c:crosses val="autoZero"/>
        <c:crossBetween val="midCat"/>
      </c:valAx>
      <c:valAx>
        <c:axId val="2137859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78050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49003269835408"/>
          <c:y val="0.0641380051709613"/>
          <c:w val="0.941887023716455"/>
          <c:h val="0.917536850494478"/>
        </c:manualLayout>
      </c:layout>
      <c:lineChart>
        <c:grouping val="standard"/>
        <c:varyColors val="0"/>
        <c:ser>
          <c:idx val="2"/>
          <c:order val="0"/>
          <c:tx>
            <c:v>+&gt; for missense -&gt;intronic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251160"/>
        <c:axId val="-2133342088"/>
      </c:lineChart>
      <c:catAx>
        <c:axId val="-2117251160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3342088"/>
        <c:crosses val="autoZero"/>
        <c:auto val="1"/>
        <c:lblAlgn val="ctr"/>
        <c:lblOffset val="100"/>
        <c:noMultiLvlLbl val="0"/>
      </c:catAx>
      <c:valAx>
        <c:axId val="-2133342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17251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9771864"/>
        <c:axId val="2142475784"/>
      </c:barChart>
      <c:catAx>
        <c:axId val="2109771864"/>
        <c:scaling>
          <c:orientation val="minMax"/>
        </c:scaling>
        <c:delete val="0"/>
        <c:axPos val="b"/>
        <c:majorTickMark val="out"/>
        <c:minorTickMark val="none"/>
        <c:tickLblPos val="nextTo"/>
        <c:crossAx val="2142475784"/>
        <c:crosses val="autoZero"/>
        <c:auto val="1"/>
        <c:lblAlgn val="ctr"/>
        <c:lblOffset val="100"/>
        <c:noMultiLvlLbl val="0"/>
      </c:catAx>
      <c:valAx>
        <c:axId val="2142475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9771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plus>
            <c:min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minus>
          </c:errBars>
          <c:cat>
            <c:strRef>
              <c:f>peakout0.51.9!$M$85:$N$85</c:f>
              <c:strCache>
                <c:ptCount val="2"/>
                <c:pt idx="0">
                  <c:v>Hi TSG</c:v>
                </c:pt>
                <c:pt idx="1">
                  <c:v>Random</c:v>
                </c:pt>
              </c:strCache>
            </c:strRef>
          </c:cat>
          <c:val>
            <c:numRef>
              <c:f>peakout0.51.9!$M$86:$N$86</c:f>
              <c:numCache>
                <c:formatCode>General</c:formatCode>
                <c:ptCount val="2"/>
                <c:pt idx="0">
                  <c:v>2421.257142857143</c:v>
                </c:pt>
                <c:pt idx="1">
                  <c:v>2981.428571428572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521512"/>
        <c:axId val="-2138540184"/>
      </c:barChart>
      <c:catAx>
        <c:axId val="-21385215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8540184"/>
        <c:crosses val="autoZero"/>
        <c:auto val="1"/>
        <c:lblAlgn val="ctr"/>
        <c:lblOffset val="100"/>
        <c:noMultiLvlLbl val="0"/>
      </c:catAx>
      <c:valAx>
        <c:axId val="-2138540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85215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3.914458980660703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3.974740434633743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3.982642731038823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3.985282939158083</c:v>
                </c:pt>
                <c:pt idx="92">
                  <c:v>3.98521829107577</c:v>
                </c:pt>
                <c:pt idx="93">
                  <c:v>3.985658424076673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3.986688683388053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1.905944497479113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2.076468913292173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2.302263143298683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2.319148626380803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2.339036105708756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2.354415833838336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2.391742434817713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358904"/>
        <c:axId val="-2132393432"/>
      </c:lineChart>
      <c:catAx>
        <c:axId val="-21323589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2393432"/>
        <c:crosses val="autoZero"/>
        <c:auto val="1"/>
        <c:lblAlgn val="ctr"/>
        <c:lblOffset val="100"/>
        <c:noMultiLvlLbl val="0"/>
      </c:catAx>
      <c:valAx>
        <c:axId val="-2132393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358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115480"/>
        <c:axId val="-2138774648"/>
      </c:barChart>
      <c:catAx>
        <c:axId val="21351154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8774648"/>
        <c:crosses val="autoZero"/>
        <c:auto val="1"/>
        <c:lblAlgn val="ctr"/>
        <c:lblOffset val="100"/>
        <c:noMultiLvlLbl val="0"/>
      </c:catAx>
      <c:valAx>
        <c:axId val="-2138774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51154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3.914458980660704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3.974740434633744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3.982642731038824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3.985282939158084</c:v>
                </c:pt>
                <c:pt idx="92">
                  <c:v>3.98521829107577</c:v>
                </c:pt>
                <c:pt idx="93">
                  <c:v>3.985658424076674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3.986688683388054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1.905944497479114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2.076468913292174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2.302263143298684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2.319148626380804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2.339036105708756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2.354415833838336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2.391742434817714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448216"/>
        <c:axId val="-2132445224"/>
      </c:lineChart>
      <c:catAx>
        <c:axId val="-21324482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2445224"/>
        <c:crosses val="autoZero"/>
        <c:auto val="1"/>
        <c:lblAlgn val="ctr"/>
        <c:lblOffset val="100"/>
        <c:noMultiLvlLbl val="0"/>
      </c:catAx>
      <c:valAx>
        <c:axId val="-2132445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4482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3.914458980660703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3.974740434633743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3.982642731038823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3.985282939158083</c:v>
                </c:pt>
                <c:pt idx="92">
                  <c:v>3.98521829107577</c:v>
                </c:pt>
                <c:pt idx="93">
                  <c:v>3.985658424076673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3.986688683388053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1.905944497479113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2.076468913292173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2.302263143298683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2.319148626380803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2.339036105708756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2.354415833838336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2.391742434817713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552312"/>
        <c:axId val="-2132563752"/>
      </c:lineChart>
      <c:catAx>
        <c:axId val="-21325523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2563752"/>
        <c:crosses val="autoZero"/>
        <c:auto val="1"/>
        <c:lblAlgn val="ctr"/>
        <c:lblOffset val="100"/>
        <c:noMultiLvlLbl val="0"/>
      </c:catAx>
      <c:valAx>
        <c:axId val="-2132563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5523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Sheet1!$F$5:$G$5</c:f>
                <c:numCache>
                  <c:formatCode>General</c:formatCode>
                  <c:ptCount val="2"/>
                  <c:pt idx="0">
                    <c:v>8.38545083045963</c:v>
                  </c:pt>
                  <c:pt idx="1">
                    <c:v>9.084739292350414</c:v>
                  </c:pt>
                </c:numCache>
              </c:numRef>
            </c:plus>
            <c:minus>
              <c:numRef>
                <c:f>Sheet1!$F$5:$G$5</c:f>
                <c:numCache>
                  <c:formatCode>General</c:formatCode>
                  <c:ptCount val="2"/>
                  <c:pt idx="0">
                    <c:v>8.38545083045963</c:v>
                  </c:pt>
                  <c:pt idx="1">
                    <c:v>9.084739292350414</c:v>
                  </c:pt>
                </c:numCache>
              </c:numRef>
            </c:minus>
          </c:errBars>
          <c:cat>
            <c:strRef>
              <c:f>Sheet1!$F$1:$G$1</c:f>
              <c:strCache>
                <c:ptCount val="2"/>
                <c:pt idx="0">
                  <c:v>TSG</c:v>
                </c:pt>
                <c:pt idx="1">
                  <c:v>Oncogenes</c:v>
                </c:pt>
              </c:strCache>
            </c:strRef>
          </c:cat>
          <c:val>
            <c:numRef>
              <c:f>Sheet1!$F$4:$G$4</c:f>
              <c:numCache>
                <c:formatCode>General</c:formatCode>
                <c:ptCount val="2"/>
                <c:pt idx="0">
                  <c:v>24.21052989</c:v>
                </c:pt>
                <c:pt idx="1">
                  <c:v>25.92908225651587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592536"/>
        <c:axId val="-2132597144"/>
      </c:barChart>
      <c:catAx>
        <c:axId val="-21325925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2597144"/>
        <c:crosses val="autoZero"/>
        <c:auto val="1"/>
        <c:lblAlgn val="ctr"/>
        <c:lblOffset val="100"/>
        <c:noMultiLvlLbl val="0"/>
      </c:catAx>
      <c:valAx>
        <c:axId val="-2132597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592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3.914458980660702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3.974740434633742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3.982642731038822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3.985282939158082</c:v>
                </c:pt>
                <c:pt idx="92">
                  <c:v>3.98521829107577</c:v>
                </c:pt>
                <c:pt idx="93">
                  <c:v>3.985658424076672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3.986688683388052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1.905944497479112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2.076468913292172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2.302263143298682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2.319148626380802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2.339036105708756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2.354415833838336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2.391742434817712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651800"/>
        <c:axId val="-2132656616"/>
      </c:lineChart>
      <c:catAx>
        <c:axId val="-213265180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2656616"/>
        <c:crosses val="autoZero"/>
        <c:auto val="1"/>
        <c:lblAlgn val="ctr"/>
        <c:lblOffset val="100"/>
        <c:noMultiLvlLbl val="0"/>
      </c:catAx>
      <c:valAx>
        <c:axId val="-2132656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6518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F0286-AE22-934A-8D36-FC01868B5300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1EE12-F725-204D-AB9A-EE20F92D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0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4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0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7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574F1-5167-A349-8D0C-035E4AAEC086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4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Relationship Id="rId3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8.png"/><Relationship Id="rId9" Type="http://schemas.openxmlformats.org/officeDocument/2006/relationships/package" Target="../embeddings/Microsoft_Word_Document3.docx"/><Relationship Id="rId10" Type="http://schemas.openxmlformats.org/officeDocument/2006/relationships/image" Target="../media/image9.png"/><Relationship Id="rId11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package" Target="../embeddings/Microsoft_Word_Document7.docx"/><Relationship Id="rId13" Type="http://schemas.openxmlformats.org/officeDocument/2006/relationships/image" Target="../media/image18.png"/><Relationship Id="rId14" Type="http://schemas.openxmlformats.org/officeDocument/2006/relationships/package" Target="../embeddings/Microsoft_Word_Document8.docx"/><Relationship Id="rId15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package" Target="../embeddings/Microsoft_Word_Document5.docx"/><Relationship Id="rId9" Type="http://schemas.openxmlformats.org/officeDocument/2006/relationships/image" Target="../media/image16.png"/><Relationship Id="rId10" Type="http://schemas.openxmlformats.org/officeDocument/2006/relationships/package" Target="../embeddings/Microsoft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Modeling Clonal Evolution and the effect of fitness mutations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96" y="123496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7754" y="3995634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1080" y="4003361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8056" y="4011088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9148" y="4018815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0.2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946393"/>
              </p:ext>
            </p:extLst>
          </p:nvPr>
        </p:nvGraphicFramePr>
        <p:xfrm>
          <a:off x="192737" y="4845565"/>
          <a:ext cx="8820530" cy="122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Worksheet" r:id="rId4" imgW="12750800" imgH="1765300" progId="Excel.Sheet.12">
                  <p:embed/>
                </p:oleObj>
              </mc:Choice>
              <mc:Fallback>
                <p:oleObj name="Worksheet" r:id="rId4" imgW="12750800" imgH="1765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737" y="4845565"/>
                        <a:ext cx="8820530" cy="1220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51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Accounting for Resolution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60x, 100x, 300x, 1000x, Perfect coverage</a:t>
            </a:r>
          </a:p>
          <a:p>
            <a:pPr lvl="1"/>
            <a:r>
              <a:rPr lang="en-US" dirty="0" smtClean="0"/>
              <a:t>How far is driver mutation from peak</a:t>
            </a:r>
          </a:p>
          <a:p>
            <a:pPr lvl="1"/>
            <a:r>
              <a:rPr lang="en-US" dirty="0" smtClean="0"/>
              <a:t>Average effect K</a:t>
            </a:r>
          </a:p>
          <a:p>
            <a:pPr lvl="1"/>
            <a:r>
              <a:rPr lang="en-US" dirty="0" smtClean="0"/>
              <a:t>False positive peaks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rmAutofit/>
          </a:bodyPr>
          <a:lstStyle/>
          <a:p>
            <a:r>
              <a:rPr lang="en-US" dirty="0" smtClean="0"/>
              <a:t>Identifying selection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377879"/>
              </p:ext>
            </p:extLst>
          </p:nvPr>
        </p:nvGraphicFramePr>
        <p:xfrm>
          <a:off x="2499303" y="3991404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172234"/>
              </p:ext>
            </p:extLst>
          </p:nvPr>
        </p:nvGraphicFramePr>
        <p:xfrm>
          <a:off x="5489472" y="4016582"/>
          <a:ext cx="2246682" cy="216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215329" y="3499181"/>
            <a:ext cx="5278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Driver</a:t>
            </a:r>
            <a:r>
              <a:rPr lang="en-US" dirty="0" smtClean="0"/>
              <a:t>                             </a:t>
            </a:r>
            <a:r>
              <a:rPr lang="en-US" u="sng" dirty="0" smtClean="0"/>
              <a:t>high </a:t>
            </a:r>
            <a:r>
              <a:rPr lang="en-US" u="sng" dirty="0"/>
              <a:t>impact TSG </a:t>
            </a:r>
            <a:r>
              <a:rPr lang="en-US" u="sng" dirty="0" smtClean="0"/>
              <a:t>mutations         </a:t>
            </a:r>
            <a:endParaRPr lang="en-US" u="sng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661051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2958" y="3359028"/>
            <a:ext cx="5789527" cy="286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26885" y="2621674"/>
            <a:ext cx="646000" cy="2972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72885" y="2621675"/>
            <a:ext cx="792014" cy="226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53215" y="5668980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965906" y="5128022"/>
            <a:ext cx="150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Random mutation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097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smtClean="0"/>
              <a:t>False positive peaks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97" y="1475191"/>
            <a:ext cx="6845678" cy="4418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963819" y="1882096"/>
            <a:ext cx="5326957" cy="374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identified peaks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5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 smtClean="0"/>
              <a:t>Distance from peak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992" y="1554511"/>
            <a:ext cx="5666122" cy="3421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93471" y="2982991"/>
            <a:ext cx="361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from peak (# of mutations)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10709" y="5139554"/>
            <a:ext cx="407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Simulating Coverage Resolution 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smtClean="0"/>
              <a:t>Average effect K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27" y="1561938"/>
            <a:ext cx="6588546" cy="3978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299062" y="1886483"/>
            <a:ext cx="91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4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selection signal in 110 </a:t>
            </a:r>
            <a:r>
              <a:rPr lang="en-US" dirty="0" err="1" smtClean="0"/>
              <a:t>pcawg</a:t>
            </a:r>
            <a:r>
              <a:rPr lang="en-US" dirty="0" smtClean="0"/>
              <a:t> cancers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38016"/>
              </p:ext>
            </p:extLst>
          </p:nvPr>
        </p:nvGraphicFramePr>
        <p:xfrm>
          <a:off x="2499303" y="3991404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63016"/>
            <a:ext cx="207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Distance from predicted peak (with effect K~2)</a:t>
            </a:r>
            <a:endParaRPr lang="en-US" sz="16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623847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26885" y="2621674"/>
            <a:ext cx="646000" cy="2972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72885" y="2621675"/>
            <a:ext cx="792014" cy="226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</p:spTree>
    <p:extLst>
      <p:ext uri="{BB962C8B-B14F-4D97-AF65-F5344CB8AC3E}">
        <p14:creationId xmlns:p14="http://schemas.microsoft.com/office/powerpoint/2010/main" val="391663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Identifying selection signal in </a:t>
            </a:r>
            <a:r>
              <a:rPr lang="en-US" sz="3200" dirty="0" err="1" smtClean="0"/>
              <a:t>Pcawg</a:t>
            </a:r>
            <a:r>
              <a:rPr lang="en-US" sz="3200" dirty="0" smtClean="0"/>
              <a:t> cancers - Genes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976763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2678160" y="4446326"/>
            <a:ext cx="39655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(Random </a:t>
            </a:r>
            <a:r>
              <a:rPr lang="mr-IN" sz="1600" dirty="0" smtClean="0"/>
              <a:t>–</a:t>
            </a:r>
            <a:r>
              <a:rPr lang="en-US" sz="1600" dirty="0" smtClean="0"/>
              <a:t> “driver”) distance</a:t>
            </a:r>
          </a:p>
          <a:p>
            <a:pPr algn="ctr"/>
            <a:r>
              <a:rPr lang="en-US" sz="1600" dirty="0"/>
              <a:t>t</a:t>
            </a:r>
            <a:r>
              <a:rPr lang="en-US" sz="1600" dirty="0" smtClean="0"/>
              <a:t>o peak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122093" y="3295875"/>
            <a:ext cx="2356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Onco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u="sng" dirty="0"/>
              <a:t>TSG </a:t>
            </a:r>
            <a:r>
              <a:rPr lang="en-US" u="sng" dirty="0" smtClean="0"/>
              <a:t>mutations</a:t>
            </a:r>
            <a:endParaRPr lang="en-US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029880"/>
              </p:ext>
            </p:extLst>
          </p:nvPr>
        </p:nvGraphicFramePr>
        <p:xfrm>
          <a:off x="5083679" y="3762994"/>
          <a:ext cx="2377478" cy="207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1912" y="5545792"/>
            <a:ext cx="441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mutation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4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31480" y="2621676"/>
            <a:ext cx="1895405" cy="2924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79727" y="2621676"/>
            <a:ext cx="193158" cy="3052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Double Bracket 9"/>
          <p:cNvSpPr/>
          <p:nvPr/>
        </p:nvSpPr>
        <p:spPr>
          <a:xfrm>
            <a:off x="2690337" y="2247551"/>
            <a:ext cx="713975" cy="804002"/>
          </a:xfrm>
          <a:prstGeom prst="bracketPair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uble Bracket 22"/>
          <p:cNvSpPr/>
          <p:nvPr/>
        </p:nvSpPr>
        <p:spPr>
          <a:xfrm rot="5400000">
            <a:off x="7292467" y="4618113"/>
            <a:ext cx="1051355" cy="804002"/>
          </a:xfrm>
          <a:prstGeom prst="bracketPair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338" y="5653485"/>
            <a:ext cx="187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“Driver mutation”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354728" y="4678755"/>
            <a:ext cx="970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Average</a:t>
            </a:r>
          </a:p>
          <a:p>
            <a:r>
              <a:rPr lang="en-US" dirty="0" smtClean="0"/>
              <a:t>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7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Identifying selection signal in </a:t>
            </a:r>
            <a:r>
              <a:rPr lang="en-US" sz="3200" dirty="0" err="1" smtClean="0"/>
              <a:t>Pcawg</a:t>
            </a:r>
            <a:r>
              <a:rPr lang="en-US" sz="3200" dirty="0" smtClean="0"/>
              <a:t> cancers - Genes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395707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62526"/>
              </p:ext>
            </p:extLst>
          </p:nvPr>
        </p:nvGraphicFramePr>
        <p:xfrm>
          <a:off x="3700545" y="3355385"/>
          <a:ext cx="4900206" cy="300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1590351" y="3886977"/>
            <a:ext cx="3965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Random </a:t>
            </a:r>
            <a:r>
              <a:rPr lang="mr-IN" sz="1600" dirty="0" smtClean="0"/>
              <a:t>–</a:t>
            </a:r>
            <a:r>
              <a:rPr lang="en-US" sz="1600" dirty="0" smtClean="0"/>
              <a:t> Gene from peak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310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Tumor growth model</a:t>
            </a:r>
            <a:br>
              <a:rPr lang="en-US" dirty="0" smtClean="0"/>
            </a:br>
            <a:r>
              <a:rPr lang="en-US" dirty="0" smtClean="0"/>
              <a:t>and future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82"/>
            <a:ext cx="8414970" cy="21038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Predict changes in Individual tumor growth rate </a:t>
            </a:r>
            <a:r>
              <a:rPr lang="en-US" sz="1300" i="1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endParaRPr lang="en-US" sz="13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Select peaks/effect size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Suggest the presence of a driver (?missing drivers?)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Identify driver candidates (improved with depth)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the effect between different mutations/genes/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genetypes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/tumors 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(For example PTEN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RAS; Prostate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Lung; TSG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Immune Response genes)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Use for power calculations (define the effect and sequencing needed)</a:t>
            </a:r>
            <a:endParaRPr lang="en-US" sz="13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our findings with Paper 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65328"/>
            <a:ext cx="8300667" cy="113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/>
              <a:t>		Future directions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/>
              <a:t>Compare </a:t>
            </a:r>
            <a:r>
              <a:rPr lang="en-US" sz="1200" dirty="0"/>
              <a:t>different growth models based on ML</a:t>
            </a:r>
          </a:p>
          <a:p>
            <a:pPr>
              <a:buFont typeface="Wingdings" charset="2"/>
              <a:buChar char="Ø"/>
            </a:pPr>
            <a:endParaRPr lang="en-US" sz="1200" dirty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sz="1200" dirty="0" smtClean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Associate clonal evolution with Immune antibody repertoire evolution (</a:t>
            </a:r>
            <a:r>
              <a:rPr lang="en-US" sz="1200" dirty="0" err="1" smtClean="0"/>
              <a:t>Kleinstein</a:t>
            </a:r>
            <a:r>
              <a:rPr lang="en-US" sz="1200" dirty="0" smtClean="0"/>
              <a:t>)</a:t>
            </a:r>
          </a:p>
          <a:p>
            <a:pPr marL="0" indent="0">
              <a:buFont typeface="Arial"/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47825" y="3974475"/>
            <a:ext cx="67100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</a:rPr>
              <a:t>Model Liabilities: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Sequencing depth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err="1" smtClean="0">
                <a:solidFill>
                  <a:srgbClr val="FF0000"/>
                </a:solidFill>
              </a:rPr>
              <a:t>Subclone</a:t>
            </a:r>
            <a:r>
              <a:rPr lang="en-US" sz="1200" dirty="0" smtClean="0">
                <a:solidFill>
                  <a:srgbClr val="FF0000"/>
                </a:solidFill>
              </a:rPr>
              <a:t> assignment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Model fit optimization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Use of more complex models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8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Tumor growth model</a:t>
            </a:r>
            <a:br>
              <a:rPr lang="en-US" dirty="0" smtClean="0"/>
            </a:br>
            <a:r>
              <a:rPr lang="en-US" dirty="0" smtClean="0"/>
              <a:t>and future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82"/>
            <a:ext cx="8414970" cy="21038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Predict changes in Individual tumor growth rate </a:t>
            </a:r>
            <a:r>
              <a:rPr lang="en-US" sz="1300" i="1" dirty="0" smtClean="0">
                <a:solidFill>
                  <a:schemeClr val="bg1">
                    <a:lumMod val="85000"/>
                  </a:schemeClr>
                </a:solidFill>
              </a:rPr>
              <a:t>r</a:t>
            </a:r>
            <a:endParaRPr lang="en-US" sz="13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Select peaks/effect size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Suggest the presence of a driver (?missing drivers?)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Identify driver candidates (improved with depth)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Compare the effect between different mutations/genes/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genetypes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/tumors 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(For example PTEN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RAS; Prostate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Lung; TSG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Immune Response genes)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Use for power calculations (define the effect and sequencing needed)</a:t>
            </a:r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Compare our findings with Paper 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65328"/>
            <a:ext cx="8300667" cy="113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>
                <a:solidFill>
                  <a:srgbClr val="D9D9D9"/>
                </a:solidFill>
              </a:rPr>
              <a:t>		Future directions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Compare </a:t>
            </a:r>
            <a:r>
              <a:rPr lang="en-US" sz="1200" dirty="0">
                <a:solidFill>
                  <a:srgbClr val="D9D9D9"/>
                </a:solidFill>
              </a:rPr>
              <a:t>different growth models based on ML</a:t>
            </a:r>
          </a:p>
          <a:p>
            <a:pPr>
              <a:buFont typeface="Wingdings" charset="2"/>
              <a:buChar char="Ø"/>
            </a:pPr>
            <a:endParaRPr lang="en-US" sz="1200" dirty="0">
              <a:solidFill>
                <a:srgbClr val="D9D9D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sz="1200" dirty="0" smtClean="0">
              <a:solidFill>
                <a:srgbClr val="D9D9D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Associate clonal evolution with Immune antibody repertoire evolution (</a:t>
            </a:r>
            <a:r>
              <a:rPr lang="en-US" sz="1200" dirty="0" err="1" smtClean="0">
                <a:solidFill>
                  <a:srgbClr val="D9D9D9"/>
                </a:solidFill>
              </a:rPr>
              <a:t>Kleinstein</a:t>
            </a:r>
            <a:r>
              <a:rPr lang="en-US" sz="1200" dirty="0" smtClean="0">
                <a:solidFill>
                  <a:srgbClr val="D9D9D9"/>
                </a:solidFill>
              </a:rPr>
              <a:t>)</a:t>
            </a: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D9D9D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825" y="3974475"/>
            <a:ext cx="67100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</a:rPr>
              <a:t>Model Liabilities: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b="1" dirty="0" smtClean="0">
                <a:solidFill>
                  <a:srgbClr val="FF0000"/>
                </a:solidFill>
              </a:rPr>
              <a:t>Sequencing depth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err="1" smtClean="0">
                <a:solidFill>
                  <a:srgbClr val="FF0000"/>
                </a:solidFill>
              </a:rPr>
              <a:t>Subclone</a:t>
            </a:r>
            <a:r>
              <a:rPr lang="en-US" sz="1200" dirty="0" smtClean="0">
                <a:solidFill>
                  <a:srgbClr val="FF0000"/>
                </a:solidFill>
              </a:rPr>
              <a:t> assignment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Model fit optimization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Use of more complex models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1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907580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fitness mutation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grpSp>
        <p:nvGrpSpPr>
          <p:cNvPr id="219" name="Group 218"/>
          <p:cNvGrpSpPr>
            <a:grpSpLocks noChangeAspect="1"/>
          </p:cNvGrpSpPr>
          <p:nvPr/>
        </p:nvGrpSpPr>
        <p:grpSpPr>
          <a:xfrm>
            <a:off x="593975" y="1200749"/>
            <a:ext cx="2699103" cy="4572000"/>
            <a:chOff x="274179" y="1346925"/>
            <a:chExt cx="3118140" cy="5281806"/>
          </a:xfrm>
        </p:grpSpPr>
        <p:sp>
          <p:nvSpPr>
            <p:cNvPr id="47" name="Oval 46"/>
            <p:cNvSpPr/>
            <p:nvPr/>
          </p:nvSpPr>
          <p:spPr>
            <a:xfrm>
              <a:off x="345751" y="36841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60905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812343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812343" y="540195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466165" y="516150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66165" y="56861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466165" y="4564048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466165" y="405402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60905" y="307342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812343" y="2137320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812343" y="303444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466165" y="273571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466165" y="326031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466165" y="21382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66165" y="155537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70590" y="214705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131873" y="134692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131873" y="16516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131873" y="200769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131873" y="23123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131873" y="26145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131873" y="291919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131873" y="317542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131873" y="348010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131873" y="377428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131873" y="407896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131873" y="44350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131873" y="473973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131873" y="50418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131873" y="534655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131873" y="560278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131873" y="590746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415805" y="6331516"/>
              <a:ext cx="2939451" cy="91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274179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070046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806287" y="6259399"/>
              <a:ext cx="386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434223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109068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1911867" y="1801786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flipV="1">
            <a:off x="2414559" y="1297132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V="1">
            <a:off x="2451923" y="181533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V="1">
            <a:off x="3031275" y="109490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V="1">
            <a:off x="3039436" y="136213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V="1">
            <a:off x="3046992" y="161669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3062611" y="184573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1245649" y="27684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1798878" y="27656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2338934" y="249007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2338934" y="296011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949622" y="237565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2949622" y="265481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2949622" y="28724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2949622" y="312669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1798878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2414559" y="147361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2414559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2949622" y="214006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2977815" y="183597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2977815" y="155474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2949622" y="13034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280802" y="59752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flipV="1">
            <a:off x="1351675" y="610909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1862836" y="5810756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840574" y="6116136"/>
            <a:ext cx="142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/16 = 0.25</a:t>
            </a:r>
            <a:endParaRPr lang="en-US" sz="1400" dirty="0"/>
          </a:p>
        </p:txBody>
      </p:sp>
      <p:cxnSp>
        <p:nvCxnSpPr>
          <p:cNvPr id="278" name="Straight Connector 277"/>
          <p:cNvCxnSpPr/>
          <p:nvPr/>
        </p:nvCxnSpPr>
        <p:spPr>
          <a:xfrm>
            <a:off x="5655558" y="598449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5735568" y="609097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6356373" y="5902268"/>
            <a:ext cx="1250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12/20 = 0.6</a:t>
            </a:r>
            <a:endParaRPr lang="en-US" sz="1400" dirty="0"/>
          </a:p>
        </p:txBody>
      </p:sp>
      <p:sp>
        <p:nvSpPr>
          <p:cNvPr id="281" name="TextBox 280"/>
          <p:cNvSpPr txBox="1"/>
          <p:nvPr/>
        </p:nvSpPr>
        <p:spPr>
          <a:xfrm>
            <a:off x="6370659" y="6152832"/>
            <a:ext cx="124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283" name="Straight Connector 282"/>
          <p:cNvCxnSpPr/>
          <p:nvPr/>
        </p:nvCxnSpPr>
        <p:spPr>
          <a:xfrm>
            <a:off x="1245649" y="387110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797081" y="387645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1835607" y="481555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2378011" y="40612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2378011" y="3642681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2977815" y="340044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2977815" y="365113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2977815" y="396161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977815" y="4233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378011" y="4575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2977815" y="446872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378011" y="50373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2977815" y="476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2977815" y="495679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2977815" y="52279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1271665" y="659648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1832768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cxnSp>
        <p:nvCxnSpPr>
          <p:cNvPr id="315" name="Straight Connector 314"/>
          <p:cNvCxnSpPr/>
          <p:nvPr/>
        </p:nvCxnSpPr>
        <p:spPr>
          <a:xfrm>
            <a:off x="5620253" y="660562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6373233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317" name="Straight Arrow Connector 316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9" name="Picture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320" name="Picture 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321" name="Right Brace 320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ight Brace 32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5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43" y="2783523"/>
            <a:ext cx="1122012" cy="476171"/>
          </a:xfrm>
          <a:prstGeom prst="rect">
            <a:avLst/>
          </a:prstGeom>
        </p:spPr>
      </p:pic>
      <p:sp>
        <p:nvSpPr>
          <p:cNvPr id="324" name="Right Brace 323"/>
          <p:cNvSpPr/>
          <p:nvPr/>
        </p:nvSpPr>
        <p:spPr>
          <a:xfrm>
            <a:off x="3641515" y="1197200"/>
            <a:ext cx="229411" cy="42558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1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733295"/>
              </p:ext>
            </p:extLst>
          </p:nvPr>
        </p:nvGraphicFramePr>
        <p:xfrm>
          <a:off x="386869" y="2057400"/>
          <a:ext cx="7686931" cy="440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04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209045"/>
              </p:ext>
            </p:extLst>
          </p:nvPr>
        </p:nvGraphicFramePr>
        <p:xfrm>
          <a:off x="386869" y="2057400"/>
          <a:ext cx="7686931" cy="440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584777" y="4906239"/>
            <a:ext cx="1133007" cy="138873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6703" y="6459536"/>
            <a:ext cx="873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Tumor Suppressor Genes- intragenic regions important? Next week we will “know”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7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690313"/>
              </p:ext>
            </p:extLst>
          </p:nvPr>
        </p:nvGraphicFramePr>
        <p:xfrm>
          <a:off x="580304" y="2057399"/>
          <a:ext cx="7636470" cy="415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32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LOF and mutational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6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PCAWG – LOF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3" y="1600201"/>
            <a:ext cx="1317354" cy="23613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Expected number of total stop mutations: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TGA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CTA</a:t>
            </a:r>
          </a:p>
          <a:p>
            <a:pPr marL="0" indent="0">
              <a:buNone/>
            </a:pPr>
            <a:r>
              <a:rPr lang="en-US" dirty="0" smtClean="0"/>
              <a:t>	- TTA</a:t>
            </a:r>
          </a:p>
          <a:p>
            <a:pPr marL="0" indent="0">
              <a:buNone/>
            </a:pPr>
            <a:r>
              <a:rPr lang="en-US" dirty="0" smtClean="0"/>
              <a:t>	- TCA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08174" y="5704402"/>
            <a:ext cx="3478626" cy="358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Number of LOF mutations per sample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888962"/>
              </p:ext>
            </p:extLst>
          </p:nvPr>
        </p:nvGraphicFramePr>
        <p:xfrm>
          <a:off x="2286000" y="2057400"/>
          <a:ext cx="6400800" cy="347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352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PCAWG – LOF</a:t>
            </a:r>
            <a:br>
              <a:rPr lang="en-US" dirty="0" smtClean="0"/>
            </a:br>
            <a:r>
              <a:rPr lang="en-US" dirty="0" smtClean="0"/>
              <a:t>small samples </a:t>
            </a:r>
            <a:r>
              <a:rPr lang="en-US" dirty="0" err="1" smtClean="0"/>
              <a:t>vs</a:t>
            </a:r>
            <a:r>
              <a:rPr lang="en-US" dirty="0" smtClean="0"/>
              <a:t> big samples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3" y="1600201"/>
            <a:ext cx="1317354" cy="23613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Expected number of total stop mutations: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TGA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CTA</a:t>
            </a:r>
          </a:p>
          <a:p>
            <a:pPr marL="0" indent="0">
              <a:buNone/>
            </a:pPr>
            <a:r>
              <a:rPr lang="en-US" dirty="0" smtClean="0"/>
              <a:t>	- TTA</a:t>
            </a:r>
          </a:p>
          <a:p>
            <a:pPr marL="0" indent="0">
              <a:buNone/>
            </a:pPr>
            <a:r>
              <a:rPr lang="en-US" dirty="0" smtClean="0"/>
              <a:t>	- TCA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68351" y="4303238"/>
            <a:ext cx="3478626" cy="358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Number of LOF mutations per sample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298819"/>
              </p:ext>
            </p:extLst>
          </p:nvPr>
        </p:nvGraphicFramePr>
        <p:xfrm>
          <a:off x="1812239" y="1911216"/>
          <a:ext cx="3240603" cy="220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218175"/>
              </p:ext>
            </p:extLst>
          </p:nvPr>
        </p:nvGraphicFramePr>
        <p:xfrm>
          <a:off x="5305054" y="1920352"/>
          <a:ext cx="3695036" cy="205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701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82600"/>
            <a:ext cx="54864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14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growth 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800"/>
            <a:ext cx="9144000" cy="370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03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997" y="119246"/>
            <a:ext cx="4596926" cy="1553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6" y="1738931"/>
            <a:ext cx="8723871" cy="48809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224997" y="5793941"/>
            <a:ext cx="136438" cy="461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03854" y="5793941"/>
            <a:ext cx="136438" cy="461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50712" y="5793941"/>
            <a:ext cx="136438" cy="461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902603" y="6371236"/>
            <a:ext cx="178419" cy="45527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065498" y="6387188"/>
            <a:ext cx="178419" cy="45527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640217" y="6311950"/>
            <a:ext cx="178419" cy="45527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503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997" y="119246"/>
            <a:ext cx="4596926" cy="1553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6" y="1738931"/>
            <a:ext cx="8723871" cy="4880950"/>
          </a:xfrm>
          <a:prstGeom prst="rect">
            <a:avLst/>
          </a:prstGeom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396796"/>
              </p:ext>
            </p:extLst>
          </p:nvPr>
        </p:nvGraphicFramePr>
        <p:xfrm>
          <a:off x="102646" y="3505754"/>
          <a:ext cx="8143569" cy="415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243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growth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211" y="11894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By considering a steady</a:t>
            </a:r>
            <a:r>
              <a:rPr lang="en-US" dirty="0"/>
              <a:t> </a:t>
            </a:r>
            <a:r>
              <a:rPr lang="en-US" dirty="0" smtClean="0"/>
              <a:t>mutation</a:t>
            </a:r>
            <a:r>
              <a:rPr lang="en-US" dirty="0"/>
              <a:t> </a:t>
            </a:r>
            <a:r>
              <a:rPr lang="en-US" dirty="0" smtClean="0"/>
              <a:t>rate, the</a:t>
            </a:r>
            <a:r>
              <a:rPr lang="en-US" dirty="0"/>
              <a:t> </a:t>
            </a:r>
            <a:r>
              <a:rPr lang="en-US" dirty="0" smtClean="0"/>
              <a:t>population</a:t>
            </a:r>
            <a:r>
              <a:rPr lang="en-US" dirty="0"/>
              <a:t>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growing</a:t>
            </a:r>
            <a:r>
              <a:rPr lang="en-US" dirty="0"/>
              <a:t> </a:t>
            </a:r>
            <a:r>
              <a:rPr lang="en-US" dirty="0" smtClean="0"/>
              <a:t>according</a:t>
            </a:r>
            <a:r>
              <a:rPr lang="en-US" dirty="0"/>
              <a:t> </a:t>
            </a:r>
            <a:r>
              <a:rPr lang="en-US" dirty="0" smtClean="0"/>
              <a:t>to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1843292"/>
            <a:ext cx="2324100" cy="6985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4664" y="24832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this situation, at any time point of sample observation T, the mutational frequency of a mutation that happened in time tm would be equal to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64" y="3613978"/>
            <a:ext cx="4114800" cy="863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36072" y="44494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Now, let’s assume that at time t</a:t>
            </a:r>
            <a:r>
              <a:rPr lang="en-US" baseline="-25000" dirty="0"/>
              <a:t>1</a:t>
            </a:r>
            <a:r>
              <a:rPr lang="en-US" dirty="0"/>
              <a:t>, a mutation occurs that increases the growth rate of the specific subpopulation by </a:t>
            </a:r>
            <a:r>
              <a:rPr lang="en-US" i="1" dirty="0"/>
              <a:t>k</a:t>
            </a:r>
            <a:r>
              <a:rPr lang="en-US" dirty="0"/>
              <a:t>, in a way that the new population is now expanding as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00" y="5740931"/>
            <a:ext cx="2260600" cy="660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37660" y="3874099"/>
            <a:ext cx="190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1409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423928" y="310418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33" y="2807619"/>
            <a:ext cx="3048892" cy="58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66" y="5972819"/>
            <a:ext cx="5116802" cy="858459"/>
          </a:xfrm>
          <a:prstGeom prst="rect">
            <a:avLst/>
          </a:prstGeom>
        </p:spPr>
      </p:pic>
      <p:cxnSp>
        <p:nvCxnSpPr>
          <p:cNvPr id="274" name="Straight Arrow Connector 273"/>
          <p:cNvCxnSpPr/>
          <p:nvPr/>
        </p:nvCxnSpPr>
        <p:spPr>
          <a:xfrm flipV="1">
            <a:off x="721360" y="637333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078" y="1315851"/>
            <a:ext cx="5370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utations </a:t>
            </a:r>
            <a:r>
              <a:rPr lang="en-US" dirty="0"/>
              <a:t>that occurred on the </a:t>
            </a:r>
            <a:r>
              <a:rPr lang="en-US" dirty="0" smtClean="0"/>
              <a:t>blue lineage </a:t>
            </a:r>
            <a:r>
              <a:rPr lang="en-US" dirty="0"/>
              <a:t>while t &lt; t</a:t>
            </a:r>
            <a:r>
              <a:rPr lang="en-US" baseline="-25000" dirty="0"/>
              <a:t>1</a:t>
            </a:r>
            <a:r>
              <a:rPr lang="en-US" dirty="0"/>
              <a:t> (before fitness mutation), will also have a higher frequency since they are present in every </a:t>
            </a:r>
            <a:r>
              <a:rPr lang="en-US" i="1" dirty="0"/>
              <a:t>k</a:t>
            </a:r>
            <a:r>
              <a:rPr lang="en-US" dirty="0"/>
              <a:t>-fit cell by definition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44517"/>
              </p:ext>
            </p:extLst>
          </p:nvPr>
        </p:nvGraphicFramePr>
        <p:xfrm>
          <a:off x="207199" y="4176143"/>
          <a:ext cx="6110749" cy="608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Document" r:id="rId7" imgW="5486400" imgH="546100" progId="Word.Document.12">
                  <p:embed/>
                </p:oleObj>
              </mc:Choice>
              <mc:Fallback>
                <p:oleObj name="Document" r:id="rId7" imgW="5486400" imgH="54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199" y="4176143"/>
                        <a:ext cx="6110749" cy="608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693364"/>
              </p:ext>
            </p:extLst>
          </p:nvPr>
        </p:nvGraphicFramePr>
        <p:xfrm>
          <a:off x="186879" y="5098248"/>
          <a:ext cx="6414610" cy="445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Document" r:id="rId9" imgW="5486400" imgH="381000" progId="Word.Document.12">
                  <p:embed/>
                </p:oleObj>
              </mc:Choice>
              <mc:Fallback>
                <p:oleObj name="Document" r:id="rId9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6879" y="5098248"/>
                        <a:ext cx="6414610" cy="445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7368" y="5552391"/>
            <a:ext cx="3274060" cy="4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96159"/>
              </p:ext>
            </p:extLst>
          </p:nvPr>
        </p:nvGraphicFramePr>
        <p:xfrm>
          <a:off x="191466" y="4140056"/>
          <a:ext cx="8170214" cy="54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Document" r:id="rId3" imgW="5486400" imgH="368300" progId="Word.Document.12">
                  <p:embed/>
                </p:oleObj>
              </mc:Choice>
              <mc:Fallback>
                <p:oleObj name="Document" r:id="rId3" imgW="5486400" imgH="36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466" y="4140056"/>
                        <a:ext cx="8170214" cy="54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9" y="5089470"/>
            <a:ext cx="6237000" cy="1677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86768" y="192407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15" y="1661919"/>
            <a:ext cx="2652190" cy="509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142" y="2284265"/>
            <a:ext cx="3509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 these terms, at total time T=t</a:t>
            </a:r>
            <a:r>
              <a:rPr lang="en-US" baseline="-25000" dirty="0"/>
              <a:t>1</a:t>
            </a:r>
            <a:r>
              <a:rPr lang="en-US" dirty="0"/>
              <a:t>+t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21" y="2940525"/>
            <a:ext cx="4967024" cy="1004694"/>
          </a:xfrm>
          <a:prstGeom prst="rect">
            <a:avLst/>
          </a:prstGeom>
        </p:spPr>
      </p:pic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4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547" y="1100680"/>
            <a:ext cx="5233117" cy="4504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>
            <a:off x="167060" y="138520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672" y="2144797"/>
            <a:ext cx="56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Optimizing based on hitchhiking VAFs, each one satisfying</a:t>
            </a:r>
            <a:endParaRPr lang="en-US" u="sng" dirty="0"/>
          </a:p>
        </p:txBody>
      </p:sp>
      <p:sp>
        <p:nvSpPr>
          <p:cNvPr id="17" name="Rectangle 16"/>
          <p:cNvSpPr/>
          <p:nvPr/>
        </p:nvSpPr>
        <p:spPr>
          <a:xfrm>
            <a:off x="398895" y="4850187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Which is in the form of </a:t>
            </a:r>
            <a:endParaRPr lang="en-US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288" y="5198430"/>
            <a:ext cx="2401668" cy="454553"/>
          </a:xfrm>
          <a:prstGeom prst="rect">
            <a:avLst/>
          </a:prstGeom>
        </p:spPr>
      </p:pic>
      <p:sp>
        <p:nvSpPr>
          <p:cNvPr id="208" name="Rectangle 207"/>
          <p:cNvSpPr/>
          <p:nvPr/>
        </p:nvSpPr>
        <p:spPr>
          <a:xfrm>
            <a:off x="383759" y="5756614"/>
            <a:ext cx="4042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Allowing to estimate growth rate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hitchhiking mutations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2" y="50800"/>
            <a:ext cx="8177528" cy="934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573" y="6099884"/>
            <a:ext cx="3343748" cy="761631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27818"/>
              </p:ext>
            </p:extLst>
          </p:nvPr>
        </p:nvGraphicFramePr>
        <p:xfrm>
          <a:off x="165264" y="2646345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Document" r:id="rId8" imgW="5486400" imgH="381000" progId="Word.Document.12">
                  <p:embed/>
                </p:oleObj>
              </mc:Choice>
              <mc:Fallback>
                <p:oleObj name="Document" r:id="rId8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5264" y="2646345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34739"/>
              </p:ext>
            </p:extLst>
          </p:nvPr>
        </p:nvGraphicFramePr>
        <p:xfrm>
          <a:off x="1208" y="3024971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Document" r:id="rId10" imgW="5486400" imgH="381000" progId="Word.Document.12">
                  <p:embed/>
                </p:oleObj>
              </mc:Choice>
              <mc:Fallback>
                <p:oleObj name="Document" r:id="rId10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08" y="3024971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351625"/>
              </p:ext>
            </p:extLst>
          </p:nvPr>
        </p:nvGraphicFramePr>
        <p:xfrm>
          <a:off x="39066" y="3437740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Document" r:id="rId12" imgW="5486400" imgH="381000" progId="Word.Document.12">
                  <p:embed/>
                </p:oleObj>
              </mc:Choice>
              <mc:Fallback>
                <p:oleObj name="Document" r:id="rId12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066" y="3437740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745493" y="388108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745493" y="403348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745493" y="417572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645773"/>
              </p:ext>
            </p:extLst>
          </p:nvPr>
        </p:nvGraphicFramePr>
        <p:xfrm>
          <a:off x="195744" y="4378509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Document" r:id="rId14" imgW="5486400" imgH="381000" progId="Word.Document.12">
                  <p:embed/>
                </p:oleObj>
              </mc:Choice>
              <mc:Fallback>
                <p:oleObj name="Document" r:id="rId14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5744" y="4378509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3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183402" y="648166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518216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87134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42210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42210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97488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97488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97488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97488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87134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42210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42210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97488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97488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57044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53771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53771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53771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53771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53771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53771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53771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53771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53771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53771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53771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53771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53771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53771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524139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2165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79452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41698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94788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51843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61075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61075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93584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700888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93584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700888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49600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56904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49908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57213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91170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53771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41698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97239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54587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55343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56904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702072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67183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68000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68755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70317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83186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74802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630125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84131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84131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630125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48535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48535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48535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48535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84131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84131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84131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84131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47232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47232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47232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47232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47232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47232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47232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47232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44044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44044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44044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44044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44044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44044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44044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44044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88946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88946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88946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88946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630125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633978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74802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50694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21273" y="168456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805235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805243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47367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99008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79192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343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99541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graphicFrame>
        <p:nvGraphicFramePr>
          <p:cNvPr id="117" name="Chart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40472"/>
              </p:ext>
            </p:extLst>
          </p:nvPr>
        </p:nvGraphicFramePr>
        <p:xfrm>
          <a:off x="163865" y="15675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E60245A-93FB-C04C-AA06-03207E91C85C}" type="slidenum">
              <a:rPr lang="en-US" smtClean="0"/>
              <a:t>7</a:t>
            </a:fld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8971755">
            <a:off x="2770996" y="2364415"/>
            <a:ext cx="2183133" cy="11074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707014" y="1451069"/>
            <a:ext cx="1530420" cy="45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Fit population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growth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1" name="Rectangle 120"/>
          <p:cNvSpPr/>
          <p:nvPr/>
        </p:nvSpPr>
        <p:spPr>
          <a:xfrm>
            <a:off x="1578388" y="932592"/>
            <a:ext cx="409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growth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2" name="Right Arrow 121"/>
          <p:cNvSpPr/>
          <p:nvPr/>
        </p:nvSpPr>
        <p:spPr>
          <a:xfrm rot="7310974">
            <a:off x="565001" y="1522695"/>
            <a:ext cx="1276773" cy="89776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94321" y="4312337"/>
            <a:ext cx="85229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For Simulations</a:t>
            </a:r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Foreach</a:t>
            </a:r>
            <a:r>
              <a:rPr lang="en-US" sz="1400" dirty="0" smtClean="0"/>
              <a:t> (prevalent mutation)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window of (5-6 or 7) hitchhike mutations</a:t>
            </a: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the effect </a:t>
            </a:r>
            <a:r>
              <a:rPr lang="en-US" sz="1400" i="1" dirty="0" smtClean="0"/>
              <a:t>K </a:t>
            </a:r>
            <a:r>
              <a:rPr lang="en-US" sz="1400" dirty="0" smtClean="0"/>
              <a:t>(compared to real K)</a:t>
            </a:r>
            <a:endParaRPr lang="en-US" sz="1400" i="1" dirty="0"/>
          </a:p>
          <a:p>
            <a:r>
              <a:rPr lang="en-US" sz="1400" dirty="0" smtClean="0"/>
              <a:t>- Identify peaks, drivers</a:t>
            </a:r>
          </a:p>
          <a:p>
            <a:r>
              <a:rPr lang="en-US" sz="1400" u="sng" dirty="0" smtClean="0"/>
              <a:t>For PCAWG data</a:t>
            </a:r>
          </a:p>
          <a:p>
            <a:r>
              <a:rPr lang="en-US" sz="1400" dirty="0" err="1" smtClean="0"/>
              <a:t>Foreach</a:t>
            </a:r>
            <a:r>
              <a:rPr lang="en-US" sz="1400" dirty="0" smtClean="0"/>
              <a:t> (clonal mutation)</a:t>
            </a:r>
          </a:p>
          <a:p>
            <a:pPr lvl="1"/>
            <a:r>
              <a:rPr lang="en-US" sz="1400" dirty="0" smtClean="0"/>
              <a:t>	- Optimize growth </a:t>
            </a:r>
            <a:r>
              <a:rPr lang="en-US" sz="1400" i="1" dirty="0" smtClean="0"/>
              <a:t>r </a:t>
            </a:r>
            <a:r>
              <a:rPr lang="en-US" sz="1400" dirty="0" smtClean="0"/>
              <a:t>using a window of (~100?) </a:t>
            </a:r>
          </a:p>
          <a:p>
            <a:pPr lvl="1"/>
            <a:r>
              <a:rPr lang="en-US" sz="1400" dirty="0" smtClean="0"/>
              <a:t>hitchhiking mutations and fit Non-Linear Least Square Reg.</a:t>
            </a:r>
          </a:p>
          <a:p>
            <a:pPr lvl="1"/>
            <a:r>
              <a:rPr lang="en-US" sz="1400" dirty="0" smtClean="0"/>
              <a:t>	- Identify peaks, estimate effect K</a:t>
            </a:r>
          </a:p>
          <a:p>
            <a:pPr lvl="1"/>
            <a:r>
              <a:rPr lang="en-US" sz="1400" dirty="0" smtClean="0"/>
              <a:t>	- Re-optimize for population size, clonal size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272441" y="3462879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1109246" y="3315304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81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Accuracy in Identifying Drivers using simulation data: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4172" y="2048797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52434" y="2361922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8980" y="4844830"/>
            <a:ext cx="24892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1-Specificity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2" y="2048797"/>
            <a:ext cx="3341072" cy="2380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4138414" y="304492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 effect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20" y="1803420"/>
            <a:ext cx="3993747" cy="341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1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Adding noise to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2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789</Words>
  <Application>Microsoft Macintosh PowerPoint</Application>
  <PresentationFormat>On-screen Show (4:3)</PresentationFormat>
  <Paragraphs>216</Paragraphs>
  <Slides>29</Slides>
  <Notes>2</Notes>
  <HiddenSlides>24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Worksheet</vt:lpstr>
      <vt:lpstr>Document</vt:lpstr>
      <vt:lpstr>Modeling Clonal Evolution and the effect of fitness mutations</vt:lpstr>
      <vt:lpstr>Hitchhiking prevalence </vt:lpstr>
      <vt:lpstr>Modeling growth </vt:lpstr>
      <vt:lpstr>Hitchhiking prevalence </vt:lpstr>
      <vt:lpstr>Hitchhiking prevalence </vt:lpstr>
      <vt:lpstr>Hitchhiking prevalence </vt:lpstr>
      <vt:lpstr>Hitchhiking prevalence </vt:lpstr>
      <vt:lpstr>High Accuracy in Identifying Drivers using simulation data:</vt:lpstr>
      <vt:lpstr>Adding noise to simulations</vt:lpstr>
      <vt:lpstr>Accounting for Resolution Coverage</vt:lpstr>
      <vt:lpstr>Identifying selection signal</vt:lpstr>
      <vt:lpstr>False positive peaks</vt:lpstr>
      <vt:lpstr>Distance from peak</vt:lpstr>
      <vt:lpstr>Average effect K</vt:lpstr>
      <vt:lpstr>Identifying selection signal in 110 pcawg cancers</vt:lpstr>
      <vt:lpstr>Identifying selection signal in Pcawg cancers - Genes</vt:lpstr>
      <vt:lpstr>Identifying selection signal in Pcawg cancers - Genes</vt:lpstr>
      <vt:lpstr>Individual Tumor growth model and future directions </vt:lpstr>
      <vt:lpstr>Individual Tumor growth model and future directions </vt:lpstr>
      <vt:lpstr>300x Amyloid tumor genome</vt:lpstr>
      <vt:lpstr>300x Amyloid tumor genome</vt:lpstr>
      <vt:lpstr>300x Amyloid tumor genome</vt:lpstr>
      <vt:lpstr>PCAWG</vt:lpstr>
      <vt:lpstr>PCAWG – LOF </vt:lpstr>
      <vt:lpstr>PCAWG – LOF small samples vs big samples </vt:lpstr>
      <vt:lpstr>PowerPoint Presentation</vt:lpstr>
      <vt:lpstr>Estimating growth rates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Leonidas Salichos</dc:creator>
  <cp:lastModifiedBy>Leonidas Salichos</cp:lastModifiedBy>
  <cp:revision>76</cp:revision>
  <cp:lastPrinted>2017-04-25T10:51:10Z</cp:lastPrinted>
  <dcterms:created xsi:type="dcterms:W3CDTF">2017-04-24T20:03:33Z</dcterms:created>
  <dcterms:modified xsi:type="dcterms:W3CDTF">2017-09-29T01:57:38Z</dcterms:modified>
</cp:coreProperties>
</file>