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/>
    <p:restoredTop sz="94662"/>
  </p:normalViewPr>
  <p:slideViewPr>
    <p:cSldViewPr snapToGrid="0" snapToObjects="1">
      <p:cViewPr varScale="1">
        <p:scale>
          <a:sx n="100" d="100"/>
          <a:sy n="100" d="100"/>
        </p:scale>
        <p:origin x="192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FBDF-8989-1A4A-9D99-8E413CA8470A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A6D2-FF25-6A4A-8942-8404D58E4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97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FBDF-8989-1A4A-9D99-8E413CA8470A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A6D2-FF25-6A4A-8942-8404D58E4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FBDF-8989-1A4A-9D99-8E413CA8470A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A6D2-FF25-6A4A-8942-8404D58E4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3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FBDF-8989-1A4A-9D99-8E413CA8470A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A6D2-FF25-6A4A-8942-8404D58E4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2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FBDF-8989-1A4A-9D99-8E413CA8470A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A6D2-FF25-6A4A-8942-8404D58E4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76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FBDF-8989-1A4A-9D99-8E413CA8470A}" type="datetimeFigureOut">
              <a:rPr lang="en-US" smtClean="0"/>
              <a:t>9/27/17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A6D2-FF25-6A4A-8942-8404D58E4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2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FBDF-8989-1A4A-9D99-8E413CA8470A}" type="datetimeFigureOut">
              <a:rPr lang="en-US" smtClean="0"/>
              <a:t>9/27/17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A6D2-FF25-6A4A-8942-8404D58E4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44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FBDF-8989-1A4A-9D99-8E413CA8470A}" type="datetimeFigureOut">
              <a:rPr lang="en-US" smtClean="0"/>
              <a:t>9/27/17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A6D2-FF25-6A4A-8942-8404D58E4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46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FBDF-8989-1A4A-9D99-8E413CA8470A}" type="datetimeFigureOut">
              <a:rPr lang="en-US" smtClean="0"/>
              <a:t>9/27/17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A6D2-FF25-6A4A-8942-8404D58E4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1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FBDF-8989-1A4A-9D99-8E413CA8470A}" type="datetimeFigureOut">
              <a:rPr lang="en-US" smtClean="0"/>
              <a:t>9/27/17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A6D2-FF25-6A4A-8942-8404D58E4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33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FBDF-8989-1A4A-9D99-8E413CA8470A}" type="datetimeFigureOut">
              <a:rPr lang="en-US" smtClean="0"/>
              <a:t>9/27/17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A6D2-FF25-6A4A-8942-8404D58E4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9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FFBDF-8989-1A4A-9D99-8E413CA8470A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AA6D2-FF25-6A4A-8942-8404D58E4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 networks as social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‘Social computation’ can be studied in the context of evolutionary theory</a:t>
            </a:r>
          </a:p>
          <a:p>
            <a:pPr lvl="1"/>
            <a:r>
              <a:rPr lang="en-US" dirty="0" smtClean="0"/>
              <a:t>Current work by David </a:t>
            </a:r>
            <a:r>
              <a:rPr lang="en-US" dirty="0" err="1" smtClean="0"/>
              <a:t>Karkauer</a:t>
            </a:r>
            <a:r>
              <a:rPr lang="en-US" dirty="0" smtClean="0"/>
              <a:t>, Jessica Flack, Simon </a:t>
            </a:r>
            <a:r>
              <a:rPr lang="en-US" dirty="0" err="1" smtClean="0"/>
              <a:t>Dedeo</a:t>
            </a:r>
            <a:r>
              <a:rPr lang="en-US" dirty="0" smtClean="0"/>
              <a:t> at the Santa Fe Institute</a:t>
            </a:r>
          </a:p>
          <a:p>
            <a:r>
              <a:rPr lang="en-US" dirty="0" smtClean="0"/>
              <a:t>Network evolution in this context implements a computation at a population / ecological scale</a:t>
            </a:r>
          </a:p>
          <a:p>
            <a:r>
              <a:rPr lang="en-US" dirty="0" smtClean="0"/>
              <a:t>In natural populations / ecosystems such information processing may be selected at the group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91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873" y="-244475"/>
            <a:ext cx="10515600" cy="1325563"/>
          </a:xfrm>
        </p:spPr>
        <p:txBody>
          <a:bodyPr/>
          <a:lstStyle/>
          <a:p>
            <a:r>
              <a:rPr lang="en-US" dirty="0" smtClean="0"/>
              <a:t>Examples of social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873" y="1081088"/>
            <a:ext cx="3556151" cy="3478212"/>
          </a:xfrm>
        </p:spPr>
        <p:txBody>
          <a:bodyPr>
            <a:normAutofit/>
          </a:bodyPr>
          <a:lstStyle/>
          <a:p>
            <a:r>
              <a:rPr lang="en-US" dirty="0" smtClean="0"/>
              <a:t>Power structures </a:t>
            </a:r>
            <a:r>
              <a:rPr lang="en-US" smtClean="0"/>
              <a:t>in macaque </a:t>
            </a:r>
            <a:r>
              <a:rPr lang="en-US" dirty="0" smtClean="0"/>
              <a:t>societies (Flack et al. 2013)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024" y="835773"/>
            <a:ext cx="4482949" cy="602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06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873" y="-244475"/>
            <a:ext cx="10515600" cy="1325563"/>
          </a:xfrm>
        </p:spPr>
        <p:txBody>
          <a:bodyPr/>
          <a:lstStyle/>
          <a:p>
            <a:r>
              <a:rPr lang="en-US" dirty="0" smtClean="0"/>
              <a:t>Examples of social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873" y="1081088"/>
            <a:ext cx="3556151" cy="3478212"/>
          </a:xfrm>
        </p:spPr>
        <p:txBody>
          <a:bodyPr>
            <a:normAutofit/>
          </a:bodyPr>
          <a:lstStyle/>
          <a:p>
            <a:r>
              <a:rPr lang="en-US" dirty="0" smtClean="0"/>
              <a:t>Conflict decision-making in macaque societies (</a:t>
            </a:r>
            <a:r>
              <a:rPr lang="en-US" dirty="0" err="1" smtClean="0"/>
              <a:t>Dedeo</a:t>
            </a:r>
            <a:r>
              <a:rPr lang="en-US" dirty="0" smtClean="0"/>
              <a:t> et al. PLOS Comp. Biology, 2010)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400" y="810552"/>
            <a:ext cx="6192478" cy="593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30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873" y="-244475"/>
            <a:ext cx="10515600" cy="1325563"/>
          </a:xfrm>
        </p:spPr>
        <p:txBody>
          <a:bodyPr/>
          <a:lstStyle/>
          <a:p>
            <a:r>
              <a:rPr lang="en-US" dirty="0" smtClean="0"/>
              <a:t>Examples of social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673" y="1081088"/>
            <a:ext cx="3556151" cy="3478212"/>
          </a:xfrm>
        </p:spPr>
        <p:txBody>
          <a:bodyPr>
            <a:normAutofit/>
          </a:bodyPr>
          <a:lstStyle/>
          <a:p>
            <a:r>
              <a:rPr lang="en-US" dirty="0" smtClean="0"/>
              <a:t>Evolution of ‘norm-networks’ in Wikipedia (</a:t>
            </a:r>
            <a:r>
              <a:rPr lang="en-US" dirty="0" err="1" smtClean="0"/>
              <a:t>Heaberlin</a:t>
            </a:r>
            <a:r>
              <a:rPr lang="en-US" dirty="0" smtClean="0"/>
              <a:t>, </a:t>
            </a:r>
            <a:r>
              <a:rPr lang="en-US" dirty="0" err="1" smtClean="0"/>
              <a:t>Dedeo</a:t>
            </a:r>
            <a:r>
              <a:rPr lang="en-US" dirty="0"/>
              <a:t>,</a:t>
            </a:r>
            <a:r>
              <a:rPr lang="en-US" dirty="0" smtClean="0"/>
              <a:t> Future Internet, 2016)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396" y="939800"/>
            <a:ext cx="822670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99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 and Phosphorylation network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Twitter Networks</a:t>
            </a:r>
          </a:p>
          <a:p>
            <a:pPr lvl="1"/>
            <a:r>
              <a:rPr lang="en-US" dirty="0" smtClean="0"/>
              <a:t>Stanford Large Network Dataset Collection</a:t>
            </a:r>
          </a:p>
          <a:p>
            <a:r>
              <a:rPr lang="en-US" dirty="0" smtClean="0"/>
              <a:t>Phosphorylation Networks</a:t>
            </a:r>
          </a:p>
          <a:p>
            <a:pPr lvl="1"/>
            <a:r>
              <a:rPr lang="en-US" dirty="0" err="1" smtClean="0"/>
              <a:t>PhosphoNetworks</a:t>
            </a:r>
            <a:r>
              <a:rPr lang="en-US" dirty="0" smtClean="0"/>
              <a:t> Database (Human)</a:t>
            </a:r>
          </a:p>
        </p:txBody>
      </p:sp>
    </p:spTree>
    <p:extLst>
      <p:ext uri="{BB962C8B-B14F-4D97-AF65-F5344CB8AC3E}">
        <p14:creationId xmlns:p14="http://schemas.microsoft.com/office/powerpoint/2010/main" val="992766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140</Words>
  <Application>Microsoft Macintosh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Arial</vt:lpstr>
      <vt:lpstr>Office Theme</vt:lpstr>
      <vt:lpstr>Twitter networks as social computation</vt:lpstr>
      <vt:lpstr>Examples of social computation</vt:lpstr>
      <vt:lpstr>Examples of social computation</vt:lpstr>
      <vt:lpstr>Examples of social computation</vt:lpstr>
      <vt:lpstr>Twitter and Phosphorylation network sources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Twitter networks as social computation</dc:title>
  <dc:creator>Microsoft Office User</dc:creator>
  <cp:lastModifiedBy>Microsoft Office User</cp:lastModifiedBy>
  <cp:revision>4</cp:revision>
  <dcterms:created xsi:type="dcterms:W3CDTF">2017-09-27T19:15:59Z</dcterms:created>
  <dcterms:modified xsi:type="dcterms:W3CDTF">2017-09-27T20:05:47Z</dcterms:modified>
</cp:coreProperties>
</file>