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1552238" cy="6765925"/>
  <p:notesSz cx="6858000" cy="9144000"/>
  <p:defaultTextStyle>
    <a:defPPr>
      <a:defRPr lang="en-US"/>
    </a:defPPr>
    <a:lvl1pPr marL="0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1pPr>
    <a:lvl2pPr marL="437403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2pPr>
    <a:lvl3pPr marL="874806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3pPr>
    <a:lvl4pPr marL="1312210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4pPr>
    <a:lvl5pPr marL="1749613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5pPr>
    <a:lvl6pPr marL="2187016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6pPr>
    <a:lvl7pPr marL="2624419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7pPr>
    <a:lvl8pPr marL="3061823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8pPr>
    <a:lvl9pPr marL="3499226" algn="l" defTabSz="874806" rtl="0" eaLnBrk="1" latinLnBrk="0" hangingPunct="1">
      <a:defRPr sz="17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6DABC1-B12E-D242-B1E2-1B2DD1709A14}">
          <p14:sldIdLst>
            <p14:sldId id="256"/>
            <p14:sldId id="257"/>
            <p14:sldId id="258"/>
          </p14:sldIdLst>
        </p14:section>
        <p14:section name="Untitled Section" id="{62C12DBE-5D9E-C748-B84A-92E411327C4F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8"/>
    <p:restoredTop sz="94707"/>
  </p:normalViewPr>
  <p:slideViewPr>
    <p:cSldViewPr snapToGrid="0" snapToObjects="1">
      <p:cViewPr varScale="1">
        <p:scale>
          <a:sx n="124" d="100"/>
          <a:sy n="124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030" y="1107294"/>
            <a:ext cx="8664179" cy="2355544"/>
          </a:xfrm>
        </p:spPr>
        <p:txBody>
          <a:bodyPr anchor="b"/>
          <a:lstStyle>
            <a:lvl1pPr algn="ctr">
              <a:defRPr sz="56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030" y="3553677"/>
            <a:ext cx="8664179" cy="1633532"/>
          </a:xfrm>
        </p:spPr>
        <p:txBody>
          <a:bodyPr/>
          <a:lstStyle>
            <a:lvl1pPr marL="0" indent="0" algn="ctr">
              <a:buNone/>
              <a:defRPr sz="2274"/>
            </a:lvl1pPr>
            <a:lvl2pPr marL="433197" indent="0" algn="ctr">
              <a:buNone/>
              <a:defRPr sz="1895"/>
            </a:lvl2pPr>
            <a:lvl3pPr marL="866394" indent="0" algn="ctr">
              <a:buNone/>
              <a:defRPr sz="1706"/>
            </a:lvl3pPr>
            <a:lvl4pPr marL="1299591" indent="0" algn="ctr">
              <a:buNone/>
              <a:defRPr sz="1516"/>
            </a:lvl4pPr>
            <a:lvl5pPr marL="1732788" indent="0" algn="ctr">
              <a:buNone/>
              <a:defRPr sz="1516"/>
            </a:lvl5pPr>
            <a:lvl6pPr marL="2165985" indent="0" algn="ctr">
              <a:buNone/>
              <a:defRPr sz="1516"/>
            </a:lvl6pPr>
            <a:lvl7pPr marL="2599182" indent="0" algn="ctr">
              <a:buNone/>
              <a:defRPr sz="1516"/>
            </a:lvl7pPr>
            <a:lvl8pPr marL="3032379" indent="0" algn="ctr">
              <a:buNone/>
              <a:defRPr sz="1516"/>
            </a:lvl8pPr>
            <a:lvl9pPr marL="3465576" indent="0" algn="ctr">
              <a:buNone/>
              <a:defRPr sz="151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7070" y="360223"/>
            <a:ext cx="2490951" cy="57338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4216" y="360223"/>
            <a:ext cx="7328451" cy="57338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00" y="1686784"/>
            <a:ext cx="9963805" cy="2814436"/>
          </a:xfrm>
        </p:spPr>
        <p:txBody>
          <a:bodyPr anchor="b"/>
          <a:lstStyle>
            <a:lvl1pPr>
              <a:defRPr sz="56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200" y="4527846"/>
            <a:ext cx="9963805" cy="1480046"/>
          </a:xfrm>
        </p:spPr>
        <p:txBody>
          <a:bodyPr/>
          <a:lstStyle>
            <a:lvl1pPr marL="0" indent="0">
              <a:buNone/>
              <a:defRPr sz="2274">
                <a:solidFill>
                  <a:schemeClr val="tx1">
                    <a:tint val="75000"/>
                  </a:schemeClr>
                </a:solidFill>
              </a:defRPr>
            </a:lvl1pPr>
            <a:lvl2pPr marL="433197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866394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299591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4pPr>
            <a:lvl5pPr marL="1732788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5pPr>
            <a:lvl6pPr marL="2165985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6pPr>
            <a:lvl7pPr marL="2599182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7pPr>
            <a:lvl8pPr marL="3032379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8pPr>
            <a:lvl9pPr marL="3465576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4216" y="1801114"/>
            <a:ext cx="4909701" cy="42929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8321" y="1801114"/>
            <a:ext cx="4909701" cy="42929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21" y="360223"/>
            <a:ext cx="9963805" cy="13077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721" y="1658592"/>
            <a:ext cx="4887138" cy="812850"/>
          </a:xfrm>
        </p:spPr>
        <p:txBody>
          <a:bodyPr anchor="b"/>
          <a:lstStyle>
            <a:lvl1pPr marL="0" indent="0">
              <a:buNone/>
              <a:defRPr sz="2274" b="1"/>
            </a:lvl1pPr>
            <a:lvl2pPr marL="433197" indent="0">
              <a:buNone/>
              <a:defRPr sz="1895" b="1"/>
            </a:lvl2pPr>
            <a:lvl3pPr marL="866394" indent="0">
              <a:buNone/>
              <a:defRPr sz="1706" b="1"/>
            </a:lvl3pPr>
            <a:lvl4pPr marL="1299591" indent="0">
              <a:buNone/>
              <a:defRPr sz="1516" b="1"/>
            </a:lvl4pPr>
            <a:lvl5pPr marL="1732788" indent="0">
              <a:buNone/>
              <a:defRPr sz="1516" b="1"/>
            </a:lvl5pPr>
            <a:lvl6pPr marL="2165985" indent="0">
              <a:buNone/>
              <a:defRPr sz="1516" b="1"/>
            </a:lvl6pPr>
            <a:lvl7pPr marL="2599182" indent="0">
              <a:buNone/>
              <a:defRPr sz="1516" b="1"/>
            </a:lvl7pPr>
            <a:lvl8pPr marL="3032379" indent="0">
              <a:buNone/>
              <a:defRPr sz="1516" b="1"/>
            </a:lvl8pPr>
            <a:lvl9pPr marL="3465576" indent="0">
              <a:buNone/>
              <a:defRPr sz="15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721" y="2471442"/>
            <a:ext cx="4887138" cy="36351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8320" y="1658592"/>
            <a:ext cx="4911206" cy="812850"/>
          </a:xfrm>
        </p:spPr>
        <p:txBody>
          <a:bodyPr anchor="b"/>
          <a:lstStyle>
            <a:lvl1pPr marL="0" indent="0">
              <a:buNone/>
              <a:defRPr sz="2274" b="1"/>
            </a:lvl1pPr>
            <a:lvl2pPr marL="433197" indent="0">
              <a:buNone/>
              <a:defRPr sz="1895" b="1"/>
            </a:lvl2pPr>
            <a:lvl3pPr marL="866394" indent="0">
              <a:buNone/>
              <a:defRPr sz="1706" b="1"/>
            </a:lvl3pPr>
            <a:lvl4pPr marL="1299591" indent="0">
              <a:buNone/>
              <a:defRPr sz="1516" b="1"/>
            </a:lvl4pPr>
            <a:lvl5pPr marL="1732788" indent="0">
              <a:buNone/>
              <a:defRPr sz="1516" b="1"/>
            </a:lvl5pPr>
            <a:lvl6pPr marL="2165985" indent="0">
              <a:buNone/>
              <a:defRPr sz="1516" b="1"/>
            </a:lvl6pPr>
            <a:lvl7pPr marL="2599182" indent="0">
              <a:buNone/>
              <a:defRPr sz="1516" b="1"/>
            </a:lvl7pPr>
            <a:lvl8pPr marL="3032379" indent="0">
              <a:buNone/>
              <a:defRPr sz="1516" b="1"/>
            </a:lvl8pPr>
            <a:lvl9pPr marL="3465576" indent="0">
              <a:buNone/>
              <a:defRPr sz="15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8320" y="2471442"/>
            <a:ext cx="4911206" cy="36351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22" y="451062"/>
            <a:ext cx="3725897" cy="1578716"/>
          </a:xfrm>
        </p:spPr>
        <p:txBody>
          <a:bodyPr anchor="b"/>
          <a:lstStyle>
            <a:lvl1pPr>
              <a:defRPr sz="30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206" y="974168"/>
            <a:ext cx="5848320" cy="4808192"/>
          </a:xfrm>
        </p:spPr>
        <p:txBody>
          <a:bodyPr/>
          <a:lstStyle>
            <a:lvl1pPr>
              <a:defRPr sz="3032"/>
            </a:lvl1pPr>
            <a:lvl2pPr>
              <a:defRPr sz="2653"/>
            </a:lvl2pPr>
            <a:lvl3pPr>
              <a:defRPr sz="2274"/>
            </a:lvl3pPr>
            <a:lvl4pPr>
              <a:defRPr sz="1895"/>
            </a:lvl4pPr>
            <a:lvl5pPr>
              <a:defRPr sz="1895"/>
            </a:lvl5pPr>
            <a:lvl6pPr>
              <a:defRPr sz="1895"/>
            </a:lvl6pPr>
            <a:lvl7pPr>
              <a:defRPr sz="1895"/>
            </a:lvl7pPr>
            <a:lvl8pPr>
              <a:defRPr sz="1895"/>
            </a:lvl8pPr>
            <a:lvl9pPr>
              <a:defRPr sz="18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722" y="2029777"/>
            <a:ext cx="3725897" cy="3760414"/>
          </a:xfrm>
        </p:spPr>
        <p:txBody>
          <a:bodyPr/>
          <a:lstStyle>
            <a:lvl1pPr marL="0" indent="0">
              <a:buNone/>
              <a:defRPr sz="1516"/>
            </a:lvl1pPr>
            <a:lvl2pPr marL="433197" indent="0">
              <a:buNone/>
              <a:defRPr sz="1327"/>
            </a:lvl2pPr>
            <a:lvl3pPr marL="866394" indent="0">
              <a:buNone/>
              <a:defRPr sz="1137"/>
            </a:lvl3pPr>
            <a:lvl4pPr marL="1299591" indent="0">
              <a:buNone/>
              <a:defRPr sz="948"/>
            </a:lvl4pPr>
            <a:lvl5pPr marL="1732788" indent="0">
              <a:buNone/>
              <a:defRPr sz="948"/>
            </a:lvl5pPr>
            <a:lvl6pPr marL="2165985" indent="0">
              <a:buNone/>
              <a:defRPr sz="948"/>
            </a:lvl6pPr>
            <a:lvl7pPr marL="2599182" indent="0">
              <a:buNone/>
              <a:defRPr sz="948"/>
            </a:lvl7pPr>
            <a:lvl8pPr marL="3032379" indent="0">
              <a:buNone/>
              <a:defRPr sz="948"/>
            </a:lvl8pPr>
            <a:lvl9pPr marL="3465576" indent="0">
              <a:buNone/>
              <a:defRPr sz="9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22" y="451062"/>
            <a:ext cx="3725897" cy="1578716"/>
          </a:xfrm>
        </p:spPr>
        <p:txBody>
          <a:bodyPr anchor="b"/>
          <a:lstStyle>
            <a:lvl1pPr>
              <a:defRPr sz="30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1206" y="974168"/>
            <a:ext cx="5848320" cy="4808192"/>
          </a:xfrm>
        </p:spPr>
        <p:txBody>
          <a:bodyPr anchor="t"/>
          <a:lstStyle>
            <a:lvl1pPr marL="0" indent="0">
              <a:buNone/>
              <a:defRPr sz="3032"/>
            </a:lvl1pPr>
            <a:lvl2pPr marL="433197" indent="0">
              <a:buNone/>
              <a:defRPr sz="2653"/>
            </a:lvl2pPr>
            <a:lvl3pPr marL="866394" indent="0">
              <a:buNone/>
              <a:defRPr sz="2274"/>
            </a:lvl3pPr>
            <a:lvl4pPr marL="1299591" indent="0">
              <a:buNone/>
              <a:defRPr sz="1895"/>
            </a:lvl4pPr>
            <a:lvl5pPr marL="1732788" indent="0">
              <a:buNone/>
              <a:defRPr sz="1895"/>
            </a:lvl5pPr>
            <a:lvl6pPr marL="2165985" indent="0">
              <a:buNone/>
              <a:defRPr sz="1895"/>
            </a:lvl6pPr>
            <a:lvl7pPr marL="2599182" indent="0">
              <a:buNone/>
              <a:defRPr sz="1895"/>
            </a:lvl7pPr>
            <a:lvl8pPr marL="3032379" indent="0">
              <a:buNone/>
              <a:defRPr sz="1895"/>
            </a:lvl8pPr>
            <a:lvl9pPr marL="3465576" indent="0">
              <a:buNone/>
              <a:defRPr sz="1895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722" y="2029777"/>
            <a:ext cx="3725897" cy="3760414"/>
          </a:xfrm>
        </p:spPr>
        <p:txBody>
          <a:bodyPr/>
          <a:lstStyle>
            <a:lvl1pPr marL="0" indent="0">
              <a:buNone/>
              <a:defRPr sz="1516"/>
            </a:lvl1pPr>
            <a:lvl2pPr marL="433197" indent="0">
              <a:buNone/>
              <a:defRPr sz="1327"/>
            </a:lvl2pPr>
            <a:lvl3pPr marL="866394" indent="0">
              <a:buNone/>
              <a:defRPr sz="1137"/>
            </a:lvl3pPr>
            <a:lvl4pPr marL="1299591" indent="0">
              <a:buNone/>
              <a:defRPr sz="948"/>
            </a:lvl4pPr>
            <a:lvl5pPr marL="1732788" indent="0">
              <a:buNone/>
              <a:defRPr sz="948"/>
            </a:lvl5pPr>
            <a:lvl6pPr marL="2165985" indent="0">
              <a:buNone/>
              <a:defRPr sz="948"/>
            </a:lvl6pPr>
            <a:lvl7pPr marL="2599182" indent="0">
              <a:buNone/>
              <a:defRPr sz="948"/>
            </a:lvl7pPr>
            <a:lvl8pPr marL="3032379" indent="0">
              <a:buNone/>
              <a:defRPr sz="948"/>
            </a:lvl8pPr>
            <a:lvl9pPr marL="3465576" indent="0">
              <a:buNone/>
              <a:defRPr sz="9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4217" y="360223"/>
            <a:ext cx="9963805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217" y="1801114"/>
            <a:ext cx="9963805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216" y="6271011"/>
            <a:ext cx="2599254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2D38-082D-8A4C-9019-E4661D1F740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6679" y="6271011"/>
            <a:ext cx="389888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8768" y="6271011"/>
            <a:ext cx="2599254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C9BA-45EC-3040-B78C-4265CF7C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6394" rtl="0" eaLnBrk="1" latinLnBrk="0" hangingPunct="1">
        <a:lnSpc>
          <a:spcPct val="90000"/>
        </a:lnSpc>
        <a:spcBef>
          <a:spcPct val="0"/>
        </a:spcBef>
        <a:buNone/>
        <a:defRPr sz="41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99" indent="-216599" algn="l" defTabSz="866394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3" kern="1200">
          <a:solidFill>
            <a:schemeClr val="tx1"/>
          </a:solidFill>
          <a:latin typeface="+mn-lt"/>
          <a:ea typeface="+mn-ea"/>
          <a:cs typeface="+mn-cs"/>
        </a:defRPr>
      </a:lvl1pPr>
      <a:lvl2pPr marL="649796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2993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190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49387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2584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5781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48978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2175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197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394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299591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2788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5985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599182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2379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5576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7" y="-46038"/>
            <a:ext cx="793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3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1667" b="23889"/>
          <a:stretch/>
        </p:blipFill>
        <p:spPr>
          <a:xfrm>
            <a:off x="61119" y="106361"/>
            <a:ext cx="3302000" cy="248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53" y="106361"/>
            <a:ext cx="45720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9" y="106361"/>
            <a:ext cx="2208105" cy="2760132"/>
          </a:xfrm>
          <a:prstGeom prst="rect">
            <a:avLst/>
          </a:prstGeom>
        </p:spPr>
      </p:pic>
      <p:sp>
        <p:nvSpPr>
          <p:cNvPr id="14" name="Right Triangle 13"/>
          <p:cNvSpPr/>
          <p:nvPr/>
        </p:nvSpPr>
        <p:spPr>
          <a:xfrm rot="1545573">
            <a:off x="5714964" y="342586"/>
            <a:ext cx="1108554" cy="2287678"/>
          </a:xfrm>
          <a:prstGeom prst="rtTriangle">
            <a:avLst/>
          </a:prstGeom>
          <a:solidFill>
            <a:srgbClr val="FFD96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2129895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1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1667" b="23889"/>
          <a:stretch/>
        </p:blipFill>
        <p:spPr>
          <a:xfrm>
            <a:off x="795274" y="439078"/>
            <a:ext cx="3302000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32" y="-30822"/>
            <a:ext cx="68580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32" y="2631713"/>
            <a:ext cx="6858000" cy="3429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7787" y="2712927"/>
            <a:ext cx="4476975" cy="3266573"/>
            <a:chOff x="33129" y="2485858"/>
            <a:chExt cx="4476975" cy="32665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9" y="2485858"/>
              <a:ext cx="1600200" cy="3200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784" y="2552031"/>
              <a:ext cx="2560320" cy="3200400"/>
            </a:xfrm>
            <a:prstGeom prst="rect">
              <a:avLst/>
            </a:prstGeom>
          </p:spPr>
        </p:pic>
        <p:sp>
          <p:nvSpPr>
            <p:cNvPr id="2" name="Right Triangle 1"/>
            <p:cNvSpPr/>
            <p:nvPr/>
          </p:nvSpPr>
          <p:spPr>
            <a:xfrm rot="1418091">
              <a:off x="1624892" y="3258752"/>
              <a:ext cx="641029" cy="1654611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2829" y="373002"/>
            <a:ext cx="312906" cy="357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2829" y="2648637"/>
            <a:ext cx="312906" cy="357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22789" y="373002"/>
            <a:ext cx="300082" cy="357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7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3</Words>
  <Application>Microsoft Macintosh PowerPoint</Application>
  <PresentationFormat>Custom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jingzhang.wti.bupt@gmail.com</dc:creator>
  <cp:lastModifiedBy>jingzhang.wti.bupt@gmail.com</cp:lastModifiedBy>
  <cp:revision>10</cp:revision>
  <dcterms:created xsi:type="dcterms:W3CDTF">2017-09-27T17:16:05Z</dcterms:created>
  <dcterms:modified xsi:type="dcterms:W3CDTF">2017-09-28T00:42:56Z</dcterms:modified>
</cp:coreProperties>
</file>