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60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  <a:srgbClr val="AB7942"/>
    <a:srgbClr val="FF0000"/>
    <a:srgbClr val="FF2600"/>
    <a:srgbClr val="FFFFFF"/>
    <a:srgbClr val="A6A6A6"/>
    <a:srgbClr val="9411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1"/>
    <p:restoredTop sz="94696"/>
  </p:normalViewPr>
  <p:slideViewPr>
    <p:cSldViewPr snapToGrid="0" snapToObjects="1">
      <p:cViewPr varScale="1">
        <p:scale>
          <a:sx n="95" d="100"/>
          <a:sy n="95" d="100"/>
        </p:scale>
        <p:origin x="192" y="2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4FCDF-ED59-E841-9D7F-05DF72852B1B}" type="datetimeFigureOut">
              <a:rPr lang="en-US" smtClean="0"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42B2D-BF83-1A42-AB09-B66BC56A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4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7638-9232-8C45-9EB2-C60704C543FE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oup 311"/>
          <p:cNvGrpSpPr/>
          <p:nvPr/>
        </p:nvGrpSpPr>
        <p:grpSpPr>
          <a:xfrm>
            <a:off x="103283" y="32266"/>
            <a:ext cx="11904547" cy="6706747"/>
            <a:chOff x="103283" y="32266"/>
            <a:chExt cx="11904547" cy="6706747"/>
          </a:xfrm>
        </p:grpSpPr>
        <p:grpSp>
          <p:nvGrpSpPr>
            <p:cNvPr id="69" name="Group 68"/>
            <p:cNvGrpSpPr/>
            <p:nvPr/>
          </p:nvGrpSpPr>
          <p:grpSpPr>
            <a:xfrm>
              <a:off x="1409252" y="32266"/>
              <a:ext cx="8552096" cy="793973"/>
              <a:chOff x="1409252" y="376515"/>
              <a:chExt cx="8552096" cy="7939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2856" y="1026555"/>
                <a:ext cx="92286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717588" y="1026555"/>
                <a:ext cx="1574801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690321" y="1026555"/>
                <a:ext cx="3810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680921" y="1026555"/>
                <a:ext cx="3302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549563" y="1098521"/>
                <a:ext cx="58798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011124" y="1098521"/>
                <a:ext cx="950224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endCxn id="5" idx="1"/>
              </p:cNvCxnSpPr>
              <p:nvPr/>
            </p:nvCxnSpPr>
            <p:spPr>
              <a:xfrm>
                <a:off x="3710990" y="1098522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75723" y="1098521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7" idx="1"/>
              </p:cNvCxnSpPr>
              <p:nvPr/>
            </p:nvCxnSpPr>
            <p:spPr>
              <a:xfrm>
                <a:off x="7292389" y="1098521"/>
                <a:ext cx="3979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7" idx="3"/>
                <a:endCxn id="8" idx="1"/>
              </p:cNvCxnSpPr>
              <p:nvPr/>
            </p:nvCxnSpPr>
            <p:spPr>
              <a:xfrm>
                <a:off x="8071324" y="1098521"/>
                <a:ext cx="60959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138842" y="1026555"/>
                <a:ext cx="57214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09252" y="376515"/>
                <a:ext cx="2581836" cy="781652"/>
              </a:xfrm>
              <a:custGeom>
                <a:avLst/>
                <a:gdLst>
                  <a:gd name="connsiteX0" fmla="*/ 1846497 w 3288022"/>
                  <a:gd name="connsiteY0" fmla="*/ 986313 h 1079476"/>
                  <a:gd name="connsiteX1" fmla="*/ 6939 w 3288022"/>
                  <a:gd name="connsiteY1" fmla="*/ 986313 h 1079476"/>
                  <a:gd name="connsiteX2" fmla="*/ 2438168 w 3288022"/>
                  <a:gd name="connsiteY2" fmla="*/ 18124 h 1079476"/>
                  <a:gd name="connsiteX3" fmla="*/ 3288022 w 3288022"/>
                  <a:gd name="connsiteY3" fmla="*/ 330096 h 1079476"/>
                  <a:gd name="connsiteX4" fmla="*/ 3288022 w 3288022"/>
                  <a:gd name="connsiteY4" fmla="*/ 330096 h 1079476"/>
                  <a:gd name="connsiteX5" fmla="*/ 3288022 w 3288022"/>
                  <a:gd name="connsiteY5" fmla="*/ 330096 h 107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8022" h="1079476">
                    <a:moveTo>
                      <a:pt x="1846497" y="986313"/>
                    </a:moveTo>
                    <a:cubicBezTo>
                      <a:pt x="877412" y="1066995"/>
                      <a:pt x="-91673" y="1147678"/>
                      <a:pt x="6939" y="986313"/>
                    </a:cubicBezTo>
                    <a:cubicBezTo>
                      <a:pt x="105551" y="824948"/>
                      <a:pt x="1891321" y="127493"/>
                      <a:pt x="2438168" y="18124"/>
                    </a:cubicBezTo>
                    <a:cubicBezTo>
                      <a:pt x="2985015" y="-91246"/>
                      <a:pt x="3288022" y="330096"/>
                      <a:pt x="3288022" y="330096"/>
                    </a:cubicBezTo>
                    <a:lnTo>
                      <a:pt x="3288022" y="330096"/>
                    </a:lnTo>
                    <a:lnTo>
                      <a:pt x="3288022" y="330096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2241128" y="527122"/>
                <a:ext cx="602427" cy="186432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riangle 57"/>
              <p:cNvSpPr>
                <a:spLocks/>
              </p:cNvSpPr>
              <p:nvPr/>
            </p:nvSpPr>
            <p:spPr>
              <a:xfrm>
                <a:off x="2629646" y="854025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/>
              <p:cNvSpPr>
                <a:spLocks/>
              </p:cNvSpPr>
              <p:nvPr/>
            </p:nvSpPr>
            <p:spPr>
              <a:xfrm rot="9627892">
                <a:off x="2655434" y="622113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Diamond 65"/>
              <p:cNvSpPr/>
              <p:nvPr/>
            </p:nvSpPr>
            <p:spPr>
              <a:xfrm>
                <a:off x="5175723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Diamond 66"/>
              <p:cNvSpPr/>
              <p:nvPr/>
            </p:nvSpPr>
            <p:spPr>
              <a:xfrm>
                <a:off x="589060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Diamond 67"/>
              <p:cNvSpPr/>
              <p:nvPr/>
            </p:nvSpPr>
            <p:spPr>
              <a:xfrm>
                <a:off x="914419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1223379" y="1265881"/>
              <a:ext cx="7116885" cy="3633401"/>
              <a:chOff x="954439" y="1077623"/>
              <a:chExt cx="7116885" cy="363340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954439" y="1077623"/>
                <a:ext cx="1512265" cy="3633401"/>
                <a:chOff x="709262" y="1025423"/>
                <a:chExt cx="1512265" cy="3633401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709262" y="1590804"/>
                  <a:ext cx="1512265" cy="3068020"/>
                  <a:chOff x="709262" y="1120159"/>
                  <a:chExt cx="1512265" cy="3068020"/>
                </a:xfrm>
              </p:grpSpPr>
              <p:pic>
                <p:nvPicPr>
                  <p:cNvPr id="77" name="Picture 7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grpSp>
                <p:nvGrpSpPr>
                  <p:cNvPr id="86" name="Group 85"/>
                  <p:cNvGrpSpPr/>
                  <p:nvPr/>
                </p:nvGrpSpPr>
                <p:grpSpPr>
                  <a:xfrm>
                    <a:off x="1210011" y="1262724"/>
                    <a:ext cx="590176" cy="182880"/>
                    <a:chOff x="1226372" y="1262724"/>
                    <a:chExt cx="590176" cy="182880"/>
                  </a:xfrm>
                </p:grpSpPr>
                <p:sp>
                  <p:nvSpPr>
                    <p:cNvPr id="75" name="6-Point Star 74"/>
                    <p:cNvSpPr/>
                    <p:nvPr/>
                  </p:nvSpPr>
                  <p:spPr>
                    <a:xfrm>
                      <a:off x="1226372" y="1262724"/>
                      <a:ext cx="182880" cy="182880"/>
                    </a:xfrm>
                    <a:prstGeom prst="star6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6-Point Star 75"/>
                    <p:cNvSpPr/>
                    <p:nvPr/>
                  </p:nvSpPr>
                  <p:spPr>
                    <a:xfrm>
                      <a:off x="1633668" y="1262724"/>
                      <a:ext cx="182880" cy="182880"/>
                    </a:xfrm>
                    <a:prstGeom prst="star6">
                      <a:avLst/>
                    </a:prstGeom>
                    <a:solidFill>
                      <a:srgbClr val="FF85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8" name="6-Point Star 87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6-Point Star 88"/>
                  <p:cNvSpPr/>
                  <p:nvPr/>
                </p:nvSpPr>
                <p:spPr>
                  <a:xfrm>
                    <a:off x="1617307" y="1730158"/>
                    <a:ext cx="182880" cy="182880"/>
                  </a:xfrm>
                  <a:prstGeom prst="star6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6-Point Star 89"/>
                  <p:cNvSpPr/>
                  <p:nvPr/>
                </p:nvSpPr>
                <p:spPr>
                  <a:xfrm>
                    <a:off x="2038647" y="1730158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6-Point Star 95"/>
                  <p:cNvSpPr/>
                  <p:nvPr/>
                </p:nvSpPr>
                <p:spPr>
                  <a:xfrm>
                    <a:off x="1210011" y="3349399"/>
                    <a:ext cx="182880" cy="182880"/>
                  </a:xfrm>
                  <a:prstGeom prst="star6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6-Point Star 99"/>
                  <p:cNvSpPr/>
                  <p:nvPr/>
                </p:nvSpPr>
                <p:spPr>
                  <a:xfrm>
                    <a:off x="1210011" y="3865450"/>
                    <a:ext cx="182880" cy="182880"/>
                  </a:xfrm>
                  <a:prstGeom prst="star6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6-Point Star 100"/>
                  <p:cNvSpPr/>
                  <p:nvPr/>
                </p:nvSpPr>
                <p:spPr>
                  <a:xfrm>
                    <a:off x="1617307" y="3865450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" name="Oval 102"/>
                <p:cNvSpPr/>
                <p:nvPr/>
              </p:nvSpPr>
              <p:spPr>
                <a:xfrm>
                  <a:off x="1236794" y="1025423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1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>
                <a:off x="3565593" y="1077623"/>
                <a:ext cx="683629" cy="3633401"/>
                <a:chOff x="3194756" y="1057472"/>
                <a:chExt cx="683629" cy="3633401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3194756" y="1622853"/>
                  <a:ext cx="683629" cy="3068020"/>
                  <a:chOff x="709262" y="1120159"/>
                  <a:chExt cx="683629" cy="3068020"/>
                </a:xfrm>
              </p:grpSpPr>
              <p:pic>
                <p:nvPicPr>
                  <p:cNvPr id="125" name="Picture 12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7" name="Picture 126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8" name="Picture 127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Picture 128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30" name="Picture 12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sp>
                <p:nvSpPr>
                  <p:cNvPr id="132" name="6-Point Star 131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6-Point Star 135"/>
                  <p:cNvSpPr/>
                  <p:nvPr/>
                </p:nvSpPr>
                <p:spPr>
                  <a:xfrm>
                    <a:off x="1210011" y="3865450"/>
                    <a:ext cx="182880" cy="182880"/>
                  </a:xfrm>
                  <a:prstGeom prst="star6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4" name="Oval 123"/>
                <p:cNvSpPr/>
                <p:nvPr/>
              </p:nvSpPr>
              <p:spPr>
                <a:xfrm>
                  <a:off x="3307970" y="1057472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6980399" y="1077623"/>
                <a:ext cx="1090925" cy="3633401"/>
                <a:chOff x="6735222" y="1057472"/>
                <a:chExt cx="1090925" cy="3633401"/>
              </a:xfrm>
            </p:grpSpPr>
            <p:grpSp>
              <p:nvGrpSpPr>
                <p:cNvPr id="159" name="Group 158"/>
                <p:cNvGrpSpPr/>
                <p:nvPr/>
              </p:nvGrpSpPr>
              <p:grpSpPr>
                <a:xfrm>
                  <a:off x="6735222" y="1622853"/>
                  <a:ext cx="1090925" cy="3068020"/>
                  <a:chOff x="709262" y="1120159"/>
                  <a:chExt cx="1090925" cy="3068020"/>
                </a:xfrm>
              </p:grpSpPr>
              <p:pic>
                <p:nvPicPr>
                  <p:cNvPr id="161" name="Picture 16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120159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2696514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211058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1634703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6761" t="12941" r="35200" b="11177"/>
                  <a:stretch/>
                </p:blipFill>
                <p:spPr>
                  <a:xfrm flipH="1">
                    <a:off x="738099" y="3725602"/>
                    <a:ext cx="170926" cy="46257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9262" y="2149247"/>
                    <a:ext cx="228600" cy="495300"/>
                  </a:xfrm>
                  <a:prstGeom prst="rect">
                    <a:avLst/>
                  </a:prstGeom>
                </p:spPr>
              </p:pic>
              <p:sp>
                <p:nvSpPr>
                  <p:cNvPr id="174" name="6-Point Star 173"/>
                  <p:cNvSpPr/>
                  <p:nvPr/>
                </p:nvSpPr>
                <p:spPr>
                  <a:xfrm>
                    <a:off x="1210011" y="1262724"/>
                    <a:ext cx="182880" cy="182880"/>
                  </a:xfrm>
                  <a:prstGeom prst="star6">
                    <a:avLst/>
                  </a:prstGeom>
                  <a:solidFill>
                    <a:srgbClr val="941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6-Point Star 167"/>
                  <p:cNvSpPr/>
                  <p:nvPr/>
                </p:nvSpPr>
                <p:spPr>
                  <a:xfrm>
                    <a:off x="1210011" y="1730158"/>
                    <a:ext cx="182880" cy="182880"/>
                  </a:xfrm>
                  <a:prstGeom prst="star6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6-Point Star 168"/>
                  <p:cNvSpPr/>
                  <p:nvPr/>
                </p:nvSpPr>
                <p:spPr>
                  <a:xfrm>
                    <a:off x="1617307" y="1730158"/>
                    <a:ext cx="182880" cy="182880"/>
                  </a:xfrm>
                  <a:prstGeom prst="star6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6-Point Star 170"/>
                  <p:cNvSpPr/>
                  <p:nvPr/>
                </p:nvSpPr>
                <p:spPr>
                  <a:xfrm>
                    <a:off x="1210011" y="3349399"/>
                    <a:ext cx="182880" cy="182880"/>
                  </a:xfrm>
                  <a:prstGeom prst="star6">
                    <a:avLst/>
                  </a:prstGeom>
                  <a:solidFill>
                    <a:srgbClr val="9411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0" name="Oval 159"/>
                <p:cNvSpPr/>
                <p:nvPr/>
              </p:nvSpPr>
              <p:spPr>
                <a:xfrm>
                  <a:off x="7052084" y="1057472"/>
                  <a:ext cx="457200" cy="457200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N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6" name="Picture 1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8111" y="2741923"/>
                <a:ext cx="533400" cy="304800"/>
              </a:xfrm>
              <a:prstGeom prst="rect">
                <a:avLst/>
              </a:prstGeom>
            </p:spPr>
          </p:pic>
        </p:grpSp>
        <p:sp>
          <p:nvSpPr>
            <p:cNvPr id="191" name="Hexagon 190"/>
            <p:cNvSpPr/>
            <p:nvPr/>
          </p:nvSpPr>
          <p:spPr>
            <a:xfrm>
              <a:off x="9504382" y="497196"/>
              <a:ext cx="182880" cy="182880"/>
            </a:xfrm>
            <a:prstGeom prst="hexagon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9010504" y="1525927"/>
              <a:ext cx="2523078" cy="1926763"/>
              <a:chOff x="9010504" y="1014941"/>
              <a:chExt cx="2523078" cy="1926763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9110909" y="1326427"/>
                <a:ext cx="2422673" cy="369332"/>
                <a:chOff x="9110909" y="1402693"/>
                <a:chExt cx="2422673" cy="369332"/>
              </a:xfrm>
            </p:grpSpPr>
            <p:sp>
              <p:nvSpPr>
                <p:cNvPr id="185" name="Diamond 184"/>
                <p:cNvSpPr/>
                <p:nvPr/>
              </p:nvSpPr>
              <p:spPr>
                <a:xfrm>
                  <a:off x="9110909" y="1505063"/>
                  <a:ext cx="164951" cy="164592"/>
                </a:xfrm>
                <a:prstGeom prst="diamond">
                  <a:avLst/>
                </a:prstGeom>
                <a:solidFill>
                  <a:srgbClr val="FF8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9448972" y="1402693"/>
                  <a:ext cx="20846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RNA binding protein</a:t>
                  </a:r>
                  <a:endParaRPr lang="en-US" dirty="0"/>
                </a:p>
              </p:txBody>
            </p:sp>
          </p:grpSp>
          <p:grpSp>
            <p:nvGrpSpPr>
              <p:cNvPr id="197" name="Group 196"/>
              <p:cNvGrpSpPr/>
              <p:nvPr/>
            </p:nvGrpSpPr>
            <p:grpSpPr>
              <a:xfrm>
                <a:off x="9101944" y="1637913"/>
                <a:ext cx="2356937" cy="369332"/>
                <a:chOff x="9101944" y="1772025"/>
                <a:chExt cx="2356937" cy="369332"/>
              </a:xfrm>
            </p:grpSpPr>
            <p:sp>
              <p:nvSpPr>
                <p:cNvPr id="184" name="Triangle 183"/>
                <p:cNvSpPr>
                  <a:spLocks/>
                </p:cNvSpPr>
                <p:nvPr/>
              </p:nvSpPr>
              <p:spPr>
                <a:xfrm>
                  <a:off x="9101944" y="1865251"/>
                  <a:ext cx="182880" cy="182880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9448972" y="1772025"/>
                  <a:ext cx="20099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Transcription factor</a:t>
                  </a:r>
                  <a:endParaRPr lang="en-US" dirty="0"/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9010504" y="1949399"/>
                <a:ext cx="1507992" cy="369332"/>
                <a:chOff x="9010504" y="2072342"/>
                <a:chExt cx="1507992" cy="369332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9010504" y="2257008"/>
                  <a:ext cx="365760" cy="0"/>
                </a:xfrm>
                <a:prstGeom prst="line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TextBox 187"/>
                <p:cNvSpPr txBox="1"/>
                <p:nvPr/>
              </p:nvSpPr>
              <p:spPr>
                <a:xfrm>
                  <a:off x="9448972" y="2072342"/>
                  <a:ext cx="10695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Enhancer</a:t>
                  </a:r>
                  <a:endParaRPr lang="en-US" dirty="0"/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9010504" y="2260885"/>
                <a:ext cx="1516392" cy="369332"/>
                <a:chOff x="9010504" y="2344443"/>
                <a:chExt cx="1516392" cy="369332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9010504" y="2529109"/>
                  <a:ext cx="365760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TextBox 188"/>
                <p:cNvSpPr txBox="1"/>
                <p:nvPr/>
              </p:nvSpPr>
              <p:spPr>
                <a:xfrm>
                  <a:off x="9448972" y="2344443"/>
                  <a:ext cx="10779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Promoter</a:t>
                  </a:r>
                  <a:endParaRPr lang="en-US" dirty="0"/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9010504" y="2572372"/>
                <a:ext cx="1235482" cy="369332"/>
                <a:chOff x="9010504" y="2572372"/>
                <a:chExt cx="1235482" cy="369332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9010504" y="2757038"/>
                  <a:ext cx="365760" cy="0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TextBox 189"/>
                <p:cNvSpPr txBox="1"/>
                <p:nvPr/>
              </p:nvSpPr>
              <p:spPr>
                <a:xfrm>
                  <a:off x="9448972" y="2572372"/>
                  <a:ext cx="7970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3’ UTR</a:t>
                  </a:r>
                  <a:endParaRPr lang="en-US" dirty="0"/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9134334" y="1014941"/>
                <a:ext cx="1143712" cy="369332"/>
                <a:chOff x="9134334" y="1014941"/>
                <a:chExt cx="1143712" cy="369332"/>
              </a:xfrm>
            </p:grpSpPr>
            <p:sp>
              <p:nvSpPr>
                <p:cNvPr id="193" name="Hexagon 192"/>
                <p:cNvSpPr/>
                <p:nvPr/>
              </p:nvSpPr>
              <p:spPr>
                <a:xfrm>
                  <a:off x="9134334" y="1108167"/>
                  <a:ext cx="182880" cy="182880"/>
                </a:xfrm>
                <a:prstGeom prst="hexagon">
                  <a:avLst/>
                </a:prstGeom>
                <a:solidFill>
                  <a:srgbClr val="94209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448972" y="1014941"/>
                  <a:ext cx="8290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miRNA</a:t>
                  </a:r>
                  <a:endParaRPr lang="en-US" dirty="0"/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103283" y="5220969"/>
              <a:ext cx="11904547" cy="1518044"/>
              <a:chOff x="142691" y="558906"/>
              <a:chExt cx="11904547" cy="1518044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142691" y="558906"/>
                <a:ext cx="2094044" cy="1518044"/>
                <a:chOff x="774700" y="508000"/>
                <a:chExt cx="2094044" cy="1518044"/>
              </a:xfrm>
            </p:grpSpPr>
            <p:sp>
              <p:nvSpPr>
                <p:cNvPr id="279" name="Oval 278"/>
                <p:cNvSpPr/>
                <p:nvPr/>
              </p:nvSpPr>
              <p:spPr>
                <a:xfrm>
                  <a:off x="1127410" y="65296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774700" y="102095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1332290" y="103358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1121219" y="131088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052233" y="508000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1662782" y="678056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1907817" y="93601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1752291" y="155342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202205" y="161196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2102224" y="118264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1410689" y="1825322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668782" y="113673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1" name="Straight Connector 290"/>
                <p:cNvCxnSpPr>
                  <a:stCxn id="204" idx="6"/>
                  <a:endCxn id="206" idx="0"/>
                </p:cNvCxnSpPr>
                <p:nvPr/>
              </p:nvCxnSpPr>
              <p:spPr>
                <a:xfrm>
                  <a:off x="974662" y="1121316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>
                  <a:stCxn id="203" idx="4"/>
                  <a:endCxn id="206" idx="0"/>
                </p:cNvCxnSpPr>
                <p:nvPr/>
              </p:nvCxnSpPr>
              <p:spPr>
                <a:xfrm flipH="1">
                  <a:off x="1221200" y="853687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>
                  <a:stCxn id="203" idx="4"/>
                </p:cNvCxnSpPr>
                <p:nvPr/>
              </p:nvCxnSpPr>
              <p:spPr>
                <a:xfrm flipH="1">
                  <a:off x="973151" y="853687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>
                  <a:stCxn id="203" idx="4"/>
                  <a:endCxn id="205" idx="2"/>
                </p:cNvCxnSpPr>
                <p:nvPr/>
              </p:nvCxnSpPr>
              <p:spPr>
                <a:xfrm>
                  <a:off x="1227391" y="853687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stCxn id="206" idx="0"/>
                  <a:endCxn id="205" idx="2"/>
                </p:cNvCxnSpPr>
                <p:nvPr/>
              </p:nvCxnSpPr>
              <p:spPr>
                <a:xfrm flipV="1">
                  <a:off x="1221200" y="1133948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>
                  <a:stCxn id="205" idx="7"/>
                  <a:endCxn id="208" idx="3"/>
                </p:cNvCxnSpPr>
                <p:nvPr/>
              </p:nvCxnSpPr>
              <p:spPr>
                <a:xfrm flipV="1">
                  <a:off x="1502968" y="849383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>
                  <a:stCxn id="208" idx="7"/>
                  <a:endCxn id="207" idx="2"/>
                </p:cNvCxnSpPr>
                <p:nvPr/>
              </p:nvCxnSpPr>
              <p:spPr>
                <a:xfrm flipV="1">
                  <a:off x="1833460" y="608361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>
                  <a:stCxn id="207" idx="4"/>
                  <a:endCxn id="209" idx="7"/>
                </p:cNvCxnSpPr>
                <p:nvPr/>
              </p:nvCxnSpPr>
              <p:spPr>
                <a:xfrm flipH="1">
                  <a:off x="2078495" y="708722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>
                  <a:stCxn id="209" idx="4"/>
                  <a:endCxn id="212" idx="1"/>
                </p:cNvCxnSpPr>
                <p:nvPr/>
              </p:nvCxnSpPr>
              <p:spPr>
                <a:xfrm>
                  <a:off x="2007798" y="1136736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12" idx="6"/>
                  <a:endCxn id="214" idx="2"/>
                </p:cNvCxnSpPr>
                <p:nvPr/>
              </p:nvCxnSpPr>
              <p:spPr>
                <a:xfrm flipV="1">
                  <a:off x="2302186" y="1237096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14" idx="3"/>
                  <a:endCxn id="211" idx="7"/>
                </p:cNvCxnSpPr>
                <p:nvPr/>
              </p:nvCxnSpPr>
              <p:spPr>
                <a:xfrm flipH="1">
                  <a:off x="2372883" y="1308062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11" idx="1"/>
                  <a:endCxn id="212" idx="4"/>
                </p:cNvCxnSpPr>
                <p:nvPr/>
              </p:nvCxnSpPr>
              <p:spPr>
                <a:xfrm flipH="1" flipV="1">
                  <a:off x="2202205" y="1383369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10" idx="3"/>
                  <a:endCxn id="213" idx="7"/>
                </p:cNvCxnSpPr>
                <p:nvPr/>
              </p:nvCxnSpPr>
              <p:spPr>
                <a:xfrm flipH="1">
                  <a:off x="1581368" y="1724752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10" idx="0"/>
                  <a:endCxn id="209" idx="4"/>
                </p:cNvCxnSpPr>
                <p:nvPr/>
              </p:nvCxnSpPr>
              <p:spPr>
                <a:xfrm flipV="1">
                  <a:off x="1852272" y="1136736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2985477" y="558906"/>
                <a:ext cx="2094044" cy="1518044"/>
                <a:chOff x="3674958" y="578436"/>
                <a:chExt cx="2094044" cy="1518044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4027668" y="72340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674958" y="1091391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4232548" y="1104023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196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4021477" y="138132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8039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4952491" y="578436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4563040" y="748492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4808075" y="100645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4652549" y="1623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5102463" y="1682405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1215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5002482" y="125308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>
                <a:xfrm>
                  <a:off x="4310947" y="189575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5569040" y="120717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5" name="Straight Connector 264"/>
                <p:cNvCxnSpPr>
                  <a:stCxn id="268" idx="6"/>
                  <a:endCxn id="270" idx="0"/>
                </p:cNvCxnSpPr>
                <p:nvPr/>
              </p:nvCxnSpPr>
              <p:spPr>
                <a:xfrm>
                  <a:off x="3874920" y="1191752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>
                  <a:stCxn id="267" idx="4"/>
                  <a:endCxn id="270" idx="0"/>
                </p:cNvCxnSpPr>
                <p:nvPr/>
              </p:nvCxnSpPr>
              <p:spPr>
                <a:xfrm flipH="1">
                  <a:off x="4121458" y="924123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>
                  <a:stCxn id="267" idx="4"/>
                </p:cNvCxnSpPr>
                <p:nvPr/>
              </p:nvCxnSpPr>
              <p:spPr>
                <a:xfrm flipH="1">
                  <a:off x="3873409" y="924123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>
                  <a:stCxn id="267" idx="4"/>
                  <a:endCxn id="269" idx="2"/>
                </p:cNvCxnSpPr>
                <p:nvPr/>
              </p:nvCxnSpPr>
              <p:spPr>
                <a:xfrm>
                  <a:off x="4127649" y="924123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>
                  <a:stCxn id="270" idx="0"/>
                  <a:endCxn id="269" idx="2"/>
                </p:cNvCxnSpPr>
                <p:nvPr/>
              </p:nvCxnSpPr>
              <p:spPr>
                <a:xfrm flipV="1">
                  <a:off x="4121458" y="1204384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>
                  <a:stCxn id="269" idx="7"/>
                  <a:endCxn id="272" idx="3"/>
                </p:cNvCxnSpPr>
                <p:nvPr/>
              </p:nvCxnSpPr>
              <p:spPr>
                <a:xfrm flipV="1">
                  <a:off x="4403226" y="919819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>
                  <a:stCxn id="272" idx="7"/>
                  <a:endCxn id="271" idx="2"/>
                </p:cNvCxnSpPr>
                <p:nvPr/>
              </p:nvCxnSpPr>
              <p:spPr>
                <a:xfrm flipV="1">
                  <a:off x="4733718" y="678797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>
                  <a:stCxn id="271" idx="4"/>
                  <a:endCxn id="273" idx="7"/>
                </p:cNvCxnSpPr>
                <p:nvPr/>
              </p:nvCxnSpPr>
              <p:spPr>
                <a:xfrm flipH="1">
                  <a:off x="4978753" y="779158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73" idx="4"/>
                  <a:endCxn id="276" idx="1"/>
                </p:cNvCxnSpPr>
                <p:nvPr/>
              </p:nvCxnSpPr>
              <p:spPr>
                <a:xfrm>
                  <a:off x="4908056" y="1207172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>
                  <a:stCxn id="276" idx="6"/>
                  <a:endCxn id="278" idx="2"/>
                </p:cNvCxnSpPr>
                <p:nvPr/>
              </p:nvCxnSpPr>
              <p:spPr>
                <a:xfrm flipV="1">
                  <a:off x="5202444" y="1307532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>
                  <a:stCxn id="278" idx="3"/>
                  <a:endCxn id="275" idx="7"/>
                </p:cNvCxnSpPr>
                <p:nvPr/>
              </p:nvCxnSpPr>
              <p:spPr>
                <a:xfrm flipH="1">
                  <a:off x="5273141" y="1378498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>
                  <a:stCxn id="275" idx="1"/>
                  <a:endCxn id="276" idx="4"/>
                </p:cNvCxnSpPr>
                <p:nvPr/>
              </p:nvCxnSpPr>
              <p:spPr>
                <a:xfrm flipH="1" flipV="1">
                  <a:off x="5102463" y="1453805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>
                  <a:stCxn id="274" idx="3"/>
                  <a:endCxn id="277" idx="7"/>
                </p:cNvCxnSpPr>
                <p:nvPr/>
              </p:nvCxnSpPr>
              <p:spPr>
                <a:xfrm flipH="1">
                  <a:off x="4481626" y="1795188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>
                  <a:stCxn id="274" idx="0"/>
                  <a:endCxn id="273" idx="4"/>
                </p:cNvCxnSpPr>
                <p:nvPr/>
              </p:nvCxnSpPr>
              <p:spPr>
                <a:xfrm flipV="1">
                  <a:off x="4752530" y="1207172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7110405" y="558906"/>
                <a:ext cx="2094044" cy="1518044"/>
                <a:chOff x="7404276" y="609813"/>
                <a:chExt cx="2094044" cy="151804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7756986" y="7547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7404276" y="112276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7961866" y="113540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7750795" y="1412700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8681809" y="60981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8292358" y="77986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8537393" y="103782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8381867" y="165523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8831781" y="171378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8731800" y="12844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8040265" y="1927135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9298358" y="123854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7604238" y="1223129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7850776" y="955500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H="1">
                  <a:off x="7602727" y="955500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7856967" y="955500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7850776" y="1235761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 flipV="1">
                  <a:off x="8132544" y="951196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V="1">
                  <a:off x="8463036" y="710174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8708071" y="810535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637374" y="1238549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 flipV="1">
                  <a:off x="8931762" y="1338909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9002459" y="1409875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 flipH="1" flipV="1">
                  <a:off x="8831781" y="1485182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>
                  <a:off x="8210944" y="1826565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8481848" y="1238549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8263" y="1165528"/>
                <a:ext cx="533400" cy="304800"/>
              </a:xfrm>
              <a:prstGeom prst="rect">
                <a:avLst/>
              </a:prstGeom>
            </p:spPr>
          </p:pic>
          <p:grpSp>
            <p:nvGrpSpPr>
              <p:cNvPr id="207" name="Group 206"/>
              <p:cNvGrpSpPr/>
              <p:nvPr/>
            </p:nvGrpSpPr>
            <p:grpSpPr>
              <a:xfrm>
                <a:off x="9953194" y="738066"/>
                <a:ext cx="2094044" cy="1159725"/>
                <a:chOff x="9953194" y="719858"/>
                <a:chExt cx="2094044" cy="115972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0305904" y="71985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9953194" y="108784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10510784" y="11004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0299713" y="137777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1380699" y="1678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280718" y="124954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1847276" y="120362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153156" y="1188208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H="1">
                  <a:off x="10399694" y="920579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10151645" y="920579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0405885" y="920579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0399694" y="1200840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V="1">
                  <a:off x="11480680" y="1303988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1551377" y="1374954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 flipV="1">
                  <a:off x="11380699" y="1450261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Right Arrow 207"/>
              <p:cNvSpPr/>
              <p:nvPr/>
            </p:nvSpPr>
            <p:spPr>
              <a:xfrm>
                <a:off x="2428226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6553154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9395940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5271012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304715" y="1116106"/>
              <a:ext cx="1138425" cy="1274064"/>
              <a:chOff x="304715" y="1116106"/>
              <a:chExt cx="1138425" cy="1274064"/>
            </a:xfrm>
          </p:grpSpPr>
          <p:sp>
            <p:nvSpPr>
              <p:cNvPr id="305" name="Right Arrow 304"/>
              <p:cNvSpPr/>
              <p:nvPr/>
            </p:nvSpPr>
            <p:spPr>
              <a:xfrm>
                <a:off x="776135" y="1512035"/>
                <a:ext cx="640080" cy="155448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ight Arrow 305"/>
              <p:cNvSpPr/>
              <p:nvPr/>
            </p:nvSpPr>
            <p:spPr>
              <a:xfrm rot="5400000">
                <a:off x="378597" y="1847278"/>
                <a:ext cx="640080" cy="154996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708900" y="1116106"/>
                <a:ext cx="7342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genes</a:t>
                </a:r>
                <a:endParaRPr lang="en-US" dirty="0"/>
              </a:p>
            </p:txBody>
          </p:sp>
          <p:sp>
            <p:nvSpPr>
              <p:cNvPr id="309" name="TextBox 308"/>
              <p:cNvSpPr txBox="1"/>
              <p:nvPr/>
            </p:nvSpPr>
            <p:spPr>
              <a:xfrm rot="5400000">
                <a:off x="15982" y="1732105"/>
                <a:ext cx="946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patients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824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1409252" y="32266"/>
            <a:ext cx="8552096" cy="793973"/>
            <a:chOff x="1409252" y="376515"/>
            <a:chExt cx="8552096" cy="793973"/>
          </a:xfrm>
        </p:grpSpPr>
        <p:sp>
          <p:nvSpPr>
            <p:cNvPr id="5" name="Rectangle 4"/>
            <p:cNvSpPr/>
            <p:nvPr/>
          </p:nvSpPr>
          <p:spPr>
            <a:xfrm>
              <a:off x="4252856" y="1026555"/>
              <a:ext cx="922867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17588" y="1026555"/>
              <a:ext cx="1574801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90321" y="1026555"/>
              <a:ext cx="381003" cy="1439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680921" y="1026555"/>
              <a:ext cx="330203" cy="143932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549563" y="1098521"/>
              <a:ext cx="58798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11124" y="1098521"/>
              <a:ext cx="950224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5" idx="1"/>
            </p:cNvCxnSpPr>
            <p:nvPr/>
          </p:nvCxnSpPr>
          <p:spPr>
            <a:xfrm>
              <a:off x="3710990" y="1098522"/>
              <a:ext cx="54186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175723" y="1098521"/>
              <a:ext cx="54186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7" idx="1"/>
            </p:cNvCxnSpPr>
            <p:nvPr/>
          </p:nvCxnSpPr>
          <p:spPr>
            <a:xfrm>
              <a:off x="7292389" y="1098521"/>
              <a:ext cx="39793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3"/>
              <a:endCxn id="8" idx="1"/>
            </p:cNvCxnSpPr>
            <p:nvPr/>
          </p:nvCxnSpPr>
          <p:spPr>
            <a:xfrm>
              <a:off x="8071324" y="1098521"/>
              <a:ext cx="60959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38842" y="1026555"/>
              <a:ext cx="572147" cy="143933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409252" y="376515"/>
              <a:ext cx="2581836" cy="781652"/>
            </a:xfrm>
            <a:custGeom>
              <a:avLst/>
              <a:gdLst>
                <a:gd name="connsiteX0" fmla="*/ 1846497 w 3288022"/>
                <a:gd name="connsiteY0" fmla="*/ 986313 h 1079476"/>
                <a:gd name="connsiteX1" fmla="*/ 6939 w 3288022"/>
                <a:gd name="connsiteY1" fmla="*/ 986313 h 1079476"/>
                <a:gd name="connsiteX2" fmla="*/ 2438168 w 3288022"/>
                <a:gd name="connsiteY2" fmla="*/ 18124 h 1079476"/>
                <a:gd name="connsiteX3" fmla="*/ 3288022 w 3288022"/>
                <a:gd name="connsiteY3" fmla="*/ 330096 h 1079476"/>
                <a:gd name="connsiteX4" fmla="*/ 3288022 w 3288022"/>
                <a:gd name="connsiteY4" fmla="*/ 330096 h 1079476"/>
                <a:gd name="connsiteX5" fmla="*/ 3288022 w 3288022"/>
                <a:gd name="connsiteY5" fmla="*/ 330096 h 1079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8022" h="1079476">
                  <a:moveTo>
                    <a:pt x="1846497" y="986313"/>
                  </a:moveTo>
                  <a:cubicBezTo>
                    <a:pt x="877412" y="1066995"/>
                    <a:pt x="-91673" y="1147678"/>
                    <a:pt x="6939" y="986313"/>
                  </a:cubicBezTo>
                  <a:cubicBezTo>
                    <a:pt x="105551" y="824948"/>
                    <a:pt x="1891321" y="127493"/>
                    <a:pt x="2438168" y="18124"/>
                  </a:cubicBezTo>
                  <a:cubicBezTo>
                    <a:pt x="2985015" y="-91246"/>
                    <a:pt x="3288022" y="330096"/>
                    <a:pt x="3288022" y="330096"/>
                  </a:cubicBezTo>
                  <a:lnTo>
                    <a:pt x="3288022" y="330096"/>
                  </a:lnTo>
                  <a:lnTo>
                    <a:pt x="3288022" y="330096"/>
                  </a:ln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41128" y="527122"/>
              <a:ext cx="602427" cy="186432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>
              <a:spLocks/>
            </p:cNvSpPr>
            <p:nvPr/>
          </p:nvSpPr>
          <p:spPr>
            <a:xfrm>
              <a:off x="2629646" y="854025"/>
              <a:ext cx="182880" cy="18288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>
              <a:spLocks/>
            </p:cNvSpPr>
            <p:nvPr/>
          </p:nvSpPr>
          <p:spPr>
            <a:xfrm rot="9627892">
              <a:off x="2655434" y="622113"/>
              <a:ext cx="182880" cy="182880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iamond 65"/>
            <p:cNvSpPr/>
            <p:nvPr/>
          </p:nvSpPr>
          <p:spPr>
            <a:xfrm>
              <a:off x="5175723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iamond 66"/>
            <p:cNvSpPr/>
            <p:nvPr/>
          </p:nvSpPr>
          <p:spPr>
            <a:xfrm>
              <a:off x="5890606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Diamond 67"/>
            <p:cNvSpPr/>
            <p:nvPr/>
          </p:nvSpPr>
          <p:spPr>
            <a:xfrm>
              <a:off x="9144196" y="859733"/>
              <a:ext cx="164951" cy="164592"/>
            </a:xfrm>
            <a:prstGeom prst="diamond">
              <a:avLst/>
            </a:prstGeom>
            <a:solidFill>
              <a:srgbClr val="FF8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7" name="Group 306"/>
          <p:cNvGrpSpPr/>
          <p:nvPr/>
        </p:nvGrpSpPr>
        <p:grpSpPr>
          <a:xfrm>
            <a:off x="1919589" y="1262466"/>
            <a:ext cx="6142937" cy="3061869"/>
            <a:chOff x="954439" y="1077623"/>
            <a:chExt cx="7116885" cy="3633401"/>
          </a:xfrm>
        </p:grpSpPr>
        <p:grpSp>
          <p:nvGrpSpPr>
            <p:cNvPr id="121" name="Group 120"/>
            <p:cNvGrpSpPr/>
            <p:nvPr/>
          </p:nvGrpSpPr>
          <p:grpSpPr>
            <a:xfrm>
              <a:off x="954439" y="1077623"/>
              <a:ext cx="1512265" cy="3633401"/>
              <a:chOff x="709262" y="1025423"/>
              <a:chExt cx="1512265" cy="3633401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709262" y="1590804"/>
                <a:ext cx="1512265" cy="3068020"/>
                <a:chOff x="709262" y="1120159"/>
                <a:chExt cx="1512265" cy="3068020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grpSp>
              <p:nvGrpSpPr>
                <p:cNvPr id="86" name="Group 85"/>
                <p:cNvGrpSpPr/>
                <p:nvPr/>
              </p:nvGrpSpPr>
              <p:grpSpPr>
                <a:xfrm>
                  <a:off x="1210011" y="1262724"/>
                  <a:ext cx="590176" cy="182880"/>
                  <a:chOff x="1226372" y="1262724"/>
                  <a:chExt cx="590176" cy="182880"/>
                </a:xfrm>
              </p:grpSpPr>
              <p:sp>
                <p:nvSpPr>
                  <p:cNvPr id="75" name="6-Point Star 74"/>
                  <p:cNvSpPr/>
                  <p:nvPr/>
                </p:nvSpPr>
                <p:spPr>
                  <a:xfrm>
                    <a:off x="1226372" y="1262724"/>
                    <a:ext cx="182880" cy="182880"/>
                  </a:xfrm>
                  <a:prstGeom prst="star6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6-Point Star 75"/>
                  <p:cNvSpPr/>
                  <p:nvPr/>
                </p:nvSpPr>
                <p:spPr>
                  <a:xfrm>
                    <a:off x="1633668" y="1262724"/>
                    <a:ext cx="182880" cy="182880"/>
                  </a:xfrm>
                  <a:prstGeom prst="star6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8" name="6-Point Star 87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6-Point Star 88"/>
                <p:cNvSpPr/>
                <p:nvPr/>
              </p:nvSpPr>
              <p:spPr>
                <a:xfrm>
                  <a:off x="1617307" y="1730158"/>
                  <a:ext cx="182880" cy="182880"/>
                </a:xfrm>
                <a:prstGeom prst="star6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6-Point Star 89"/>
                <p:cNvSpPr/>
                <p:nvPr/>
              </p:nvSpPr>
              <p:spPr>
                <a:xfrm>
                  <a:off x="2038647" y="1730158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6-Point Star 95"/>
                <p:cNvSpPr/>
                <p:nvPr/>
              </p:nvSpPr>
              <p:spPr>
                <a:xfrm>
                  <a:off x="1210011" y="3349399"/>
                  <a:ext cx="182880" cy="182880"/>
                </a:xfrm>
                <a:prstGeom prst="star6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6-Point Star 99"/>
                <p:cNvSpPr/>
                <p:nvPr/>
              </p:nvSpPr>
              <p:spPr>
                <a:xfrm>
                  <a:off x="1210011" y="3865450"/>
                  <a:ext cx="182880" cy="182880"/>
                </a:xfrm>
                <a:prstGeom prst="star6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6-Point Star 100"/>
                <p:cNvSpPr/>
                <p:nvPr/>
              </p:nvSpPr>
              <p:spPr>
                <a:xfrm>
                  <a:off x="1617307" y="3865450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Oval 102"/>
              <p:cNvSpPr/>
              <p:nvPr/>
            </p:nvSpPr>
            <p:spPr>
              <a:xfrm>
                <a:off x="1236794" y="1025423"/>
                <a:ext cx="457200" cy="457200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3565593" y="1077623"/>
              <a:ext cx="683629" cy="3633401"/>
              <a:chOff x="3194756" y="1057472"/>
              <a:chExt cx="683629" cy="3633401"/>
            </a:xfrm>
          </p:grpSpPr>
          <p:grpSp>
            <p:nvGrpSpPr>
              <p:cNvPr id="123" name="Group 122"/>
              <p:cNvGrpSpPr/>
              <p:nvPr/>
            </p:nvGrpSpPr>
            <p:grpSpPr>
              <a:xfrm>
                <a:off x="3194756" y="1622853"/>
                <a:ext cx="683629" cy="3068020"/>
                <a:chOff x="709262" y="1120159"/>
                <a:chExt cx="683629" cy="3068020"/>
              </a:xfrm>
            </p:grpSpPr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sp>
              <p:nvSpPr>
                <p:cNvPr id="132" name="6-Point Star 131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rgbClr val="FF85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6-Point Star 135"/>
                <p:cNvSpPr/>
                <p:nvPr/>
              </p:nvSpPr>
              <p:spPr>
                <a:xfrm>
                  <a:off x="1210011" y="3865450"/>
                  <a:ext cx="182880" cy="182880"/>
                </a:xfrm>
                <a:prstGeom prst="star6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4" name="Oval 123"/>
              <p:cNvSpPr/>
              <p:nvPr/>
            </p:nvSpPr>
            <p:spPr>
              <a:xfrm>
                <a:off x="3307970" y="1057472"/>
                <a:ext cx="457200" cy="457200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6980399" y="1077623"/>
              <a:ext cx="1090925" cy="3633401"/>
              <a:chOff x="6735222" y="1057472"/>
              <a:chExt cx="1090925" cy="3633401"/>
            </a:xfrm>
          </p:grpSpPr>
          <p:grpSp>
            <p:nvGrpSpPr>
              <p:cNvPr id="159" name="Group 158"/>
              <p:cNvGrpSpPr/>
              <p:nvPr/>
            </p:nvGrpSpPr>
            <p:grpSpPr>
              <a:xfrm>
                <a:off x="6735222" y="1622853"/>
                <a:ext cx="1090925" cy="3068020"/>
                <a:chOff x="709262" y="1120159"/>
                <a:chExt cx="1090925" cy="3068020"/>
              </a:xfrm>
            </p:grpSpPr>
            <p:pic>
              <p:nvPicPr>
                <p:cNvPr id="161" name="Picture 16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120159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2696514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211058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1634703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6761" t="12941" r="35200" b="11177"/>
                <a:stretch/>
              </p:blipFill>
              <p:spPr>
                <a:xfrm flipH="1">
                  <a:off x="738099" y="3725602"/>
                  <a:ext cx="170926" cy="462577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9262" y="2149247"/>
                  <a:ext cx="228600" cy="495300"/>
                </a:xfrm>
                <a:prstGeom prst="rect">
                  <a:avLst/>
                </a:prstGeom>
              </p:spPr>
            </p:pic>
            <p:sp>
              <p:nvSpPr>
                <p:cNvPr id="174" name="6-Point Star 173"/>
                <p:cNvSpPr/>
                <p:nvPr/>
              </p:nvSpPr>
              <p:spPr>
                <a:xfrm>
                  <a:off x="1210011" y="1262724"/>
                  <a:ext cx="182880" cy="182880"/>
                </a:xfrm>
                <a:prstGeom prst="star6">
                  <a:avLst/>
                </a:prstGeom>
                <a:solidFill>
                  <a:srgbClr val="941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6-Point Star 167"/>
                <p:cNvSpPr/>
                <p:nvPr/>
              </p:nvSpPr>
              <p:spPr>
                <a:xfrm>
                  <a:off x="1210011" y="1730158"/>
                  <a:ext cx="182880" cy="182880"/>
                </a:xfrm>
                <a:prstGeom prst="star6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6-Point Star 168"/>
                <p:cNvSpPr/>
                <p:nvPr/>
              </p:nvSpPr>
              <p:spPr>
                <a:xfrm>
                  <a:off x="1617307" y="1730158"/>
                  <a:ext cx="182880" cy="182880"/>
                </a:xfrm>
                <a:prstGeom prst="star6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6-Point Star 170"/>
                <p:cNvSpPr/>
                <p:nvPr/>
              </p:nvSpPr>
              <p:spPr>
                <a:xfrm>
                  <a:off x="1210011" y="3349399"/>
                  <a:ext cx="182880" cy="182880"/>
                </a:xfrm>
                <a:prstGeom prst="star6">
                  <a:avLst/>
                </a:prstGeom>
                <a:solidFill>
                  <a:srgbClr val="941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0" name="Oval 159"/>
              <p:cNvSpPr/>
              <p:nvPr/>
            </p:nvSpPr>
            <p:spPr>
              <a:xfrm>
                <a:off x="7052084" y="1057472"/>
                <a:ext cx="457200" cy="457200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8111" y="2741923"/>
              <a:ext cx="533400" cy="304800"/>
            </a:xfrm>
            <a:prstGeom prst="rect">
              <a:avLst/>
            </a:prstGeom>
          </p:spPr>
        </p:pic>
      </p:grpSp>
      <p:sp>
        <p:nvSpPr>
          <p:cNvPr id="191" name="Hexagon 190"/>
          <p:cNvSpPr/>
          <p:nvPr/>
        </p:nvSpPr>
        <p:spPr>
          <a:xfrm>
            <a:off x="9504382" y="497196"/>
            <a:ext cx="182880" cy="182880"/>
          </a:xfrm>
          <a:prstGeom prst="hexagon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Group 200"/>
          <p:cNvGrpSpPr/>
          <p:nvPr/>
        </p:nvGrpSpPr>
        <p:grpSpPr>
          <a:xfrm>
            <a:off x="8587078" y="1458564"/>
            <a:ext cx="2523078" cy="1926763"/>
            <a:chOff x="9010504" y="1014941"/>
            <a:chExt cx="2523078" cy="1926763"/>
          </a:xfrm>
        </p:grpSpPr>
        <p:grpSp>
          <p:nvGrpSpPr>
            <p:cNvPr id="196" name="Group 195"/>
            <p:cNvGrpSpPr/>
            <p:nvPr/>
          </p:nvGrpSpPr>
          <p:grpSpPr>
            <a:xfrm>
              <a:off x="9110909" y="1326427"/>
              <a:ext cx="2422673" cy="369332"/>
              <a:chOff x="9110909" y="1402693"/>
              <a:chExt cx="2422673" cy="369332"/>
            </a:xfrm>
          </p:grpSpPr>
          <p:sp>
            <p:nvSpPr>
              <p:cNvPr id="185" name="Diamond 184"/>
              <p:cNvSpPr/>
              <p:nvPr/>
            </p:nvSpPr>
            <p:spPr>
              <a:xfrm>
                <a:off x="9110909" y="150506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9448972" y="1402693"/>
                <a:ext cx="2084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RNA binding protein</a:t>
                </a:r>
                <a:endParaRPr lang="en-US" dirty="0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9101944" y="1637913"/>
              <a:ext cx="2356937" cy="369332"/>
              <a:chOff x="9101944" y="1772025"/>
              <a:chExt cx="2356937" cy="369332"/>
            </a:xfrm>
          </p:grpSpPr>
          <p:sp>
            <p:nvSpPr>
              <p:cNvPr id="184" name="Triangle 183"/>
              <p:cNvSpPr>
                <a:spLocks/>
              </p:cNvSpPr>
              <p:nvPr/>
            </p:nvSpPr>
            <p:spPr>
              <a:xfrm>
                <a:off x="9101944" y="1865251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9448972" y="1772025"/>
                <a:ext cx="2009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Transcription factor</a:t>
                </a:r>
                <a:endParaRPr lang="en-US" dirty="0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9010504" y="1949399"/>
              <a:ext cx="1507992" cy="369332"/>
              <a:chOff x="9010504" y="2072342"/>
              <a:chExt cx="1507992" cy="369332"/>
            </a:xfrm>
          </p:grpSpPr>
          <p:cxnSp>
            <p:nvCxnSpPr>
              <p:cNvPr id="180" name="Straight Connector 179"/>
              <p:cNvCxnSpPr/>
              <p:nvPr/>
            </p:nvCxnSpPr>
            <p:spPr>
              <a:xfrm>
                <a:off x="9010504" y="2257008"/>
                <a:ext cx="365760" cy="0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9448972" y="2072342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Enhancer</a:t>
                </a:r>
                <a:endParaRPr lang="en-US" dirty="0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9010504" y="2260885"/>
              <a:ext cx="1516392" cy="369332"/>
              <a:chOff x="9010504" y="2344443"/>
              <a:chExt cx="1516392" cy="369332"/>
            </a:xfrm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9010504" y="2529109"/>
                <a:ext cx="365760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TextBox 188"/>
              <p:cNvSpPr txBox="1"/>
              <p:nvPr/>
            </p:nvSpPr>
            <p:spPr>
              <a:xfrm>
                <a:off x="9448972" y="2344443"/>
                <a:ext cx="10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Promoter</a:t>
                </a:r>
                <a:endParaRPr lang="en-US" dirty="0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9010504" y="2572372"/>
              <a:ext cx="1235482" cy="369332"/>
              <a:chOff x="9010504" y="2572372"/>
              <a:chExt cx="1235482" cy="369332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>
                <a:off x="9010504" y="2757038"/>
                <a:ext cx="365760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/>
              <p:cNvSpPr txBox="1"/>
              <p:nvPr/>
            </p:nvSpPr>
            <p:spPr>
              <a:xfrm>
                <a:off x="9448972" y="2572372"/>
                <a:ext cx="7970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3’ UTR</a:t>
                </a:r>
                <a:endParaRPr lang="en-US" dirty="0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9134334" y="1014941"/>
              <a:ext cx="1143712" cy="369332"/>
              <a:chOff x="9134334" y="1014941"/>
              <a:chExt cx="1143712" cy="369332"/>
            </a:xfrm>
          </p:grpSpPr>
          <p:sp>
            <p:nvSpPr>
              <p:cNvPr id="193" name="Hexagon 192"/>
              <p:cNvSpPr/>
              <p:nvPr/>
            </p:nvSpPr>
            <p:spPr>
              <a:xfrm>
                <a:off x="9134334" y="1108167"/>
                <a:ext cx="182880" cy="182880"/>
              </a:xfrm>
              <a:prstGeom prst="hexagon">
                <a:avLst/>
              </a:prstGeom>
              <a:solidFill>
                <a:srgbClr val="9420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9448972" y="1014941"/>
                <a:ext cx="829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miRNA</a:t>
                </a:r>
                <a:endParaRPr lang="en-US" dirty="0"/>
              </a:p>
            </p:txBody>
          </p:sp>
        </p:grpSp>
      </p:grpSp>
      <p:grpSp>
        <p:nvGrpSpPr>
          <p:cNvPr id="311" name="Group 310"/>
          <p:cNvGrpSpPr/>
          <p:nvPr/>
        </p:nvGrpSpPr>
        <p:grpSpPr>
          <a:xfrm>
            <a:off x="1079188" y="872903"/>
            <a:ext cx="1138425" cy="1274064"/>
            <a:chOff x="304715" y="1116106"/>
            <a:chExt cx="1138425" cy="1274064"/>
          </a:xfrm>
        </p:grpSpPr>
        <p:sp>
          <p:nvSpPr>
            <p:cNvPr id="305" name="Right Arrow 304"/>
            <p:cNvSpPr/>
            <p:nvPr/>
          </p:nvSpPr>
          <p:spPr>
            <a:xfrm>
              <a:off x="776135" y="1512035"/>
              <a:ext cx="640080" cy="155448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ight Arrow 305"/>
            <p:cNvSpPr/>
            <p:nvPr/>
          </p:nvSpPr>
          <p:spPr>
            <a:xfrm rot="5400000">
              <a:off x="378597" y="1847278"/>
              <a:ext cx="640080" cy="15499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708900" y="1116106"/>
              <a:ext cx="734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genes</a:t>
              </a:r>
              <a:endParaRPr lang="en-US" dirty="0"/>
            </a:p>
          </p:txBody>
        </p:sp>
        <p:sp>
          <p:nvSpPr>
            <p:cNvPr id="309" name="TextBox 308"/>
            <p:cNvSpPr txBox="1"/>
            <p:nvPr/>
          </p:nvSpPr>
          <p:spPr>
            <a:xfrm rot="5400000">
              <a:off x="15982" y="1732105"/>
              <a:ext cx="946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patients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3909" y="4746117"/>
            <a:ext cx="10216475" cy="1128546"/>
            <a:chOff x="933909" y="4746117"/>
            <a:chExt cx="10216475" cy="1128546"/>
          </a:xfrm>
        </p:grpSpPr>
        <p:grpSp>
          <p:nvGrpSpPr>
            <p:cNvPr id="202" name="Group 201"/>
            <p:cNvGrpSpPr/>
            <p:nvPr/>
          </p:nvGrpSpPr>
          <p:grpSpPr>
            <a:xfrm>
              <a:off x="958019" y="4826910"/>
              <a:ext cx="10152137" cy="997119"/>
              <a:chOff x="142691" y="558906"/>
              <a:chExt cx="11904547" cy="1518044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142691" y="558906"/>
                <a:ext cx="2094044" cy="1518044"/>
                <a:chOff x="774700" y="508000"/>
                <a:chExt cx="2094044" cy="1518044"/>
              </a:xfrm>
            </p:grpSpPr>
            <p:sp>
              <p:nvSpPr>
                <p:cNvPr id="279" name="Oval 278"/>
                <p:cNvSpPr/>
                <p:nvPr/>
              </p:nvSpPr>
              <p:spPr>
                <a:xfrm>
                  <a:off x="1127410" y="65296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774700" y="102095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1332290" y="103358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1121219" y="131088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2052233" y="508000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1662782" y="678056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1907817" y="93601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1752291" y="1553425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202205" y="161196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2102224" y="118264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1410689" y="1825322"/>
                  <a:ext cx="199962" cy="20072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2668782" y="1136736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1" name="Straight Connector 290"/>
                <p:cNvCxnSpPr>
                  <a:stCxn id="204" idx="6"/>
                  <a:endCxn id="206" idx="0"/>
                </p:cNvCxnSpPr>
                <p:nvPr/>
              </p:nvCxnSpPr>
              <p:spPr>
                <a:xfrm>
                  <a:off x="974662" y="1121316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>
                  <a:stCxn id="203" idx="4"/>
                  <a:endCxn id="206" idx="0"/>
                </p:cNvCxnSpPr>
                <p:nvPr/>
              </p:nvCxnSpPr>
              <p:spPr>
                <a:xfrm flipH="1">
                  <a:off x="1221200" y="853687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>
                  <a:stCxn id="203" idx="4"/>
                </p:cNvCxnSpPr>
                <p:nvPr/>
              </p:nvCxnSpPr>
              <p:spPr>
                <a:xfrm flipH="1">
                  <a:off x="973151" y="853687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>
                  <a:stCxn id="203" idx="4"/>
                  <a:endCxn id="205" idx="2"/>
                </p:cNvCxnSpPr>
                <p:nvPr/>
              </p:nvCxnSpPr>
              <p:spPr>
                <a:xfrm>
                  <a:off x="1227391" y="853687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stCxn id="206" idx="0"/>
                  <a:endCxn id="205" idx="2"/>
                </p:cNvCxnSpPr>
                <p:nvPr/>
              </p:nvCxnSpPr>
              <p:spPr>
                <a:xfrm flipV="1">
                  <a:off x="1221200" y="1133948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>
                  <a:stCxn id="205" idx="7"/>
                  <a:endCxn id="208" idx="3"/>
                </p:cNvCxnSpPr>
                <p:nvPr/>
              </p:nvCxnSpPr>
              <p:spPr>
                <a:xfrm flipV="1">
                  <a:off x="1502968" y="849383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>
                  <a:stCxn id="208" idx="7"/>
                  <a:endCxn id="207" idx="2"/>
                </p:cNvCxnSpPr>
                <p:nvPr/>
              </p:nvCxnSpPr>
              <p:spPr>
                <a:xfrm flipV="1">
                  <a:off x="1833460" y="608361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>
                  <a:stCxn id="207" idx="4"/>
                  <a:endCxn id="209" idx="7"/>
                </p:cNvCxnSpPr>
                <p:nvPr/>
              </p:nvCxnSpPr>
              <p:spPr>
                <a:xfrm flipH="1">
                  <a:off x="2078495" y="708722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>
                  <a:stCxn id="209" idx="4"/>
                  <a:endCxn id="212" idx="1"/>
                </p:cNvCxnSpPr>
                <p:nvPr/>
              </p:nvCxnSpPr>
              <p:spPr>
                <a:xfrm>
                  <a:off x="2007798" y="1136736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>
                  <a:stCxn id="212" idx="6"/>
                  <a:endCxn id="214" idx="2"/>
                </p:cNvCxnSpPr>
                <p:nvPr/>
              </p:nvCxnSpPr>
              <p:spPr>
                <a:xfrm flipV="1">
                  <a:off x="2302186" y="1237096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>
                  <a:stCxn id="214" idx="3"/>
                  <a:endCxn id="211" idx="7"/>
                </p:cNvCxnSpPr>
                <p:nvPr/>
              </p:nvCxnSpPr>
              <p:spPr>
                <a:xfrm flipH="1">
                  <a:off x="2372883" y="1308062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>
                  <a:stCxn id="211" idx="1"/>
                  <a:endCxn id="212" idx="4"/>
                </p:cNvCxnSpPr>
                <p:nvPr/>
              </p:nvCxnSpPr>
              <p:spPr>
                <a:xfrm flipH="1" flipV="1">
                  <a:off x="2202205" y="1383369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>
                  <a:stCxn id="210" idx="3"/>
                  <a:endCxn id="213" idx="7"/>
                </p:cNvCxnSpPr>
                <p:nvPr/>
              </p:nvCxnSpPr>
              <p:spPr>
                <a:xfrm flipH="1">
                  <a:off x="1581368" y="1724752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>
                  <a:stCxn id="210" idx="0"/>
                  <a:endCxn id="209" idx="4"/>
                </p:cNvCxnSpPr>
                <p:nvPr/>
              </p:nvCxnSpPr>
              <p:spPr>
                <a:xfrm flipV="1">
                  <a:off x="1852272" y="1136736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2985477" y="558906"/>
                <a:ext cx="2094044" cy="1518044"/>
                <a:chOff x="3674958" y="578436"/>
                <a:chExt cx="2094044" cy="1518044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4027668" y="72340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674958" y="1091391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4232548" y="1104023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0196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4021477" y="138132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8039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4952491" y="578436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4563040" y="748492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4808075" y="100645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4652549" y="1623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5102463" y="1682405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1215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5002482" y="1253084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>
                <a:xfrm>
                  <a:off x="4310947" y="189575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5569040" y="120717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5" name="Straight Connector 264"/>
                <p:cNvCxnSpPr>
                  <a:stCxn id="268" idx="6"/>
                  <a:endCxn id="270" idx="0"/>
                </p:cNvCxnSpPr>
                <p:nvPr/>
              </p:nvCxnSpPr>
              <p:spPr>
                <a:xfrm>
                  <a:off x="3874920" y="1191752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>
                  <a:stCxn id="267" idx="4"/>
                  <a:endCxn id="270" idx="0"/>
                </p:cNvCxnSpPr>
                <p:nvPr/>
              </p:nvCxnSpPr>
              <p:spPr>
                <a:xfrm flipH="1">
                  <a:off x="4121458" y="924123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>
                  <a:stCxn id="267" idx="4"/>
                </p:cNvCxnSpPr>
                <p:nvPr/>
              </p:nvCxnSpPr>
              <p:spPr>
                <a:xfrm flipH="1">
                  <a:off x="3873409" y="924123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>
                  <a:stCxn id="267" idx="4"/>
                  <a:endCxn id="269" idx="2"/>
                </p:cNvCxnSpPr>
                <p:nvPr/>
              </p:nvCxnSpPr>
              <p:spPr>
                <a:xfrm>
                  <a:off x="4127649" y="924123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Straight Connector 268"/>
                <p:cNvCxnSpPr>
                  <a:stCxn id="270" idx="0"/>
                  <a:endCxn id="269" idx="2"/>
                </p:cNvCxnSpPr>
                <p:nvPr/>
              </p:nvCxnSpPr>
              <p:spPr>
                <a:xfrm flipV="1">
                  <a:off x="4121458" y="1204384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>
                  <a:stCxn id="269" idx="7"/>
                  <a:endCxn id="272" idx="3"/>
                </p:cNvCxnSpPr>
                <p:nvPr/>
              </p:nvCxnSpPr>
              <p:spPr>
                <a:xfrm flipV="1">
                  <a:off x="4403226" y="919819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Straight Connector 270"/>
                <p:cNvCxnSpPr>
                  <a:stCxn id="272" idx="7"/>
                  <a:endCxn id="271" idx="2"/>
                </p:cNvCxnSpPr>
                <p:nvPr/>
              </p:nvCxnSpPr>
              <p:spPr>
                <a:xfrm flipV="1">
                  <a:off x="4733718" y="678797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>
                  <a:stCxn id="271" idx="4"/>
                  <a:endCxn id="273" idx="7"/>
                </p:cNvCxnSpPr>
                <p:nvPr/>
              </p:nvCxnSpPr>
              <p:spPr>
                <a:xfrm flipH="1">
                  <a:off x="4978753" y="779158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>
                  <a:stCxn id="273" idx="4"/>
                  <a:endCxn id="276" idx="1"/>
                </p:cNvCxnSpPr>
                <p:nvPr/>
              </p:nvCxnSpPr>
              <p:spPr>
                <a:xfrm>
                  <a:off x="4908056" y="1207172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>
                  <a:stCxn id="276" idx="6"/>
                  <a:endCxn id="278" idx="2"/>
                </p:cNvCxnSpPr>
                <p:nvPr/>
              </p:nvCxnSpPr>
              <p:spPr>
                <a:xfrm flipV="1">
                  <a:off x="5202444" y="1307532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>
                  <a:stCxn id="278" idx="3"/>
                  <a:endCxn id="275" idx="7"/>
                </p:cNvCxnSpPr>
                <p:nvPr/>
              </p:nvCxnSpPr>
              <p:spPr>
                <a:xfrm flipH="1">
                  <a:off x="5273141" y="1378498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>
                  <a:stCxn id="275" idx="1"/>
                  <a:endCxn id="276" idx="4"/>
                </p:cNvCxnSpPr>
                <p:nvPr/>
              </p:nvCxnSpPr>
              <p:spPr>
                <a:xfrm flipH="1" flipV="1">
                  <a:off x="5102463" y="1453805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>
                  <a:stCxn id="274" idx="3"/>
                  <a:endCxn id="277" idx="7"/>
                </p:cNvCxnSpPr>
                <p:nvPr/>
              </p:nvCxnSpPr>
              <p:spPr>
                <a:xfrm flipH="1">
                  <a:off x="4481626" y="1795188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>
                  <a:stCxn id="274" idx="0"/>
                  <a:endCxn id="273" idx="4"/>
                </p:cNvCxnSpPr>
                <p:nvPr/>
              </p:nvCxnSpPr>
              <p:spPr>
                <a:xfrm flipV="1">
                  <a:off x="4752530" y="1207172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7110405" y="558906"/>
                <a:ext cx="2094044" cy="1518044"/>
                <a:chOff x="7404276" y="609813"/>
                <a:chExt cx="2094044" cy="1518044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7756986" y="7547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7404276" y="1122768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7961866" y="113540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7750795" y="1412700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8681809" y="609813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8292358" y="77986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8537393" y="1037827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8381867" y="165523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7843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8831781" y="1713782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8731800" y="12844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8040265" y="1927135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3137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9298358" y="123854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39" name="Straight Connector 238"/>
                <p:cNvCxnSpPr/>
                <p:nvPr/>
              </p:nvCxnSpPr>
              <p:spPr>
                <a:xfrm>
                  <a:off x="7604238" y="1223129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/>
                <p:cNvCxnSpPr/>
                <p:nvPr/>
              </p:nvCxnSpPr>
              <p:spPr>
                <a:xfrm flipH="1">
                  <a:off x="7850776" y="955500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/>
              </p:nvCxnSpPr>
              <p:spPr>
                <a:xfrm flipH="1">
                  <a:off x="7602727" y="955500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7856967" y="955500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7850776" y="1235761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/>
                <p:cNvCxnSpPr/>
                <p:nvPr/>
              </p:nvCxnSpPr>
              <p:spPr>
                <a:xfrm flipV="1">
                  <a:off x="8132544" y="951196"/>
                  <a:ext cx="189098" cy="2135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 flipV="1">
                  <a:off x="8463036" y="710174"/>
                  <a:ext cx="218773" cy="990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8708071" y="810535"/>
                  <a:ext cx="73719" cy="25668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8637374" y="1238549"/>
                  <a:ext cx="123710" cy="753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 flipV="1">
                  <a:off x="8931762" y="1338909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9002459" y="1409875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/>
                <p:cNvCxnSpPr/>
                <p:nvPr/>
              </p:nvCxnSpPr>
              <p:spPr>
                <a:xfrm flipH="1" flipV="1">
                  <a:off x="8831781" y="1485182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 flipH="1">
                  <a:off x="8210944" y="1826565"/>
                  <a:ext cx="200207" cy="12996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V="1">
                  <a:off x="8481848" y="1238549"/>
                  <a:ext cx="155526" cy="4166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8263" y="1165528"/>
                <a:ext cx="533400" cy="304800"/>
              </a:xfrm>
              <a:prstGeom prst="rect">
                <a:avLst/>
              </a:prstGeom>
            </p:spPr>
          </p:pic>
          <p:grpSp>
            <p:nvGrpSpPr>
              <p:cNvPr id="207" name="Group 206"/>
              <p:cNvGrpSpPr/>
              <p:nvPr/>
            </p:nvGrpSpPr>
            <p:grpSpPr>
              <a:xfrm>
                <a:off x="9953194" y="738066"/>
                <a:ext cx="2094044" cy="1159725"/>
                <a:chOff x="9953194" y="719858"/>
                <a:chExt cx="2094044" cy="115972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0305904" y="71985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9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9953194" y="1087847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1607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10510784" y="1100479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54902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0299713" y="1377779"/>
                  <a:ext cx="199962" cy="200722"/>
                </a:xfrm>
                <a:prstGeom prst="ellipse">
                  <a:avLst/>
                </a:prstGeom>
                <a:solidFill>
                  <a:srgbClr val="FF2600">
                    <a:alpha val="25098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11380699" y="1678861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29804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11280718" y="1249540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11847276" y="1203628"/>
                  <a:ext cx="199962" cy="200722"/>
                </a:xfrm>
                <a:prstGeom prst="ellipse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153156" y="1188208"/>
                  <a:ext cx="246538" cy="1895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/>
                <p:cNvCxnSpPr/>
                <p:nvPr/>
              </p:nvCxnSpPr>
              <p:spPr>
                <a:xfrm flipH="1">
                  <a:off x="10399694" y="920579"/>
                  <a:ext cx="6191" cy="4571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 flipH="1">
                  <a:off x="10151645" y="920579"/>
                  <a:ext cx="254241" cy="2614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10405885" y="920579"/>
                  <a:ext cx="104899" cy="28026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0399694" y="1200840"/>
                  <a:ext cx="111090" cy="17693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V="1">
                  <a:off x="11480680" y="1303988"/>
                  <a:ext cx="366597" cy="4591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11551377" y="1374954"/>
                  <a:ext cx="325183" cy="3333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/>
                <p:cNvCxnSpPr/>
                <p:nvPr/>
              </p:nvCxnSpPr>
              <p:spPr>
                <a:xfrm flipH="1" flipV="1">
                  <a:off x="11380699" y="1450261"/>
                  <a:ext cx="29284" cy="25799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Right Arrow 207"/>
              <p:cNvSpPr/>
              <p:nvPr/>
            </p:nvSpPr>
            <p:spPr>
              <a:xfrm>
                <a:off x="2428226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ight Arrow 208"/>
              <p:cNvSpPr/>
              <p:nvPr/>
            </p:nvSpPr>
            <p:spPr>
              <a:xfrm>
                <a:off x="6553154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ight Arrow 209"/>
              <p:cNvSpPr/>
              <p:nvPr/>
            </p:nvSpPr>
            <p:spPr>
              <a:xfrm>
                <a:off x="9395940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ight Arrow 210"/>
              <p:cNvSpPr/>
              <p:nvPr/>
            </p:nvSpPr>
            <p:spPr>
              <a:xfrm>
                <a:off x="5271012" y="1226488"/>
                <a:ext cx="365760" cy="18288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873644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3354319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933909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9295210" y="4746117"/>
              <a:ext cx="1855174" cy="1128546"/>
            </a:xfrm>
            <a:prstGeom prst="rect">
              <a:avLst/>
            </a:prstGeom>
            <a:noFill/>
            <a:ln w="63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48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1732" y="121023"/>
            <a:ext cx="10803528" cy="6604133"/>
            <a:chOff x="824533" y="94129"/>
            <a:chExt cx="10803528" cy="6604133"/>
          </a:xfrm>
        </p:grpSpPr>
        <p:grpSp>
          <p:nvGrpSpPr>
            <p:cNvPr id="69" name="Group 68"/>
            <p:cNvGrpSpPr/>
            <p:nvPr/>
          </p:nvGrpSpPr>
          <p:grpSpPr>
            <a:xfrm>
              <a:off x="1949940" y="242548"/>
              <a:ext cx="8552096" cy="793973"/>
              <a:chOff x="1409252" y="376515"/>
              <a:chExt cx="8552096" cy="7939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52856" y="1026555"/>
                <a:ext cx="92286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717588" y="1026555"/>
                <a:ext cx="1574801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690321" y="1026555"/>
                <a:ext cx="3810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680921" y="1026555"/>
                <a:ext cx="330203" cy="143932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549563" y="1098521"/>
                <a:ext cx="587985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011124" y="1098521"/>
                <a:ext cx="950224" cy="0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endCxn id="5" idx="1"/>
              </p:cNvCxnSpPr>
              <p:nvPr/>
            </p:nvCxnSpPr>
            <p:spPr>
              <a:xfrm>
                <a:off x="3710990" y="1098522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75723" y="1098521"/>
                <a:ext cx="54186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7" idx="1"/>
              </p:cNvCxnSpPr>
              <p:nvPr/>
            </p:nvCxnSpPr>
            <p:spPr>
              <a:xfrm>
                <a:off x="7292389" y="1098521"/>
                <a:ext cx="39793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7" idx="3"/>
                <a:endCxn id="8" idx="1"/>
              </p:cNvCxnSpPr>
              <p:nvPr/>
            </p:nvCxnSpPr>
            <p:spPr>
              <a:xfrm>
                <a:off x="8071324" y="1098521"/>
                <a:ext cx="60959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138842" y="1026555"/>
                <a:ext cx="572147" cy="143933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409252" y="376515"/>
                <a:ext cx="2581836" cy="781652"/>
              </a:xfrm>
              <a:custGeom>
                <a:avLst/>
                <a:gdLst>
                  <a:gd name="connsiteX0" fmla="*/ 1846497 w 3288022"/>
                  <a:gd name="connsiteY0" fmla="*/ 986313 h 1079476"/>
                  <a:gd name="connsiteX1" fmla="*/ 6939 w 3288022"/>
                  <a:gd name="connsiteY1" fmla="*/ 986313 h 1079476"/>
                  <a:gd name="connsiteX2" fmla="*/ 2438168 w 3288022"/>
                  <a:gd name="connsiteY2" fmla="*/ 18124 h 1079476"/>
                  <a:gd name="connsiteX3" fmla="*/ 3288022 w 3288022"/>
                  <a:gd name="connsiteY3" fmla="*/ 330096 h 1079476"/>
                  <a:gd name="connsiteX4" fmla="*/ 3288022 w 3288022"/>
                  <a:gd name="connsiteY4" fmla="*/ 330096 h 1079476"/>
                  <a:gd name="connsiteX5" fmla="*/ 3288022 w 3288022"/>
                  <a:gd name="connsiteY5" fmla="*/ 330096 h 1079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8022" h="1079476">
                    <a:moveTo>
                      <a:pt x="1846497" y="986313"/>
                    </a:moveTo>
                    <a:cubicBezTo>
                      <a:pt x="877412" y="1066995"/>
                      <a:pt x="-91673" y="1147678"/>
                      <a:pt x="6939" y="986313"/>
                    </a:cubicBezTo>
                    <a:cubicBezTo>
                      <a:pt x="105551" y="824948"/>
                      <a:pt x="1891321" y="127493"/>
                      <a:pt x="2438168" y="18124"/>
                    </a:cubicBezTo>
                    <a:cubicBezTo>
                      <a:pt x="2985015" y="-91246"/>
                      <a:pt x="3288022" y="330096"/>
                      <a:pt x="3288022" y="330096"/>
                    </a:cubicBezTo>
                    <a:lnTo>
                      <a:pt x="3288022" y="330096"/>
                    </a:lnTo>
                    <a:lnTo>
                      <a:pt x="3288022" y="330096"/>
                    </a:ln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2241128" y="527122"/>
                <a:ext cx="602427" cy="186432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riangle 57"/>
              <p:cNvSpPr>
                <a:spLocks/>
              </p:cNvSpPr>
              <p:nvPr/>
            </p:nvSpPr>
            <p:spPr>
              <a:xfrm>
                <a:off x="2629646" y="854025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iangle 60"/>
              <p:cNvSpPr>
                <a:spLocks/>
              </p:cNvSpPr>
              <p:nvPr/>
            </p:nvSpPr>
            <p:spPr>
              <a:xfrm rot="9627892">
                <a:off x="2655434" y="622113"/>
                <a:ext cx="182880" cy="18288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Diamond 65"/>
              <p:cNvSpPr/>
              <p:nvPr/>
            </p:nvSpPr>
            <p:spPr>
              <a:xfrm>
                <a:off x="5175723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Diamond 66"/>
              <p:cNvSpPr/>
              <p:nvPr/>
            </p:nvSpPr>
            <p:spPr>
              <a:xfrm>
                <a:off x="589060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Diamond 67"/>
              <p:cNvSpPr/>
              <p:nvPr/>
            </p:nvSpPr>
            <p:spPr>
              <a:xfrm>
                <a:off x="9144196" y="859733"/>
                <a:ext cx="164951" cy="164592"/>
              </a:xfrm>
              <a:prstGeom prst="diamond">
                <a:avLst/>
              </a:prstGeom>
              <a:solidFill>
                <a:srgbClr val="FF85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1" name="Hexagon 190"/>
            <p:cNvSpPr/>
            <p:nvPr/>
          </p:nvSpPr>
          <p:spPr>
            <a:xfrm>
              <a:off x="9504382" y="497196"/>
              <a:ext cx="182880" cy="182880"/>
            </a:xfrm>
            <a:prstGeom prst="hexagon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20306" y="1395222"/>
              <a:ext cx="10030968" cy="3451432"/>
              <a:chOff x="1079188" y="872903"/>
              <a:chExt cx="10030968" cy="3451432"/>
            </a:xfrm>
          </p:grpSpPr>
          <p:grpSp>
            <p:nvGrpSpPr>
              <p:cNvPr id="307" name="Group 306"/>
              <p:cNvGrpSpPr/>
              <p:nvPr/>
            </p:nvGrpSpPr>
            <p:grpSpPr>
              <a:xfrm>
                <a:off x="1919589" y="1262466"/>
                <a:ext cx="6142937" cy="3061869"/>
                <a:chOff x="954439" y="1077623"/>
                <a:chExt cx="7116885" cy="3633401"/>
              </a:xfrm>
            </p:grpSpPr>
            <p:grpSp>
              <p:nvGrpSpPr>
                <p:cNvPr id="121" name="Group 120"/>
                <p:cNvGrpSpPr/>
                <p:nvPr/>
              </p:nvGrpSpPr>
              <p:grpSpPr>
                <a:xfrm>
                  <a:off x="954439" y="1077623"/>
                  <a:ext cx="1512265" cy="3633401"/>
                  <a:chOff x="709262" y="1025423"/>
                  <a:chExt cx="1512265" cy="3633401"/>
                </a:xfrm>
              </p:grpSpPr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709262" y="1590804"/>
                    <a:ext cx="1512265" cy="3068020"/>
                    <a:chOff x="709262" y="1120159"/>
                    <a:chExt cx="1512265" cy="3068020"/>
                  </a:xfrm>
                </p:grpSpPr>
                <p:pic>
                  <p:nvPicPr>
                    <p:cNvPr id="77" name="Picture 76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77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1210011" y="1262724"/>
                      <a:ext cx="590176" cy="182880"/>
                      <a:chOff x="1226372" y="1262724"/>
                      <a:chExt cx="590176" cy="182880"/>
                    </a:xfrm>
                  </p:grpSpPr>
                  <p:sp>
                    <p:nvSpPr>
                      <p:cNvPr id="75" name="6-Point Star 74"/>
                      <p:cNvSpPr/>
                      <p:nvPr/>
                    </p:nvSpPr>
                    <p:spPr>
                      <a:xfrm>
                        <a:off x="1226372" y="1262724"/>
                        <a:ext cx="182880" cy="182880"/>
                      </a:xfrm>
                      <a:prstGeom prst="star6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6-Point Star 75"/>
                      <p:cNvSpPr/>
                      <p:nvPr/>
                    </p:nvSpPr>
                    <p:spPr>
                      <a:xfrm>
                        <a:off x="1633668" y="1262724"/>
                        <a:ext cx="182880" cy="182880"/>
                      </a:xfrm>
                      <a:prstGeom prst="star6">
                        <a:avLst/>
                      </a:prstGeom>
                      <a:solidFill>
                        <a:srgbClr val="FF85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88" name="6-Point Star 87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" name="6-Point Star 88"/>
                    <p:cNvSpPr/>
                    <p:nvPr/>
                  </p:nvSpPr>
                  <p:spPr>
                    <a:xfrm>
                      <a:off x="1617307" y="1730158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6-Point Star 89"/>
                    <p:cNvSpPr/>
                    <p:nvPr/>
                  </p:nvSpPr>
                  <p:spPr>
                    <a:xfrm>
                      <a:off x="2038647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6-Point Star 95"/>
                    <p:cNvSpPr/>
                    <p:nvPr/>
                  </p:nvSpPr>
                  <p:spPr>
                    <a:xfrm>
                      <a:off x="1210011" y="3349399"/>
                      <a:ext cx="182880" cy="182880"/>
                    </a:xfrm>
                    <a:prstGeom prst="star6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6-Point Star 99"/>
                    <p:cNvSpPr/>
                    <p:nvPr/>
                  </p:nvSpPr>
                  <p:spPr>
                    <a:xfrm>
                      <a:off x="1210011" y="3865450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6-Point Star 100"/>
                    <p:cNvSpPr/>
                    <p:nvPr/>
                  </p:nvSpPr>
                  <p:spPr>
                    <a:xfrm>
                      <a:off x="1617307" y="3865450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3" name="Oval 102"/>
                  <p:cNvSpPr/>
                  <p:nvPr/>
                </p:nvSpPr>
                <p:spPr>
                  <a:xfrm>
                    <a:off x="1236794" y="1025423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77" name="Group 176"/>
                <p:cNvGrpSpPr/>
                <p:nvPr/>
              </p:nvGrpSpPr>
              <p:grpSpPr>
                <a:xfrm>
                  <a:off x="3565593" y="1077623"/>
                  <a:ext cx="683629" cy="3633401"/>
                  <a:chOff x="3194756" y="1057472"/>
                  <a:chExt cx="683629" cy="3633401"/>
                </a:xfrm>
              </p:grpSpPr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3194756" y="1622853"/>
                    <a:ext cx="683629" cy="3068020"/>
                    <a:chOff x="709262" y="1120159"/>
                    <a:chExt cx="683629" cy="3068020"/>
                  </a:xfrm>
                </p:grpSpPr>
                <p:pic>
                  <p:nvPicPr>
                    <p:cNvPr id="125" name="Picture 124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Picture 125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Picture 126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8" name="Picture 127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Picture 128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0" name="Picture 129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2" name="6-Point Star 131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FF85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6-Point Star 135"/>
                    <p:cNvSpPr/>
                    <p:nvPr/>
                  </p:nvSpPr>
                  <p:spPr>
                    <a:xfrm>
                      <a:off x="1210011" y="3865450"/>
                      <a:ext cx="182880" cy="182880"/>
                    </a:xfrm>
                    <a:prstGeom prst="star6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4" name="Oval 123"/>
                  <p:cNvSpPr/>
                  <p:nvPr/>
                </p:nvSpPr>
                <p:spPr>
                  <a:xfrm>
                    <a:off x="3307970" y="1057472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78" name="Group 177"/>
                <p:cNvGrpSpPr/>
                <p:nvPr/>
              </p:nvGrpSpPr>
              <p:grpSpPr>
                <a:xfrm>
                  <a:off x="6980399" y="1077623"/>
                  <a:ext cx="1090925" cy="3633401"/>
                  <a:chOff x="6735222" y="1057472"/>
                  <a:chExt cx="1090925" cy="3633401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6735222" y="1622853"/>
                    <a:ext cx="1090925" cy="3068020"/>
                    <a:chOff x="709262" y="1120159"/>
                    <a:chExt cx="1090925" cy="3068020"/>
                  </a:xfrm>
                </p:grpSpPr>
                <p:pic>
                  <p:nvPicPr>
                    <p:cNvPr id="161" name="Picture 160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120159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2" name="Picture 161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2696514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3" name="Picture 162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211058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4" name="Picture 163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1634703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5" name="Picture 164"/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36761" t="12941" r="35200" b="11177"/>
                    <a:stretch/>
                  </p:blipFill>
                  <p:spPr>
                    <a:xfrm flipH="1">
                      <a:off x="738099" y="3725602"/>
                      <a:ext cx="170926" cy="4625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6" name="Picture 16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709262" y="2149247"/>
                      <a:ext cx="228600" cy="4953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4" name="6-Point Star 173"/>
                    <p:cNvSpPr/>
                    <p:nvPr/>
                  </p:nvSpPr>
                  <p:spPr>
                    <a:xfrm>
                      <a:off x="1210011" y="1262724"/>
                      <a:ext cx="182880" cy="182880"/>
                    </a:xfrm>
                    <a:prstGeom prst="star6">
                      <a:avLst/>
                    </a:prstGeom>
                    <a:solidFill>
                      <a:srgbClr val="9411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6-Point Star 167"/>
                    <p:cNvSpPr/>
                    <p:nvPr/>
                  </p:nvSpPr>
                  <p:spPr>
                    <a:xfrm>
                      <a:off x="1210011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9" name="6-Point Star 168"/>
                    <p:cNvSpPr/>
                    <p:nvPr/>
                  </p:nvSpPr>
                  <p:spPr>
                    <a:xfrm>
                      <a:off x="1617307" y="1730158"/>
                      <a:ext cx="182880" cy="182880"/>
                    </a:xfrm>
                    <a:prstGeom prst="star6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6-Point Star 170"/>
                    <p:cNvSpPr/>
                    <p:nvPr/>
                  </p:nvSpPr>
                  <p:spPr>
                    <a:xfrm>
                      <a:off x="1210011" y="3349399"/>
                      <a:ext cx="182880" cy="182880"/>
                    </a:xfrm>
                    <a:prstGeom prst="star6">
                      <a:avLst/>
                    </a:prstGeom>
                    <a:solidFill>
                      <a:srgbClr val="9411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0" name="Oval 159"/>
                  <p:cNvSpPr/>
                  <p:nvPr/>
                </p:nvSpPr>
                <p:spPr>
                  <a:xfrm>
                    <a:off x="7052084" y="1057472"/>
                    <a:ext cx="457200" cy="457200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N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48111" y="2741923"/>
                  <a:ext cx="533400" cy="30480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/>
              <p:cNvGrpSpPr/>
              <p:nvPr/>
            </p:nvGrpSpPr>
            <p:grpSpPr>
              <a:xfrm>
                <a:off x="8587078" y="1458564"/>
                <a:ext cx="2523078" cy="1926763"/>
                <a:chOff x="9010504" y="1014941"/>
                <a:chExt cx="2523078" cy="1926763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9110909" y="1326427"/>
                  <a:ext cx="2422673" cy="369332"/>
                  <a:chOff x="9110909" y="1402693"/>
                  <a:chExt cx="2422673" cy="369332"/>
                </a:xfrm>
              </p:grpSpPr>
              <p:sp>
                <p:nvSpPr>
                  <p:cNvPr id="185" name="Diamond 184"/>
                  <p:cNvSpPr/>
                  <p:nvPr/>
                </p:nvSpPr>
                <p:spPr>
                  <a:xfrm>
                    <a:off x="9110909" y="1505063"/>
                    <a:ext cx="164951" cy="164592"/>
                  </a:xfrm>
                  <a:prstGeom prst="diamond">
                    <a:avLst/>
                  </a:prstGeom>
                  <a:solidFill>
                    <a:srgbClr val="FF8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TextBox 185"/>
                  <p:cNvSpPr txBox="1"/>
                  <p:nvPr/>
                </p:nvSpPr>
                <p:spPr>
                  <a:xfrm>
                    <a:off x="9448972" y="1402693"/>
                    <a:ext cx="20846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RNA binding protein</a:t>
                    </a:r>
                    <a:endParaRPr lang="en-US" dirty="0"/>
                  </a:p>
                </p:txBody>
              </p:sp>
            </p:grpSp>
            <p:grpSp>
              <p:nvGrpSpPr>
                <p:cNvPr id="197" name="Group 196"/>
                <p:cNvGrpSpPr/>
                <p:nvPr/>
              </p:nvGrpSpPr>
              <p:grpSpPr>
                <a:xfrm>
                  <a:off x="9101944" y="1637913"/>
                  <a:ext cx="2356937" cy="369332"/>
                  <a:chOff x="9101944" y="1772025"/>
                  <a:chExt cx="2356937" cy="369332"/>
                </a:xfrm>
              </p:grpSpPr>
              <p:sp>
                <p:nvSpPr>
                  <p:cNvPr id="184" name="Triangle 183"/>
                  <p:cNvSpPr>
                    <a:spLocks/>
                  </p:cNvSpPr>
                  <p:nvPr/>
                </p:nvSpPr>
                <p:spPr>
                  <a:xfrm>
                    <a:off x="9101944" y="1865251"/>
                    <a:ext cx="182880" cy="182880"/>
                  </a:xfrm>
                  <a:prstGeom prst="triangl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TextBox 186"/>
                  <p:cNvSpPr txBox="1"/>
                  <p:nvPr/>
                </p:nvSpPr>
                <p:spPr>
                  <a:xfrm>
                    <a:off x="9448972" y="1772025"/>
                    <a:ext cx="20099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Transcription factor</a:t>
                    </a:r>
                    <a:endParaRPr lang="en-US" dirty="0"/>
                  </a:p>
                </p:txBody>
              </p:sp>
            </p:grpSp>
            <p:grpSp>
              <p:nvGrpSpPr>
                <p:cNvPr id="198" name="Group 197"/>
                <p:cNvGrpSpPr/>
                <p:nvPr/>
              </p:nvGrpSpPr>
              <p:grpSpPr>
                <a:xfrm>
                  <a:off x="9010504" y="1949399"/>
                  <a:ext cx="1507992" cy="369332"/>
                  <a:chOff x="9010504" y="2072342"/>
                  <a:chExt cx="1507992" cy="369332"/>
                </a:xfrm>
              </p:grpSpPr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9010504" y="2257008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8" name="TextBox 187"/>
                  <p:cNvSpPr txBox="1"/>
                  <p:nvPr/>
                </p:nvSpPr>
                <p:spPr>
                  <a:xfrm>
                    <a:off x="9448972" y="2072342"/>
                    <a:ext cx="10695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Enhancer</a:t>
                    </a:r>
                    <a:endParaRPr lang="en-US" dirty="0"/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9010504" y="2260885"/>
                  <a:ext cx="1516392" cy="369332"/>
                  <a:chOff x="9010504" y="2344443"/>
                  <a:chExt cx="1516392" cy="369332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>
                    <a:off x="9010504" y="2529109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9" name="TextBox 188"/>
                  <p:cNvSpPr txBox="1"/>
                  <p:nvPr/>
                </p:nvSpPr>
                <p:spPr>
                  <a:xfrm>
                    <a:off x="9448972" y="2344443"/>
                    <a:ext cx="10779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Promoter</a:t>
                    </a:r>
                    <a:endParaRPr lang="en-US" dirty="0"/>
                  </a:p>
                </p:txBody>
              </p: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9010504" y="2572372"/>
                  <a:ext cx="1235482" cy="369332"/>
                  <a:chOff x="9010504" y="2572372"/>
                  <a:chExt cx="1235482" cy="369332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9010504" y="2757038"/>
                    <a:ext cx="365760" cy="0"/>
                  </a:xfrm>
                  <a:prstGeom prst="line">
                    <a:avLst/>
                  </a:prstGeom>
                  <a:ln w="5715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0" name="TextBox 189"/>
                  <p:cNvSpPr txBox="1"/>
                  <p:nvPr/>
                </p:nvSpPr>
                <p:spPr>
                  <a:xfrm>
                    <a:off x="9448972" y="2572372"/>
                    <a:ext cx="7970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3’ UTR</a:t>
                    </a:r>
                    <a:endParaRPr lang="en-US" dirty="0"/>
                  </a:p>
                </p:txBody>
              </p:sp>
            </p:grpSp>
            <p:grpSp>
              <p:nvGrpSpPr>
                <p:cNvPr id="195" name="Group 194"/>
                <p:cNvGrpSpPr/>
                <p:nvPr/>
              </p:nvGrpSpPr>
              <p:grpSpPr>
                <a:xfrm>
                  <a:off x="9134334" y="1014941"/>
                  <a:ext cx="1143712" cy="369332"/>
                  <a:chOff x="9134334" y="1014941"/>
                  <a:chExt cx="1143712" cy="369332"/>
                </a:xfrm>
              </p:grpSpPr>
              <p:sp>
                <p:nvSpPr>
                  <p:cNvPr id="193" name="Hexagon 192"/>
                  <p:cNvSpPr/>
                  <p:nvPr/>
                </p:nvSpPr>
                <p:spPr>
                  <a:xfrm>
                    <a:off x="9134334" y="1108167"/>
                    <a:ext cx="182880" cy="182880"/>
                  </a:xfrm>
                  <a:prstGeom prst="hexagon">
                    <a:avLst/>
                  </a:prstGeom>
                  <a:solidFill>
                    <a:srgbClr val="94209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TextBox 193"/>
                  <p:cNvSpPr txBox="1"/>
                  <p:nvPr/>
                </p:nvSpPr>
                <p:spPr>
                  <a:xfrm>
                    <a:off x="9448972" y="1014941"/>
                    <a:ext cx="8290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miRNA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311" name="Group 310"/>
              <p:cNvGrpSpPr/>
              <p:nvPr/>
            </p:nvGrpSpPr>
            <p:grpSpPr>
              <a:xfrm>
                <a:off x="1079188" y="872903"/>
                <a:ext cx="1138425" cy="1274064"/>
                <a:chOff x="304715" y="1116106"/>
                <a:chExt cx="1138425" cy="1274064"/>
              </a:xfrm>
            </p:grpSpPr>
            <p:sp>
              <p:nvSpPr>
                <p:cNvPr id="305" name="Right Arrow 304"/>
                <p:cNvSpPr/>
                <p:nvPr/>
              </p:nvSpPr>
              <p:spPr>
                <a:xfrm>
                  <a:off x="776135" y="1512035"/>
                  <a:ext cx="640080" cy="155448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Right Arrow 305"/>
                <p:cNvSpPr/>
                <p:nvPr/>
              </p:nvSpPr>
              <p:spPr>
                <a:xfrm rot="5400000">
                  <a:off x="378597" y="1847278"/>
                  <a:ext cx="640080" cy="154996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708900" y="1116106"/>
                  <a:ext cx="7342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genes</a:t>
                  </a:r>
                  <a:endParaRPr lang="en-US" dirty="0"/>
                </a:p>
              </p:txBody>
            </p:sp>
            <p:sp>
              <p:nvSpPr>
                <p:cNvPr id="309" name="TextBox 308"/>
                <p:cNvSpPr txBox="1"/>
                <p:nvPr/>
              </p:nvSpPr>
              <p:spPr>
                <a:xfrm rot="5400000">
                  <a:off x="15982" y="1732105"/>
                  <a:ext cx="9467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patients</a:t>
                  </a:r>
                  <a:endParaRPr lang="en-US" dirty="0"/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1108566" y="5325695"/>
              <a:ext cx="10216475" cy="1128546"/>
              <a:chOff x="933909" y="4746117"/>
              <a:chExt cx="10216475" cy="1128546"/>
            </a:xfrm>
          </p:grpSpPr>
          <p:grpSp>
            <p:nvGrpSpPr>
              <p:cNvPr id="202" name="Group 201"/>
              <p:cNvGrpSpPr/>
              <p:nvPr/>
            </p:nvGrpSpPr>
            <p:grpSpPr>
              <a:xfrm>
                <a:off x="958019" y="4826910"/>
                <a:ext cx="10152137" cy="997119"/>
                <a:chOff x="142691" y="558906"/>
                <a:chExt cx="11904547" cy="1518044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142691" y="558906"/>
                  <a:ext cx="2094044" cy="1518044"/>
                  <a:chOff x="774700" y="508000"/>
                  <a:chExt cx="2094044" cy="1518044"/>
                </a:xfrm>
              </p:grpSpPr>
              <p:sp>
                <p:nvSpPr>
                  <p:cNvPr id="279" name="Oval 278"/>
                  <p:cNvSpPr/>
                  <p:nvPr/>
                </p:nvSpPr>
                <p:spPr>
                  <a:xfrm>
                    <a:off x="1127410" y="652966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0" name="Oval 279"/>
                  <p:cNvSpPr/>
                  <p:nvPr/>
                </p:nvSpPr>
                <p:spPr>
                  <a:xfrm>
                    <a:off x="774700" y="1020955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1" name="Oval 280"/>
                  <p:cNvSpPr/>
                  <p:nvPr/>
                </p:nvSpPr>
                <p:spPr>
                  <a:xfrm>
                    <a:off x="1332290" y="1033587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Oval 281"/>
                  <p:cNvSpPr/>
                  <p:nvPr/>
                </p:nvSpPr>
                <p:spPr>
                  <a:xfrm>
                    <a:off x="1121219" y="1310887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3" name="Oval 282"/>
                  <p:cNvSpPr/>
                  <p:nvPr/>
                </p:nvSpPr>
                <p:spPr>
                  <a:xfrm>
                    <a:off x="2052233" y="508000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4" name="Oval 283"/>
                  <p:cNvSpPr/>
                  <p:nvPr/>
                </p:nvSpPr>
                <p:spPr>
                  <a:xfrm>
                    <a:off x="1662782" y="678056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5" name="Oval 284"/>
                  <p:cNvSpPr/>
                  <p:nvPr/>
                </p:nvSpPr>
                <p:spPr>
                  <a:xfrm>
                    <a:off x="1907817" y="936014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Oval 285"/>
                  <p:cNvSpPr/>
                  <p:nvPr/>
                </p:nvSpPr>
                <p:spPr>
                  <a:xfrm>
                    <a:off x="1752291" y="1553425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" name="Oval 286"/>
                  <p:cNvSpPr/>
                  <p:nvPr/>
                </p:nvSpPr>
                <p:spPr>
                  <a:xfrm>
                    <a:off x="2202205" y="161196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2102224" y="118264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>
                  <a:xfrm>
                    <a:off x="1410689" y="1825322"/>
                    <a:ext cx="199962" cy="200722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>
                  <a:xfrm>
                    <a:off x="2668782" y="1136736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91" name="Straight Connector 290"/>
                  <p:cNvCxnSpPr>
                    <a:stCxn id="204" idx="6"/>
                    <a:endCxn id="206" idx="0"/>
                  </p:cNvCxnSpPr>
                  <p:nvPr/>
                </p:nvCxnSpPr>
                <p:spPr>
                  <a:xfrm>
                    <a:off x="974662" y="1121316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/>
                  <p:cNvCxnSpPr>
                    <a:stCxn id="203" idx="4"/>
                    <a:endCxn id="206" idx="0"/>
                  </p:cNvCxnSpPr>
                  <p:nvPr/>
                </p:nvCxnSpPr>
                <p:spPr>
                  <a:xfrm flipH="1">
                    <a:off x="1221200" y="853687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/>
                  <p:cNvCxnSpPr>
                    <a:stCxn id="203" idx="4"/>
                  </p:cNvCxnSpPr>
                  <p:nvPr/>
                </p:nvCxnSpPr>
                <p:spPr>
                  <a:xfrm flipH="1">
                    <a:off x="973151" y="853687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>
                    <a:stCxn id="203" idx="4"/>
                    <a:endCxn id="205" idx="2"/>
                  </p:cNvCxnSpPr>
                  <p:nvPr/>
                </p:nvCxnSpPr>
                <p:spPr>
                  <a:xfrm>
                    <a:off x="1227391" y="853687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/>
                  <p:cNvCxnSpPr>
                    <a:stCxn id="206" idx="0"/>
                    <a:endCxn id="205" idx="2"/>
                  </p:cNvCxnSpPr>
                  <p:nvPr/>
                </p:nvCxnSpPr>
                <p:spPr>
                  <a:xfrm flipV="1">
                    <a:off x="1221200" y="1133948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/>
                  <p:cNvCxnSpPr>
                    <a:stCxn id="205" idx="7"/>
                    <a:endCxn id="208" idx="3"/>
                  </p:cNvCxnSpPr>
                  <p:nvPr/>
                </p:nvCxnSpPr>
                <p:spPr>
                  <a:xfrm flipV="1">
                    <a:off x="1502968" y="849383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/>
                  <p:cNvCxnSpPr>
                    <a:stCxn id="208" idx="7"/>
                    <a:endCxn id="207" idx="2"/>
                  </p:cNvCxnSpPr>
                  <p:nvPr/>
                </p:nvCxnSpPr>
                <p:spPr>
                  <a:xfrm flipV="1">
                    <a:off x="1833460" y="608361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>
                    <a:stCxn id="207" idx="4"/>
                    <a:endCxn id="209" idx="7"/>
                  </p:cNvCxnSpPr>
                  <p:nvPr/>
                </p:nvCxnSpPr>
                <p:spPr>
                  <a:xfrm flipH="1">
                    <a:off x="2078495" y="708722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/>
                  <p:cNvCxnSpPr>
                    <a:stCxn id="209" idx="4"/>
                    <a:endCxn id="212" idx="1"/>
                  </p:cNvCxnSpPr>
                  <p:nvPr/>
                </p:nvCxnSpPr>
                <p:spPr>
                  <a:xfrm>
                    <a:off x="2007798" y="1136736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/>
                  <p:cNvCxnSpPr>
                    <a:stCxn id="212" idx="6"/>
                    <a:endCxn id="214" idx="2"/>
                  </p:cNvCxnSpPr>
                  <p:nvPr/>
                </p:nvCxnSpPr>
                <p:spPr>
                  <a:xfrm flipV="1">
                    <a:off x="2302186" y="1237096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/>
                  <p:cNvCxnSpPr>
                    <a:stCxn id="214" idx="3"/>
                    <a:endCxn id="211" idx="7"/>
                  </p:cNvCxnSpPr>
                  <p:nvPr/>
                </p:nvCxnSpPr>
                <p:spPr>
                  <a:xfrm flipH="1">
                    <a:off x="2372883" y="1308062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/>
                  <p:cNvCxnSpPr>
                    <a:stCxn id="211" idx="1"/>
                    <a:endCxn id="212" idx="4"/>
                  </p:cNvCxnSpPr>
                  <p:nvPr/>
                </p:nvCxnSpPr>
                <p:spPr>
                  <a:xfrm flipH="1" flipV="1">
                    <a:off x="2202205" y="1383369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/>
                  <p:cNvCxnSpPr>
                    <a:stCxn id="210" idx="3"/>
                    <a:endCxn id="213" idx="7"/>
                  </p:cNvCxnSpPr>
                  <p:nvPr/>
                </p:nvCxnSpPr>
                <p:spPr>
                  <a:xfrm flipH="1">
                    <a:off x="1581368" y="1724752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/>
                  <p:cNvCxnSpPr>
                    <a:stCxn id="210" idx="0"/>
                    <a:endCxn id="209" idx="4"/>
                  </p:cNvCxnSpPr>
                  <p:nvPr/>
                </p:nvCxnSpPr>
                <p:spPr>
                  <a:xfrm flipV="1">
                    <a:off x="1852272" y="1136736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2985477" y="558906"/>
                  <a:ext cx="2094044" cy="1518044"/>
                  <a:chOff x="3674958" y="578436"/>
                  <a:chExt cx="2094044" cy="1518044"/>
                </a:xfrm>
              </p:grpSpPr>
              <p:sp>
                <p:nvSpPr>
                  <p:cNvPr id="253" name="Oval 252"/>
                  <p:cNvSpPr/>
                  <p:nvPr/>
                </p:nvSpPr>
                <p:spPr>
                  <a:xfrm>
                    <a:off x="4027668" y="72340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>
                  <a:xfrm>
                    <a:off x="3674958" y="1091391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4232548" y="1104023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0196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4021477" y="1381323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8039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>
                  <a:xfrm>
                    <a:off x="4952491" y="578436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Oval 257"/>
                  <p:cNvSpPr/>
                  <p:nvPr/>
                </p:nvSpPr>
                <p:spPr>
                  <a:xfrm>
                    <a:off x="4563040" y="748492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9" name="Oval 258"/>
                  <p:cNvSpPr/>
                  <p:nvPr/>
                </p:nvSpPr>
                <p:spPr>
                  <a:xfrm>
                    <a:off x="4808075" y="100645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0" name="Oval 259"/>
                  <p:cNvSpPr/>
                  <p:nvPr/>
                </p:nvSpPr>
                <p:spPr>
                  <a:xfrm>
                    <a:off x="4652549" y="16238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>
                  <a:xfrm>
                    <a:off x="5102463" y="1682405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1215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5002482" y="1253084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>
                  <a:xfrm>
                    <a:off x="4310947" y="1895758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4" name="Oval 263"/>
                  <p:cNvSpPr/>
                  <p:nvPr/>
                </p:nvSpPr>
                <p:spPr>
                  <a:xfrm>
                    <a:off x="5569040" y="120717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5" name="Straight Connector 264"/>
                  <p:cNvCxnSpPr>
                    <a:stCxn id="268" idx="6"/>
                    <a:endCxn id="270" idx="0"/>
                  </p:cNvCxnSpPr>
                  <p:nvPr/>
                </p:nvCxnSpPr>
                <p:spPr>
                  <a:xfrm>
                    <a:off x="3874920" y="1191752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/>
                  <p:cNvCxnSpPr>
                    <a:stCxn id="267" idx="4"/>
                    <a:endCxn id="270" idx="0"/>
                  </p:cNvCxnSpPr>
                  <p:nvPr/>
                </p:nvCxnSpPr>
                <p:spPr>
                  <a:xfrm flipH="1">
                    <a:off x="4121458" y="924123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/>
                  <p:cNvCxnSpPr>
                    <a:stCxn id="267" idx="4"/>
                  </p:cNvCxnSpPr>
                  <p:nvPr/>
                </p:nvCxnSpPr>
                <p:spPr>
                  <a:xfrm flipH="1">
                    <a:off x="3873409" y="924123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Straight Connector 267"/>
                  <p:cNvCxnSpPr>
                    <a:stCxn id="267" idx="4"/>
                    <a:endCxn id="269" idx="2"/>
                  </p:cNvCxnSpPr>
                  <p:nvPr/>
                </p:nvCxnSpPr>
                <p:spPr>
                  <a:xfrm>
                    <a:off x="4127649" y="924123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>
                    <a:stCxn id="270" idx="0"/>
                    <a:endCxn id="269" idx="2"/>
                  </p:cNvCxnSpPr>
                  <p:nvPr/>
                </p:nvCxnSpPr>
                <p:spPr>
                  <a:xfrm flipV="1">
                    <a:off x="4121458" y="1204384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/>
                  <p:cNvCxnSpPr>
                    <a:stCxn id="269" idx="7"/>
                    <a:endCxn id="272" idx="3"/>
                  </p:cNvCxnSpPr>
                  <p:nvPr/>
                </p:nvCxnSpPr>
                <p:spPr>
                  <a:xfrm flipV="1">
                    <a:off x="4403226" y="919819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>
                    <a:stCxn id="272" idx="7"/>
                    <a:endCxn id="271" idx="2"/>
                  </p:cNvCxnSpPr>
                  <p:nvPr/>
                </p:nvCxnSpPr>
                <p:spPr>
                  <a:xfrm flipV="1">
                    <a:off x="4733718" y="678797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>
                    <a:stCxn id="271" idx="4"/>
                    <a:endCxn id="273" idx="7"/>
                  </p:cNvCxnSpPr>
                  <p:nvPr/>
                </p:nvCxnSpPr>
                <p:spPr>
                  <a:xfrm flipH="1">
                    <a:off x="4978753" y="779158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>
                    <a:stCxn id="273" idx="4"/>
                    <a:endCxn id="276" idx="1"/>
                  </p:cNvCxnSpPr>
                  <p:nvPr/>
                </p:nvCxnSpPr>
                <p:spPr>
                  <a:xfrm>
                    <a:off x="4908056" y="1207172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>
                    <a:stCxn id="276" idx="6"/>
                    <a:endCxn id="278" idx="2"/>
                  </p:cNvCxnSpPr>
                  <p:nvPr/>
                </p:nvCxnSpPr>
                <p:spPr>
                  <a:xfrm flipV="1">
                    <a:off x="5202444" y="1307532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>
                    <a:stCxn id="278" idx="3"/>
                    <a:endCxn id="275" idx="7"/>
                  </p:cNvCxnSpPr>
                  <p:nvPr/>
                </p:nvCxnSpPr>
                <p:spPr>
                  <a:xfrm flipH="1">
                    <a:off x="5273141" y="1378498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>
                    <a:stCxn id="275" idx="1"/>
                    <a:endCxn id="276" idx="4"/>
                  </p:cNvCxnSpPr>
                  <p:nvPr/>
                </p:nvCxnSpPr>
                <p:spPr>
                  <a:xfrm flipH="1" flipV="1">
                    <a:off x="5102463" y="1453805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>
                    <a:stCxn id="274" idx="3"/>
                    <a:endCxn id="277" idx="7"/>
                  </p:cNvCxnSpPr>
                  <p:nvPr/>
                </p:nvCxnSpPr>
                <p:spPr>
                  <a:xfrm flipH="1">
                    <a:off x="4481626" y="1795188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>
                    <a:stCxn id="274" idx="0"/>
                    <a:endCxn id="273" idx="4"/>
                  </p:cNvCxnSpPr>
                  <p:nvPr/>
                </p:nvCxnSpPr>
                <p:spPr>
                  <a:xfrm flipV="1">
                    <a:off x="4752530" y="1207172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" name="Group 204"/>
                <p:cNvGrpSpPr/>
                <p:nvPr/>
              </p:nvGrpSpPr>
              <p:grpSpPr>
                <a:xfrm>
                  <a:off x="7110405" y="558906"/>
                  <a:ext cx="2094044" cy="1518044"/>
                  <a:chOff x="7404276" y="609813"/>
                  <a:chExt cx="2094044" cy="1518044"/>
                </a:xfrm>
              </p:grpSpPr>
              <p:sp>
                <p:nvSpPr>
                  <p:cNvPr id="227" name="Oval 226"/>
                  <p:cNvSpPr/>
                  <p:nvPr/>
                </p:nvSpPr>
                <p:spPr>
                  <a:xfrm>
                    <a:off x="7756986" y="75477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7404276" y="1122768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607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>
                  <a:xfrm>
                    <a:off x="7961866" y="113540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0" name="Oval 229"/>
                  <p:cNvSpPr/>
                  <p:nvPr/>
                </p:nvSpPr>
                <p:spPr>
                  <a:xfrm>
                    <a:off x="7750795" y="1412700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2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8681809" y="609813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2" name="Oval 231"/>
                  <p:cNvSpPr/>
                  <p:nvPr/>
                </p:nvSpPr>
                <p:spPr>
                  <a:xfrm>
                    <a:off x="8292358" y="779869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8537393" y="1037827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8381867" y="165523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7843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8831781" y="1713782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8731800" y="12844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8040265" y="1927135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3137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9298358" y="123854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39" name="Straight Connector 238"/>
                  <p:cNvCxnSpPr/>
                  <p:nvPr/>
                </p:nvCxnSpPr>
                <p:spPr>
                  <a:xfrm>
                    <a:off x="7604238" y="1223129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/>
                  <p:cNvCxnSpPr/>
                  <p:nvPr/>
                </p:nvCxnSpPr>
                <p:spPr>
                  <a:xfrm flipH="1">
                    <a:off x="7850776" y="955500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/>
                  <p:cNvCxnSpPr/>
                  <p:nvPr/>
                </p:nvCxnSpPr>
                <p:spPr>
                  <a:xfrm flipH="1">
                    <a:off x="7602727" y="955500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>
                    <a:off x="7856967" y="955500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/>
                  <p:cNvCxnSpPr/>
                  <p:nvPr/>
                </p:nvCxnSpPr>
                <p:spPr>
                  <a:xfrm flipV="1">
                    <a:off x="7850776" y="1235761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8132544" y="951196"/>
                    <a:ext cx="189098" cy="2135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V="1">
                    <a:off x="8463036" y="710174"/>
                    <a:ext cx="218773" cy="990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/>
                  <p:cNvCxnSpPr/>
                  <p:nvPr/>
                </p:nvCxnSpPr>
                <p:spPr>
                  <a:xfrm flipH="1">
                    <a:off x="8708071" y="810535"/>
                    <a:ext cx="73719" cy="25668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>
                  <a:xfrm>
                    <a:off x="8637374" y="1238549"/>
                    <a:ext cx="123710" cy="7530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 flipV="1">
                    <a:off x="8931762" y="1338909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/>
                  <p:nvPr/>
                </p:nvCxnSpPr>
                <p:spPr>
                  <a:xfrm flipH="1">
                    <a:off x="9002459" y="1409875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8831781" y="1485182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H="1">
                    <a:off x="8210944" y="1826565"/>
                    <a:ext cx="200207" cy="12996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/>
                  <p:nvPr/>
                </p:nvCxnSpPr>
                <p:spPr>
                  <a:xfrm flipV="1">
                    <a:off x="8481848" y="1238549"/>
                    <a:ext cx="155526" cy="41669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06" name="Picture 20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28263" y="1165528"/>
                  <a:ext cx="533400" cy="304800"/>
                </a:xfrm>
                <a:prstGeom prst="rect">
                  <a:avLst/>
                </a:prstGeom>
              </p:spPr>
            </p:pic>
            <p:grpSp>
              <p:nvGrpSpPr>
                <p:cNvPr id="207" name="Group 206"/>
                <p:cNvGrpSpPr/>
                <p:nvPr/>
              </p:nvGrpSpPr>
              <p:grpSpPr>
                <a:xfrm>
                  <a:off x="9953194" y="738066"/>
                  <a:ext cx="2094044" cy="1159725"/>
                  <a:chOff x="9953194" y="719858"/>
                  <a:chExt cx="2094044" cy="1159725"/>
                </a:xfrm>
              </p:grpSpPr>
              <p:sp>
                <p:nvSpPr>
                  <p:cNvPr id="212" name="Oval 211"/>
                  <p:cNvSpPr/>
                  <p:nvPr/>
                </p:nvSpPr>
                <p:spPr>
                  <a:xfrm>
                    <a:off x="10305904" y="71985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9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9953194" y="1087847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1607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10510784" y="1100479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54902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>
                  <a:xfrm>
                    <a:off x="10299713" y="1377779"/>
                    <a:ext cx="199962" cy="200722"/>
                  </a:xfrm>
                  <a:prstGeom prst="ellipse">
                    <a:avLst/>
                  </a:prstGeom>
                  <a:solidFill>
                    <a:srgbClr val="FF2600">
                      <a:alpha val="25098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11380699" y="1678861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29804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>
                    <a:off x="11280718" y="1249540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8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>
                    <a:off x="11847276" y="1203628"/>
                    <a:ext cx="199962" cy="200722"/>
                  </a:xfrm>
                  <a:prstGeom prst="ellipse">
                    <a:avLst/>
                  </a:pr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153156" y="1188208"/>
                    <a:ext cx="246538" cy="18957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/>
                  <p:cNvCxnSpPr/>
                  <p:nvPr/>
                </p:nvCxnSpPr>
                <p:spPr>
                  <a:xfrm flipH="1">
                    <a:off x="10399694" y="920579"/>
                    <a:ext cx="6191" cy="4571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>
                  <a:xfrm flipH="1">
                    <a:off x="10151645" y="920579"/>
                    <a:ext cx="254241" cy="26146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>
                    <a:off x="10405885" y="920579"/>
                    <a:ext cx="104899" cy="280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flipV="1">
                    <a:off x="10399694" y="1200840"/>
                    <a:ext cx="111090" cy="17693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/>
                  <p:cNvCxnSpPr/>
                  <p:nvPr/>
                </p:nvCxnSpPr>
                <p:spPr>
                  <a:xfrm flipV="1">
                    <a:off x="11480680" y="1303988"/>
                    <a:ext cx="366597" cy="4591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/>
                  <p:nvPr/>
                </p:nvCxnSpPr>
                <p:spPr>
                  <a:xfrm flipH="1">
                    <a:off x="11551377" y="1374954"/>
                    <a:ext cx="325183" cy="33330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/>
                  <p:nvPr/>
                </p:nvCxnSpPr>
                <p:spPr>
                  <a:xfrm flipH="1" flipV="1">
                    <a:off x="11380699" y="1450261"/>
                    <a:ext cx="29284" cy="25799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8" name="Right Arrow 207"/>
                <p:cNvSpPr/>
                <p:nvPr/>
              </p:nvSpPr>
              <p:spPr>
                <a:xfrm>
                  <a:off x="2428226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ight Arrow 208"/>
                <p:cNvSpPr/>
                <p:nvPr/>
              </p:nvSpPr>
              <p:spPr>
                <a:xfrm>
                  <a:off x="6553154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ight Arrow 209"/>
                <p:cNvSpPr/>
                <p:nvPr/>
              </p:nvSpPr>
              <p:spPr>
                <a:xfrm>
                  <a:off x="9395940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ight Arrow 210"/>
                <p:cNvSpPr/>
                <p:nvPr/>
              </p:nvSpPr>
              <p:spPr>
                <a:xfrm>
                  <a:off x="5271012" y="1226488"/>
                  <a:ext cx="365760" cy="182880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6873644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3354319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933909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9295210" y="4746117"/>
                <a:ext cx="1855174" cy="1128546"/>
              </a:xfrm>
              <a:prstGeom prst="rect">
                <a:avLst/>
              </a:prstGeom>
              <a:noFill/>
              <a:ln w="635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833718" y="94129"/>
              <a:ext cx="10784541" cy="10908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ounded Rectangle 311"/>
            <p:cNvSpPr/>
            <p:nvPr/>
          </p:nvSpPr>
          <p:spPr>
            <a:xfrm>
              <a:off x="843520" y="1313058"/>
              <a:ext cx="10784541" cy="361576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ounded Rectangle 314"/>
            <p:cNvSpPr/>
            <p:nvPr/>
          </p:nvSpPr>
          <p:spPr>
            <a:xfrm>
              <a:off x="824533" y="5081674"/>
              <a:ext cx="10784541" cy="16165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9337" y="345117"/>
            <a:ext cx="111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Extended gene</a:t>
            </a:r>
            <a:endParaRPr lang="en-US" dirty="0"/>
          </a:p>
        </p:txBody>
      </p:sp>
      <p:sp>
        <p:nvSpPr>
          <p:cNvPr id="316" name="TextBox 315"/>
          <p:cNvSpPr txBox="1"/>
          <p:nvPr/>
        </p:nvSpPr>
        <p:spPr>
          <a:xfrm>
            <a:off x="23379" y="3023957"/>
            <a:ext cx="136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Patient Aggregation</a:t>
            </a:r>
            <a:endParaRPr lang="en-US" dirty="0"/>
          </a:p>
        </p:txBody>
      </p:sp>
      <p:sp>
        <p:nvSpPr>
          <p:cNvPr id="317" name="TextBox 316"/>
          <p:cNvSpPr txBox="1"/>
          <p:nvPr/>
        </p:nvSpPr>
        <p:spPr>
          <a:xfrm>
            <a:off x="-60542" y="5528602"/>
            <a:ext cx="153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Network Propagation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6"/>
          <p:cNvGrpSpPr/>
          <p:nvPr/>
        </p:nvGrpSpPr>
        <p:grpSpPr>
          <a:xfrm>
            <a:off x="142691" y="558906"/>
            <a:ext cx="11904547" cy="1518044"/>
            <a:chOff x="142691" y="558906"/>
            <a:chExt cx="11904547" cy="1518044"/>
          </a:xfrm>
        </p:grpSpPr>
        <p:grpSp>
          <p:nvGrpSpPr>
            <p:cNvPr id="65" name="Group 64"/>
            <p:cNvGrpSpPr/>
            <p:nvPr/>
          </p:nvGrpSpPr>
          <p:grpSpPr>
            <a:xfrm>
              <a:off x="142691" y="558906"/>
              <a:ext cx="2094044" cy="1518044"/>
              <a:chOff x="774700" y="508000"/>
              <a:chExt cx="2094044" cy="151804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127410" y="652966"/>
                <a:ext cx="199962" cy="200722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74700" y="1020955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332290" y="1033587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121219" y="1310887"/>
                <a:ext cx="199962" cy="200722"/>
              </a:xfrm>
              <a:prstGeom prst="ellipse">
                <a:avLst/>
              </a:prstGeom>
              <a:solidFill>
                <a:srgbClr val="FF26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052233" y="508000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662782" y="678056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907817" y="936014"/>
                <a:ext cx="199962" cy="200722"/>
              </a:xfrm>
              <a:prstGeom prst="ellipse">
                <a:avLst/>
              </a:prstGeom>
              <a:solidFill>
                <a:srgbClr val="FF00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752291" y="1553425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02205" y="1611969"/>
                <a:ext cx="199962" cy="200722"/>
              </a:xfrm>
              <a:prstGeom prst="ellipse">
                <a:avLst/>
              </a:prstGeom>
              <a:solidFill>
                <a:srgbClr val="FF0000">
                  <a:alpha val="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102224" y="1182648"/>
                <a:ext cx="199962" cy="200722"/>
              </a:xfrm>
              <a:prstGeom prst="ellipse">
                <a:avLst/>
              </a:prstGeom>
              <a:solidFill>
                <a:srgbClr val="FF0000">
                  <a:alpha val="7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10689" y="1825322"/>
                <a:ext cx="199962" cy="2007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68782" y="1136736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/>
              <p:cNvCxnSpPr>
                <a:stCxn id="4" idx="6"/>
                <a:endCxn id="6" idx="0"/>
              </p:cNvCxnSpPr>
              <p:nvPr/>
            </p:nvCxnSpPr>
            <p:spPr>
              <a:xfrm>
                <a:off x="974662" y="1121316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3" idx="4"/>
                <a:endCxn id="6" idx="0"/>
              </p:cNvCxnSpPr>
              <p:nvPr/>
            </p:nvCxnSpPr>
            <p:spPr>
              <a:xfrm flipH="1">
                <a:off x="1221200" y="853687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3" idx="4"/>
              </p:cNvCxnSpPr>
              <p:nvPr/>
            </p:nvCxnSpPr>
            <p:spPr>
              <a:xfrm flipH="1">
                <a:off x="973151" y="853687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3" idx="4"/>
                <a:endCxn id="5" idx="2"/>
              </p:cNvCxnSpPr>
              <p:nvPr/>
            </p:nvCxnSpPr>
            <p:spPr>
              <a:xfrm>
                <a:off x="1227391" y="853687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6" idx="0"/>
                <a:endCxn id="5" idx="2"/>
              </p:cNvCxnSpPr>
              <p:nvPr/>
            </p:nvCxnSpPr>
            <p:spPr>
              <a:xfrm flipV="1">
                <a:off x="1221200" y="1133948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" idx="7"/>
                <a:endCxn id="8" idx="3"/>
              </p:cNvCxnSpPr>
              <p:nvPr/>
            </p:nvCxnSpPr>
            <p:spPr>
              <a:xfrm flipV="1">
                <a:off x="1502968" y="849383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8" idx="7"/>
                <a:endCxn id="7" idx="2"/>
              </p:cNvCxnSpPr>
              <p:nvPr/>
            </p:nvCxnSpPr>
            <p:spPr>
              <a:xfrm flipV="1">
                <a:off x="1833460" y="608361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7" idx="4"/>
                <a:endCxn id="9" idx="7"/>
              </p:cNvCxnSpPr>
              <p:nvPr/>
            </p:nvCxnSpPr>
            <p:spPr>
              <a:xfrm flipH="1">
                <a:off x="2078495" y="708722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9" idx="4"/>
                <a:endCxn id="12" idx="1"/>
              </p:cNvCxnSpPr>
              <p:nvPr/>
            </p:nvCxnSpPr>
            <p:spPr>
              <a:xfrm>
                <a:off x="2007798" y="1136736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12" idx="6"/>
                <a:endCxn id="14" idx="2"/>
              </p:cNvCxnSpPr>
              <p:nvPr/>
            </p:nvCxnSpPr>
            <p:spPr>
              <a:xfrm flipV="1">
                <a:off x="2302186" y="1237096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14" idx="3"/>
                <a:endCxn id="11" idx="7"/>
              </p:cNvCxnSpPr>
              <p:nvPr/>
            </p:nvCxnSpPr>
            <p:spPr>
              <a:xfrm flipH="1">
                <a:off x="2372883" y="1308062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11" idx="1"/>
                <a:endCxn id="12" idx="4"/>
              </p:cNvCxnSpPr>
              <p:nvPr/>
            </p:nvCxnSpPr>
            <p:spPr>
              <a:xfrm flipH="1" flipV="1">
                <a:off x="2202205" y="1383369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10" idx="3"/>
                <a:endCxn id="13" idx="7"/>
              </p:cNvCxnSpPr>
              <p:nvPr/>
            </p:nvCxnSpPr>
            <p:spPr>
              <a:xfrm flipH="1">
                <a:off x="1581368" y="1724752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10" idx="0"/>
                <a:endCxn id="9" idx="4"/>
              </p:cNvCxnSpPr>
              <p:nvPr/>
            </p:nvCxnSpPr>
            <p:spPr>
              <a:xfrm flipV="1">
                <a:off x="1852272" y="1136736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2985477" y="558906"/>
              <a:ext cx="2094044" cy="1518044"/>
              <a:chOff x="3674958" y="578436"/>
              <a:chExt cx="2094044" cy="1518044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4027668" y="723402"/>
                <a:ext cx="199962" cy="200722"/>
              </a:xfrm>
              <a:prstGeom prst="ellipse">
                <a:avLst/>
              </a:prstGeom>
              <a:solidFill>
                <a:srgbClr val="FF0000">
                  <a:alpha val="8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674958" y="1091391"/>
                <a:ext cx="199962" cy="200722"/>
              </a:xfrm>
              <a:prstGeom prst="ellipse">
                <a:avLst/>
              </a:prstGeom>
              <a:solidFill>
                <a:srgbClr val="FF26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232548" y="1104023"/>
                <a:ext cx="199962" cy="20072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021477" y="1381323"/>
                <a:ext cx="199962" cy="200722"/>
              </a:xfrm>
              <a:prstGeom prst="ellipse">
                <a:avLst/>
              </a:prstGeom>
              <a:solidFill>
                <a:srgbClr val="FF2600">
                  <a:alpha val="18039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952491" y="578436"/>
                <a:ext cx="199962" cy="200722"/>
              </a:xfrm>
              <a:prstGeom prst="ellipse">
                <a:avLst/>
              </a:prstGeom>
              <a:solidFill>
                <a:srgbClr val="FF26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563040" y="748492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808075" y="1006450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652549" y="1623861"/>
                <a:ext cx="199962" cy="200722"/>
              </a:xfrm>
              <a:prstGeom prst="ellipse">
                <a:avLst/>
              </a:prstGeom>
              <a:solidFill>
                <a:srgbClr val="FF00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102463" y="1682405"/>
                <a:ext cx="199962" cy="200722"/>
              </a:xfrm>
              <a:prstGeom prst="ellipse">
                <a:avLst/>
              </a:prstGeom>
              <a:solidFill>
                <a:srgbClr val="FF0000">
                  <a:alpha val="1215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002482" y="1253084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310947" y="1895758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569040" y="1207172"/>
                <a:ext cx="199962" cy="200722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9" name="Straight Connector 78"/>
              <p:cNvCxnSpPr>
                <a:stCxn id="68" idx="6"/>
                <a:endCxn id="70" idx="0"/>
              </p:cNvCxnSpPr>
              <p:nvPr/>
            </p:nvCxnSpPr>
            <p:spPr>
              <a:xfrm>
                <a:off x="3874920" y="1191752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67" idx="4"/>
                <a:endCxn id="70" idx="0"/>
              </p:cNvCxnSpPr>
              <p:nvPr/>
            </p:nvCxnSpPr>
            <p:spPr>
              <a:xfrm flipH="1">
                <a:off x="4121458" y="924123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67" idx="4"/>
              </p:cNvCxnSpPr>
              <p:nvPr/>
            </p:nvCxnSpPr>
            <p:spPr>
              <a:xfrm flipH="1">
                <a:off x="3873409" y="924123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67" idx="4"/>
                <a:endCxn id="69" idx="2"/>
              </p:cNvCxnSpPr>
              <p:nvPr/>
            </p:nvCxnSpPr>
            <p:spPr>
              <a:xfrm>
                <a:off x="4127649" y="924123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70" idx="0"/>
                <a:endCxn id="69" idx="2"/>
              </p:cNvCxnSpPr>
              <p:nvPr/>
            </p:nvCxnSpPr>
            <p:spPr>
              <a:xfrm flipV="1">
                <a:off x="4121458" y="1204384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69" idx="7"/>
                <a:endCxn id="72" idx="3"/>
              </p:cNvCxnSpPr>
              <p:nvPr/>
            </p:nvCxnSpPr>
            <p:spPr>
              <a:xfrm flipV="1">
                <a:off x="4403226" y="919819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72" idx="7"/>
                <a:endCxn id="71" idx="2"/>
              </p:cNvCxnSpPr>
              <p:nvPr/>
            </p:nvCxnSpPr>
            <p:spPr>
              <a:xfrm flipV="1">
                <a:off x="4733718" y="678797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1" idx="4"/>
                <a:endCxn id="73" idx="7"/>
              </p:cNvCxnSpPr>
              <p:nvPr/>
            </p:nvCxnSpPr>
            <p:spPr>
              <a:xfrm flipH="1">
                <a:off x="4978753" y="779158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stCxn id="73" idx="4"/>
                <a:endCxn id="76" idx="1"/>
              </p:cNvCxnSpPr>
              <p:nvPr/>
            </p:nvCxnSpPr>
            <p:spPr>
              <a:xfrm>
                <a:off x="4908056" y="1207172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76" idx="6"/>
                <a:endCxn id="78" idx="2"/>
              </p:cNvCxnSpPr>
              <p:nvPr/>
            </p:nvCxnSpPr>
            <p:spPr>
              <a:xfrm flipV="1">
                <a:off x="5202444" y="1307532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78" idx="3"/>
                <a:endCxn id="75" idx="7"/>
              </p:cNvCxnSpPr>
              <p:nvPr/>
            </p:nvCxnSpPr>
            <p:spPr>
              <a:xfrm flipH="1">
                <a:off x="5273141" y="1378498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75" idx="1"/>
                <a:endCxn id="76" idx="4"/>
              </p:cNvCxnSpPr>
              <p:nvPr/>
            </p:nvCxnSpPr>
            <p:spPr>
              <a:xfrm flipH="1" flipV="1">
                <a:off x="5102463" y="1453805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>
                <a:stCxn id="74" idx="3"/>
                <a:endCxn id="77" idx="7"/>
              </p:cNvCxnSpPr>
              <p:nvPr/>
            </p:nvCxnSpPr>
            <p:spPr>
              <a:xfrm flipH="1">
                <a:off x="4481626" y="1795188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74" idx="0"/>
                <a:endCxn id="73" idx="4"/>
              </p:cNvCxnSpPr>
              <p:nvPr/>
            </p:nvCxnSpPr>
            <p:spPr>
              <a:xfrm flipV="1">
                <a:off x="4752530" y="1207172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7110405" y="558906"/>
              <a:ext cx="2094044" cy="1518044"/>
              <a:chOff x="7404276" y="609813"/>
              <a:chExt cx="2094044" cy="1518044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7756986" y="754779"/>
                <a:ext cx="199962" cy="200722"/>
              </a:xfrm>
              <a:prstGeom prst="ellipse">
                <a:avLst/>
              </a:prstGeom>
              <a:solidFill>
                <a:srgbClr val="FF0000">
                  <a:alpha val="9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404276" y="1122768"/>
                <a:ext cx="199962" cy="200722"/>
              </a:xfrm>
              <a:prstGeom prst="ellipse">
                <a:avLst/>
              </a:prstGeom>
              <a:solidFill>
                <a:srgbClr val="FF2600">
                  <a:alpha val="1607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961866" y="1135400"/>
                <a:ext cx="199962" cy="200722"/>
              </a:xfrm>
              <a:prstGeom prst="ellipse">
                <a:avLst/>
              </a:prstGeom>
              <a:solidFill>
                <a:srgbClr val="FF0000">
                  <a:alpha val="5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750795" y="1412700"/>
                <a:ext cx="199962" cy="200722"/>
              </a:xfrm>
              <a:prstGeom prst="ellipse">
                <a:avLst/>
              </a:prstGeom>
              <a:solidFill>
                <a:srgbClr val="FF2600">
                  <a:alpha val="2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8681809" y="609813"/>
                <a:ext cx="199962" cy="200722"/>
              </a:xfrm>
              <a:prstGeom prst="ellipse">
                <a:avLst/>
              </a:prstGeom>
              <a:solidFill>
                <a:srgbClr val="FF2600">
                  <a:alpha val="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8292358" y="779869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8537393" y="1037827"/>
                <a:ext cx="199962" cy="200722"/>
              </a:xfrm>
              <a:prstGeom prst="ellipse">
                <a:avLst/>
              </a:prstGeom>
              <a:solidFill>
                <a:srgbClr val="FF0000">
                  <a:alpha val="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8381867" y="1655238"/>
                <a:ext cx="199962" cy="200722"/>
              </a:xfrm>
              <a:prstGeom prst="ellipse">
                <a:avLst/>
              </a:prstGeom>
              <a:solidFill>
                <a:srgbClr val="FF0000">
                  <a:alpha val="7843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8831781" y="1713782"/>
                <a:ext cx="199962" cy="200722"/>
              </a:xfrm>
              <a:prstGeom prst="ellipse">
                <a:avLst/>
              </a:prstGeom>
              <a:solidFill>
                <a:srgbClr val="FF0000">
                  <a:alpha val="2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8731800" y="1284461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8040265" y="1927135"/>
                <a:ext cx="199962" cy="200722"/>
              </a:xfrm>
              <a:prstGeom prst="ellipse">
                <a:avLst/>
              </a:prstGeom>
              <a:solidFill>
                <a:srgbClr val="FF2600">
                  <a:alpha val="3137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9298358" y="1238549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>
                <a:off x="7604238" y="1223129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7850776" y="955500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7602727" y="955500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7856967" y="955500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7850776" y="1235761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8132544" y="951196"/>
                <a:ext cx="189098" cy="2135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8463036" y="710174"/>
                <a:ext cx="218773" cy="990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8708071" y="810535"/>
                <a:ext cx="73719" cy="2566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637374" y="1238549"/>
                <a:ext cx="123710" cy="75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8931762" y="1338909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9002459" y="1409875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 flipV="1">
                <a:off x="8831781" y="1485182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8210944" y="1826565"/>
                <a:ext cx="200207" cy="12996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8481848" y="1238549"/>
                <a:ext cx="155526" cy="416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8263" y="1165528"/>
              <a:ext cx="533400" cy="304800"/>
            </a:xfrm>
            <a:prstGeom prst="rect">
              <a:avLst/>
            </a:prstGeom>
          </p:spPr>
        </p:pic>
        <p:grpSp>
          <p:nvGrpSpPr>
            <p:cNvPr id="149" name="Group 148"/>
            <p:cNvGrpSpPr/>
            <p:nvPr/>
          </p:nvGrpSpPr>
          <p:grpSpPr>
            <a:xfrm>
              <a:off x="9953194" y="738066"/>
              <a:ext cx="2094044" cy="1159725"/>
              <a:chOff x="9953194" y="719858"/>
              <a:chExt cx="2094044" cy="1159725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0305904" y="719858"/>
                <a:ext cx="199962" cy="200722"/>
              </a:xfrm>
              <a:prstGeom prst="ellipse">
                <a:avLst/>
              </a:prstGeom>
              <a:solidFill>
                <a:srgbClr val="FF0000">
                  <a:alpha val="9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9953194" y="1087847"/>
                <a:ext cx="199962" cy="200722"/>
              </a:xfrm>
              <a:prstGeom prst="ellipse">
                <a:avLst/>
              </a:prstGeom>
              <a:solidFill>
                <a:srgbClr val="FF2600">
                  <a:alpha val="1607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0510784" y="1100479"/>
                <a:ext cx="199962" cy="200722"/>
              </a:xfrm>
              <a:prstGeom prst="ellipse">
                <a:avLst/>
              </a:prstGeom>
              <a:solidFill>
                <a:srgbClr val="FF0000">
                  <a:alpha val="54902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0299713" y="1377779"/>
                <a:ext cx="199962" cy="200722"/>
              </a:xfrm>
              <a:prstGeom prst="ellipse">
                <a:avLst/>
              </a:prstGeom>
              <a:solidFill>
                <a:srgbClr val="FF2600">
                  <a:alpha val="25098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1380699" y="1678861"/>
                <a:ext cx="199962" cy="200722"/>
              </a:xfrm>
              <a:prstGeom prst="ellipse">
                <a:avLst/>
              </a:prstGeom>
              <a:solidFill>
                <a:srgbClr val="FF0000">
                  <a:alpha val="29804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280718" y="1249540"/>
                <a:ext cx="199962" cy="200722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1847276" y="1203628"/>
                <a:ext cx="199962" cy="200722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5" name="Straight Connector 134"/>
              <p:cNvCxnSpPr/>
              <p:nvPr/>
            </p:nvCxnSpPr>
            <p:spPr>
              <a:xfrm>
                <a:off x="10153156" y="1188208"/>
                <a:ext cx="246538" cy="189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10399694" y="920579"/>
                <a:ext cx="6191" cy="4571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>
                <a:off x="10151645" y="920579"/>
                <a:ext cx="254241" cy="2614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0405885" y="920579"/>
                <a:ext cx="104899" cy="280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10399694" y="1200840"/>
                <a:ext cx="111090" cy="1769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11480680" y="1303988"/>
                <a:ext cx="366597" cy="4591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>
                <a:off x="11551377" y="1374954"/>
                <a:ext cx="325183" cy="333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11380699" y="1450261"/>
                <a:ext cx="29284" cy="257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Right Arrow 180"/>
            <p:cNvSpPr/>
            <p:nvPr/>
          </p:nvSpPr>
          <p:spPr>
            <a:xfrm>
              <a:off x="2428226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ight Arrow 182"/>
            <p:cNvSpPr/>
            <p:nvPr/>
          </p:nvSpPr>
          <p:spPr>
            <a:xfrm>
              <a:off x="6553154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ight Arrow 184"/>
            <p:cNvSpPr/>
            <p:nvPr/>
          </p:nvSpPr>
          <p:spPr>
            <a:xfrm>
              <a:off x="9395940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5271012" y="1226488"/>
              <a:ext cx="365760" cy="18288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1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7152</TotalTime>
  <Words>54</Words>
  <Application>Microsoft Macintosh PowerPoint</Application>
  <PresentationFormat>Widescreen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29</cp:revision>
  <dcterms:created xsi:type="dcterms:W3CDTF">2017-08-31T14:48:15Z</dcterms:created>
  <dcterms:modified xsi:type="dcterms:W3CDTF">2017-09-05T14:00:21Z</dcterms:modified>
</cp:coreProperties>
</file>