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Sigs:Final:FINAL_fourplets_coding_m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Sigs:Final:FINAL_fourplets_cod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Sigs:Final:FINAL_fourplets_cod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Sigs:Final:FINAL_fiveplets_cod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ownloads:PaperE:Sigs:Final:forboxplo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Leo:Downloads:PaperE:Sigs:Final:FINAL_fiveplets_co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FINAL_fourplets_coding_m1!$F$1</c:f>
              <c:strCache>
                <c:ptCount val="1"/>
                <c:pt idx="0">
                  <c:v>ColoRect-AdenoCA</c:v>
                </c:pt>
              </c:strCache>
            </c:strRef>
          </c:tx>
          <c:invertIfNegative val="0"/>
          <c:cat>
            <c:strRef>
              <c:f>FINAL_fourplets_coding_m1!$E$2:$E$193</c:f>
              <c:strCache>
                <c:ptCount val="192"/>
                <c:pt idx="0">
                  <c:v>AA(AC)</c:v>
                </c:pt>
                <c:pt idx="1">
                  <c:v>AA(AG)</c:v>
                </c:pt>
                <c:pt idx="2">
                  <c:v>AA(AT)</c:v>
                </c:pt>
                <c:pt idx="3">
                  <c:v>AA(CA)</c:v>
                </c:pt>
                <c:pt idx="4">
                  <c:v>AA(CG)</c:v>
                </c:pt>
                <c:pt idx="5">
                  <c:v>AA(CT)</c:v>
                </c:pt>
                <c:pt idx="6">
                  <c:v>AA(GA)</c:v>
                </c:pt>
                <c:pt idx="7">
                  <c:v>AA(GC)</c:v>
                </c:pt>
                <c:pt idx="8">
                  <c:v>AA(GT)</c:v>
                </c:pt>
                <c:pt idx="9">
                  <c:v>AA(TA)</c:v>
                </c:pt>
                <c:pt idx="10">
                  <c:v>AA(TC)</c:v>
                </c:pt>
                <c:pt idx="11">
                  <c:v>AA(TG)</c:v>
                </c:pt>
                <c:pt idx="12">
                  <c:v>AC(AC)</c:v>
                </c:pt>
                <c:pt idx="13">
                  <c:v>AC(AG)</c:v>
                </c:pt>
                <c:pt idx="14">
                  <c:v>AC(AT)</c:v>
                </c:pt>
                <c:pt idx="15">
                  <c:v>AC(CA)</c:v>
                </c:pt>
                <c:pt idx="16">
                  <c:v>AC(CG)</c:v>
                </c:pt>
                <c:pt idx="17">
                  <c:v>AC(CT)</c:v>
                </c:pt>
                <c:pt idx="18">
                  <c:v>AC(GA)</c:v>
                </c:pt>
                <c:pt idx="19">
                  <c:v>AC(GC)</c:v>
                </c:pt>
                <c:pt idx="20">
                  <c:v>AC(GT)</c:v>
                </c:pt>
                <c:pt idx="21">
                  <c:v>AC(TA)</c:v>
                </c:pt>
                <c:pt idx="22">
                  <c:v>AC(TC)</c:v>
                </c:pt>
                <c:pt idx="23">
                  <c:v>AC(TG)</c:v>
                </c:pt>
                <c:pt idx="24">
                  <c:v>AG(AC)</c:v>
                </c:pt>
                <c:pt idx="25">
                  <c:v>AG(AG)</c:v>
                </c:pt>
                <c:pt idx="26">
                  <c:v>AG(AT)</c:v>
                </c:pt>
                <c:pt idx="27">
                  <c:v>AG(CA)</c:v>
                </c:pt>
                <c:pt idx="28">
                  <c:v>AG(CG)</c:v>
                </c:pt>
                <c:pt idx="29">
                  <c:v>AG(CT)</c:v>
                </c:pt>
                <c:pt idx="30">
                  <c:v>AG(GA)</c:v>
                </c:pt>
                <c:pt idx="31">
                  <c:v>AG(GC)</c:v>
                </c:pt>
                <c:pt idx="32">
                  <c:v>AG(GT)</c:v>
                </c:pt>
                <c:pt idx="33">
                  <c:v>AG(TA)</c:v>
                </c:pt>
                <c:pt idx="34">
                  <c:v>AG(TC)</c:v>
                </c:pt>
                <c:pt idx="35">
                  <c:v>AG(TG)</c:v>
                </c:pt>
                <c:pt idx="36">
                  <c:v>AT(AC)</c:v>
                </c:pt>
                <c:pt idx="37">
                  <c:v>AT(AG)</c:v>
                </c:pt>
                <c:pt idx="38">
                  <c:v>AT(AT)</c:v>
                </c:pt>
                <c:pt idx="39">
                  <c:v>AT(CA)</c:v>
                </c:pt>
                <c:pt idx="40">
                  <c:v>AT(CG)</c:v>
                </c:pt>
                <c:pt idx="41">
                  <c:v>AT(CT)</c:v>
                </c:pt>
                <c:pt idx="42">
                  <c:v>AT(GA)</c:v>
                </c:pt>
                <c:pt idx="43">
                  <c:v>AT(GC)</c:v>
                </c:pt>
                <c:pt idx="44">
                  <c:v>AT(GT)</c:v>
                </c:pt>
                <c:pt idx="45">
                  <c:v>AT(TA)</c:v>
                </c:pt>
                <c:pt idx="46">
                  <c:v>AT(TC)</c:v>
                </c:pt>
                <c:pt idx="47">
                  <c:v>AT(TG)</c:v>
                </c:pt>
                <c:pt idx="48">
                  <c:v>CA(AC)</c:v>
                </c:pt>
                <c:pt idx="49">
                  <c:v>CA(AG)</c:v>
                </c:pt>
                <c:pt idx="50">
                  <c:v>CA(AT)</c:v>
                </c:pt>
                <c:pt idx="51">
                  <c:v>CA(CA)</c:v>
                </c:pt>
                <c:pt idx="52">
                  <c:v>CA(CG)</c:v>
                </c:pt>
                <c:pt idx="53">
                  <c:v>CA(CT)</c:v>
                </c:pt>
                <c:pt idx="54">
                  <c:v>CA(GA)</c:v>
                </c:pt>
                <c:pt idx="55">
                  <c:v>CA(GC)</c:v>
                </c:pt>
                <c:pt idx="56">
                  <c:v>CA(GT)</c:v>
                </c:pt>
                <c:pt idx="57">
                  <c:v>CA(TA)</c:v>
                </c:pt>
                <c:pt idx="58">
                  <c:v>CA(TC)</c:v>
                </c:pt>
                <c:pt idx="59">
                  <c:v>CA(TG)</c:v>
                </c:pt>
                <c:pt idx="60">
                  <c:v>CC(AC)</c:v>
                </c:pt>
                <c:pt idx="61">
                  <c:v>CC(AG)</c:v>
                </c:pt>
                <c:pt idx="62">
                  <c:v>CC(AT)</c:v>
                </c:pt>
                <c:pt idx="63">
                  <c:v>CC(CA)</c:v>
                </c:pt>
                <c:pt idx="64">
                  <c:v>CC(CG)</c:v>
                </c:pt>
                <c:pt idx="65">
                  <c:v>CC(CT)</c:v>
                </c:pt>
                <c:pt idx="66">
                  <c:v>CC(GA)</c:v>
                </c:pt>
                <c:pt idx="67">
                  <c:v>CC(GC)</c:v>
                </c:pt>
                <c:pt idx="68">
                  <c:v>CC(GT)</c:v>
                </c:pt>
                <c:pt idx="69">
                  <c:v>CC(TA)</c:v>
                </c:pt>
                <c:pt idx="70">
                  <c:v>CC(TC)</c:v>
                </c:pt>
                <c:pt idx="71">
                  <c:v>CC(TG)</c:v>
                </c:pt>
                <c:pt idx="72">
                  <c:v>CG(AC)</c:v>
                </c:pt>
                <c:pt idx="73">
                  <c:v>CG(AG)</c:v>
                </c:pt>
                <c:pt idx="74">
                  <c:v>CG(AT)</c:v>
                </c:pt>
                <c:pt idx="75">
                  <c:v>CG(CA)</c:v>
                </c:pt>
                <c:pt idx="76">
                  <c:v>CG(CG)</c:v>
                </c:pt>
                <c:pt idx="77">
                  <c:v>CG(CT)</c:v>
                </c:pt>
                <c:pt idx="78">
                  <c:v>CG(GA)</c:v>
                </c:pt>
                <c:pt idx="79">
                  <c:v>CG(GC)</c:v>
                </c:pt>
                <c:pt idx="80">
                  <c:v>CG(GT)</c:v>
                </c:pt>
                <c:pt idx="81">
                  <c:v>CG(TA)</c:v>
                </c:pt>
                <c:pt idx="82">
                  <c:v>CG(TC)</c:v>
                </c:pt>
                <c:pt idx="83">
                  <c:v>CG(TG)</c:v>
                </c:pt>
                <c:pt idx="84">
                  <c:v>CT(AC)</c:v>
                </c:pt>
                <c:pt idx="85">
                  <c:v>CT(AG)</c:v>
                </c:pt>
                <c:pt idx="86">
                  <c:v>CT(AT)</c:v>
                </c:pt>
                <c:pt idx="87">
                  <c:v>CT(CA)</c:v>
                </c:pt>
                <c:pt idx="88">
                  <c:v>CT(CG)</c:v>
                </c:pt>
                <c:pt idx="89">
                  <c:v>CT(CT)</c:v>
                </c:pt>
                <c:pt idx="90">
                  <c:v>CT(GA)</c:v>
                </c:pt>
                <c:pt idx="91">
                  <c:v>CT(GC)</c:v>
                </c:pt>
                <c:pt idx="92">
                  <c:v>CT(GT)</c:v>
                </c:pt>
                <c:pt idx="93">
                  <c:v>CT(TA)</c:v>
                </c:pt>
                <c:pt idx="94">
                  <c:v>CT(TC)</c:v>
                </c:pt>
                <c:pt idx="95">
                  <c:v>CT(TG)</c:v>
                </c:pt>
                <c:pt idx="96">
                  <c:v>GA(AC)</c:v>
                </c:pt>
                <c:pt idx="97">
                  <c:v>GA(AG)</c:v>
                </c:pt>
                <c:pt idx="98">
                  <c:v>GA(AT)</c:v>
                </c:pt>
                <c:pt idx="99">
                  <c:v>GA(CA)</c:v>
                </c:pt>
                <c:pt idx="100">
                  <c:v>GA(CG)</c:v>
                </c:pt>
                <c:pt idx="101">
                  <c:v>GA(CT)</c:v>
                </c:pt>
                <c:pt idx="102">
                  <c:v>GA(GA)</c:v>
                </c:pt>
                <c:pt idx="103">
                  <c:v>GA(GC)</c:v>
                </c:pt>
                <c:pt idx="104">
                  <c:v>GA(GT)</c:v>
                </c:pt>
                <c:pt idx="105">
                  <c:v>GA(TA)</c:v>
                </c:pt>
                <c:pt idx="106">
                  <c:v>GA(TC)</c:v>
                </c:pt>
                <c:pt idx="107">
                  <c:v>GA(TG)</c:v>
                </c:pt>
                <c:pt idx="108">
                  <c:v>GC(AC)</c:v>
                </c:pt>
                <c:pt idx="109">
                  <c:v>GC(AG)</c:v>
                </c:pt>
                <c:pt idx="110">
                  <c:v>GC(AT)</c:v>
                </c:pt>
                <c:pt idx="111">
                  <c:v>GC(CA)</c:v>
                </c:pt>
                <c:pt idx="112">
                  <c:v>GC(CG)</c:v>
                </c:pt>
                <c:pt idx="113">
                  <c:v>GC(CT)</c:v>
                </c:pt>
                <c:pt idx="114">
                  <c:v>GC(GA)</c:v>
                </c:pt>
                <c:pt idx="115">
                  <c:v>GC(GC)</c:v>
                </c:pt>
                <c:pt idx="116">
                  <c:v>GC(GT)</c:v>
                </c:pt>
                <c:pt idx="117">
                  <c:v>GC(TA)</c:v>
                </c:pt>
                <c:pt idx="118">
                  <c:v>GC(TC)</c:v>
                </c:pt>
                <c:pt idx="119">
                  <c:v>GC(TG)</c:v>
                </c:pt>
                <c:pt idx="120">
                  <c:v>GG(AC)</c:v>
                </c:pt>
                <c:pt idx="121">
                  <c:v>GG(AG)</c:v>
                </c:pt>
                <c:pt idx="122">
                  <c:v>GG(AT)</c:v>
                </c:pt>
                <c:pt idx="123">
                  <c:v>GG(CA)</c:v>
                </c:pt>
                <c:pt idx="124">
                  <c:v>GG(CG)</c:v>
                </c:pt>
                <c:pt idx="125">
                  <c:v>GG(CT)</c:v>
                </c:pt>
                <c:pt idx="126">
                  <c:v>GG(GA)</c:v>
                </c:pt>
                <c:pt idx="127">
                  <c:v>GG(GC)</c:v>
                </c:pt>
                <c:pt idx="128">
                  <c:v>GG(GT)</c:v>
                </c:pt>
                <c:pt idx="129">
                  <c:v>GG(TA)</c:v>
                </c:pt>
                <c:pt idx="130">
                  <c:v>GG(TC)</c:v>
                </c:pt>
                <c:pt idx="131">
                  <c:v>GG(TG)</c:v>
                </c:pt>
                <c:pt idx="132">
                  <c:v>GT(AC)</c:v>
                </c:pt>
                <c:pt idx="133">
                  <c:v>GT(AG)</c:v>
                </c:pt>
                <c:pt idx="134">
                  <c:v>GT(AT)</c:v>
                </c:pt>
                <c:pt idx="135">
                  <c:v>GT(CA)</c:v>
                </c:pt>
                <c:pt idx="136">
                  <c:v>GT(CG)</c:v>
                </c:pt>
                <c:pt idx="137">
                  <c:v>GT(CT)</c:v>
                </c:pt>
                <c:pt idx="138">
                  <c:v>GT(GA)</c:v>
                </c:pt>
                <c:pt idx="139">
                  <c:v>GT(GC)</c:v>
                </c:pt>
                <c:pt idx="140">
                  <c:v>GT(GT)</c:v>
                </c:pt>
                <c:pt idx="141">
                  <c:v>GT(TA)</c:v>
                </c:pt>
                <c:pt idx="142">
                  <c:v>GT(TC)</c:v>
                </c:pt>
                <c:pt idx="143">
                  <c:v>GT(TG)</c:v>
                </c:pt>
                <c:pt idx="144">
                  <c:v>TA(AC)</c:v>
                </c:pt>
                <c:pt idx="145">
                  <c:v>TA(AG)</c:v>
                </c:pt>
                <c:pt idx="146">
                  <c:v>TA(AT)</c:v>
                </c:pt>
                <c:pt idx="147">
                  <c:v>TA(CA)</c:v>
                </c:pt>
                <c:pt idx="148">
                  <c:v>TA(CG)</c:v>
                </c:pt>
                <c:pt idx="149">
                  <c:v>TA(CT)</c:v>
                </c:pt>
                <c:pt idx="150">
                  <c:v>TA(GA)</c:v>
                </c:pt>
                <c:pt idx="151">
                  <c:v>TA(GC)</c:v>
                </c:pt>
                <c:pt idx="152">
                  <c:v>TA(GT)</c:v>
                </c:pt>
                <c:pt idx="153">
                  <c:v>TA(TA)</c:v>
                </c:pt>
                <c:pt idx="154">
                  <c:v>TA(TC)</c:v>
                </c:pt>
                <c:pt idx="155">
                  <c:v>TA(TG)</c:v>
                </c:pt>
                <c:pt idx="156">
                  <c:v>TC(AC)</c:v>
                </c:pt>
                <c:pt idx="157">
                  <c:v>TC(AG)</c:v>
                </c:pt>
                <c:pt idx="158">
                  <c:v>TC(AT)</c:v>
                </c:pt>
                <c:pt idx="159">
                  <c:v>TC(CA)</c:v>
                </c:pt>
                <c:pt idx="160">
                  <c:v>TC(CG)</c:v>
                </c:pt>
                <c:pt idx="161">
                  <c:v>TC(CT)</c:v>
                </c:pt>
                <c:pt idx="162">
                  <c:v>TC(GA)</c:v>
                </c:pt>
                <c:pt idx="163">
                  <c:v>TC(GC)</c:v>
                </c:pt>
                <c:pt idx="164">
                  <c:v>TC(GT)</c:v>
                </c:pt>
                <c:pt idx="165">
                  <c:v>TC(TA)</c:v>
                </c:pt>
                <c:pt idx="166">
                  <c:v>TC(TC)</c:v>
                </c:pt>
                <c:pt idx="167">
                  <c:v>TC(TG)</c:v>
                </c:pt>
                <c:pt idx="168">
                  <c:v>TG(AC)</c:v>
                </c:pt>
                <c:pt idx="169">
                  <c:v>TG(AG)</c:v>
                </c:pt>
                <c:pt idx="170">
                  <c:v>TG(AT)</c:v>
                </c:pt>
                <c:pt idx="171">
                  <c:v>TG(CA)</c:v>
                </c:pt>
                <c:pt idx="172">
                  <c:v>TG(CG)</c:v>
                </c:pt>
                <c:pt idx="173">
                  <c:v>TG(CT)</c:v>
                </c:pt>
                <c:pt idx="174">
                  <c:v>TG(GA)</c:v>
                </c:pt>
                <c:pt idx="175">
                  <c:v>TG(GC)</c:v>
                </c:pt>
                <c:pt idx="176">
                  <c:v>TG(GT)</c:v>
                </c:pt>
                <c:pt idx="177">
                  <c:v>TG(TA)</c:v>
                </c:pt>
                <c:pt idx="178">
                  <c:v>TG(TC)</c:v>
                </c:pt>
                <c:pt idx="179">
                  <c:v>TG(TG)</c:v>
                </c:pt>
                <c:pt idx="180">
                  <c:v>TT(AC)</c:v>
                </c:pt>
                <c:pt idx="181">
                  <c:v>TT(AG)</c:v>
                </c:pt>
                <c:pt idx="182">
                  <c:v>TT(AT)</c:v>
                </c:pt>
                <c:pt idx="183">
                  <c:v>TT(CA)</c:v>
                </c:pt>
                <c:pt idx="184">
                  <c:v>TT(CG)</c:v>
                </c:pt>
                <c:pt idx="185">
                  <c:v>TT(CT)</c:v>
                </c:pt>
                <c:pt idx="186">
                  <c:v>TT(GA)</c:v>
                </c:pt>
                <c:pt idx="187">
                  <c:v>TT(GC)</c:v>
                </c:pt>
                <c:pt idx="188">
                  <c:v>TT(GT)</c:v>
                </c:pt>
                <c:pt idx="189">
                  <c:v>TT(TA)</c:v>
                </c:pt>
                <c:pt idx="190">
                  <c:v>TT(TC)</c:v>
                </c:pt>
                <c:pt idx="191">
                  <c:v>TT(TG)</c:v>
                </c:pt>
              </c:strCache>
            </c:strRef>
          </c:cat>
          <c:val>
            <c:numRef>
              <c:f>FINAL_fourplets_coding_m1!$F$2:$F$194</c:f>
              <c:numCache>
                <c:formatCode>General</c:formatCode>
                <c:ptCount val="193"/>
                <c:pt idx="0">
                  <c:v>0.80902389049661</c:v>
                </c:pt>
                <c:pt idx="1">
                  <c:v>0.264041739718215</c:v>
                </c:pt>
                <c:pt idx="2">
                  <c:v>0.10350436196954</c:v>
                </c:pt>
                <c:pt idx="3">
                  <c:v>0.116178365476014</c:v>
                </c:pt>
                <c:pt idx="4">
                  <c:v>0.0422466783549143</c:v>
                </c:pt>
                <c:pt idx="5">
                  <c:v>0.830147229674067</c:v>
                </c:pt>
                <c:pt idx="6">
                  <c:v>0.720305865951289</c:v>
                </c:pt>
                <c:pt idx="7">
                  <c:v>0.0506960140258972</c:v>
                </c:pt>
                <c:pt idx="8">
                  <c:v>3.747280370080902</c:v>
                </c:pt>
                <c:pt idx="9">
                  <c:v>0.101392028051794</c:v>
                </c:pt>
                <c:pt idx="10">
                  <c:v>0.253480070129486</c:v>
                </c:pt>
                <c:pt idx="11">
                  <c:v>0.166874379501912</c:v>
                </c:pt>
                <c:pt idx="12">
                  <c:v>0.116178365476014</c:v>
                </c:pt>
                <c:pt idx="13">
                  <c:v>0.2957267484844</c:v>
                </c:pt>
                <c:pt idx="14">
                  <c:v>0.0232356730952029</c:v>
                </c:pt>
                <c:pt idx="15">
                  <c:v>0.380220105194229</c:v>
                </c:pt>
                <c:pt idx="16">
                  <c:v>0.02957267484844</c:v>
                </c:pt>
                <c:pt idx="17">
                  <c:v>0.773114213894932</c:v>
                </c:pt>
                <c:pt idx="18">
                  <c:v>4.571090598001732</c:v>
                </c:pt>
                <c:pt idx="19">
                  <c:v>0.0105616695887286</c:v>
                </c:pt>
                <c:pt idx="20">
                  <c:v>0.120403033311506</c:v>
                </c:pt>
                <c:pt idx="21">
                  <c:v>0.0654823514501172</c:v>
                </c:pt>
                <c:pt idx="22">
                  <c:v>0.198559388268097</c:v>
                </c:pt>
                <c:pt idx="23">
                  <c:v>0.2217950613633</c:v>
                </c:pt>
                <c:pt idx="24">
                  <c:v>0.175323715172895</c:v>
                </c:pt>
                <c:pt idx="25">
                  <c:v>0.331636425086078</c:v>
                </c:pt>
                <c:pt idx="26">
                  <c:v>0.0591453496968801</c:v>
                </c:pt>
                <c:pt idx="27">
                  <c:v>0.215458059610063</c:v>
                </c:pt>
                <c:pt idx="28">
                  <c:v>0.0443590122726601</c:v>
                </c:pt>
                <c:pt idx="29">
                  <c:v>2.175703935278088</c:v>
                </c:pt>
                <c:pt idx="30">
                  <c:v>0.707631862444815</c:v>
                </c:pt>
                <c:pt idx="31">
                  <c:v>0.0612576836146258</c:v>
                </c:pt>
                <c:pt idx="32">
                  <c:v>0.261929405800469</c:v>
                </c:pt>
                <c:pt idx="33">
                  <c:v>0.0443590122726601</c:v>
                </c:pt>
                <c:pt idx="34">
                  <c:v>0.39923111045394</c:v>
                </c:pt>
                <c:pt idx="35">
                  <c:v>0.122515367229252</c:v>
                </c:pt>
                <c:pt idx="36">
                  <c:v>0.10350436196954</c:v>
                </c:pt>
                <c:pt idx="37">
                  <c:v>0.261929405800469</c:v>
                </c:pt>
                <c:pt idx="38">
                  <c:v>0.0232356730952029</c:v>
                </c:pt>
                <c:pt idx="39">
                  <c:v>1.231490674045753</c:v>
                </c:pt>
                <c:pt idx="40">
                  <c:v>0.0528083479436429</c:v>
                </c:pt>
                <c:pt idx="41">
                  <c:v>1.808157833590334</c:v>
                </c:pt>
                <c:pt idx="42">
                  <c:v>0.418242115713652</c:v>
                </c:pt>
                <c:pt idx="43">
                  <c:v>0.0168986713419657</c:v>
                </c:pt>
                <c:pt idx="44">
                  <c:v>0.77945121564817</c:v>
                </c:pt>
                <c:pt idx="45">
                  <c:v>0.0274603409306943</c:v>
                </c:pt>
                <c:pt idx="46">
                  <c:v>0.270378741471452</c:v>
                </c:pt>
                <c:pt idx="47">
                  <c:v>0.787900551319152</c:v>
                </c:pt>
                <c:pt idx="48">
                  <c:v>0.487949134999261</c:v>
                </c:pt>
                <c:pt idx="49">
                  <c:v>0.287277412813418</c:v>
                </c:pt>
                <c:pt idx="50">
                  <c:v>0.0718193532033544</c:v>
                </c:pt>
                <c:pt idx="51">
                  <c:v>0.126740035064743</c:v>
                </c:pt>
                <c:pt idx="52">
                  <c:v>0.0549206818613886</c:v>
                </c:pt>
                <c:pt idx="53">
                  <c:v>1.330770368179802</c:v>
                </c:pt>
                <c:pt idx="54">
                  <c:v>0.994909275258233</c:v>
                </c:pt>
                <c:pt idx="55">
                  <c:v>0.0675946853678629</c:v>
                </c:pt>
                <c:pt idx="56">
                  <c:v>0.992796941340487</c:v>
                </c:pt>
                <c:pt idx="57">
                  <c:v>0.0697070192856087</c:v>
                </c:pt>
                <c:pt idx="58">
                  <c:v>0.367546101687755</c:v>
                </c:pt>
                <c:pt idx="59">
                  <c:v>0.0844933567098287</c:v>
                </c:pt>
                <c:pt idx="60">
                  <c:v>0.11829069939376</c:v>
                </c:pt>
                <c:pt idx="61">
                  <c:v>0.411905113960415</c:v>
                </c:pt>
                <c:pt idx="62">
                  <c:v>0.0654823514501172</c:v>
                </c:pt>
                <c:pt idx="63">
                  <c:v>0.414017447878161</c:v>
                </c:pt>
                <c:pt idx="64">
                  <c:v>0.0337973426839315</c:v>
                </c:pt>
                <c:pt idx="65">
                  <c:v>0.910415918548404</c:v>
                </c:pt>
                <c:pt idx="66">
                  <c:v>5.880737627004077</c:v>
                </c:pt>
                <c:pt idx="67">
                  <c:v>0.0190110052597114</c:v>
                </c:pt>
                <c:pt idx="68">
                  <c:v>0.11829069939376</c:v>
                </c:pt>
                <c:pt idx="69">
                  <c:v>0.0591453496968801</c:v>
                </c:pt>
                <c:pt idx="70">
                  <c:v>0.327411757250586</c:v>
                </c:pt>
                <c:pt idx="71">
                  <c:v>0.13307703681798</c:v>
                </c:pt>
                <c:pt idx="72">
                  <c:v>0.0359096766016772</c:v>
                </c:pt>
                <c:pt idx="73">
                  <c:v>0.114066031558269</c:v>
                </c:pt>
                <c:pt idx="74">
                  <c:v>0.01478633742422</c:v>
                </c:pt>
                <c:pt idx="75">
                  <c:v>0.0739316871211001</c:v>
                </c:pt>
                <c:pt idx="76">
                  <c:v>0.0274603409306943</c:v>
                </c:pt>
                <c:pt idx="77">
                  <c:v>0.948437929067827</c:v>
                </c:pt>
                <c:pt idx="78">
                  <c:v>0.492173802834752</c:v>
                </c:pt>
                <c:pt idx="79">
                  <c:v>0.0316850087661858</c:v>
                </c:pt>
                <c:pt idx="80">
                  <c:v>0.0887180245453201</c:v>
                </c:pt>
                <c:pt idx="81">
                  <c:v>0.0168986713419657</c:v>
                </c:pt>
                <c:pt idx="82">
                  <c:v>0.185885384761623</c:v>
                </c:pt>
                <c:pt idx="83">
                  <c:v>0.01478633742422</c:v>
                </c:pt>
                <c:pt idx="84">
                  <c:v>0.0211233391774572</c:v>
                </c:pt>
                <c:pt idx="85">
                  <c:v>0.175323715172895</c:v>
                </c:pt>
                <c:pt idx="86">
                  <c:v>0.0126740035064743</c:v>
                </c:pt>
                <c:pt idx="87">
                  <c:v>0.515409475929955</c:v>
                </c:pt>
                <c:pt idx="88">
                  <c:v>0.0802686888743372</c:v>
                </c:pt>
                <c:pt idx="89">
                  <c:v>1.307534695084598</c:v>
                </c:pt>
                <c:pt idx="90">
                  <c:v>0.580891827380072</c:v>
                </c:pt>
                <c:pt idx="91">
                  <c:v>0.0633700175323715</c:v>
                </c:pt>
                <c:pt idx="92">
                  <c:v>0.202784056103589</c:v>
                </c:pt>
                <c:pt idx="93">
                  <c:v>0.0211233391774572</c:v>
                </c:pt>
                <c:pt idx="94">
                  <c:v>0.213345725692317</c:v>
                </c:pt>
                <c:pt idx="95">
                  <c:v>0.160537377748675</c:v>
                </c:pt>
                <c:pt idx="96">
                  <c:v>0.542869816860649</c:v>
                </c:pt>
                <c:pt idx="97">
                  <c:v>0.34008576075706</c:v>
                </c:pt>
                <c:pt idx="98">
                  <c:v>0.0612576836146258</c:v>
                </c:pt>
                <c:pt idx="99">
                  <c:v>0.107729029805032</c:v>
                </c:pt>
                <c:pt idx="100">
                  <c:v>0.0401343444371686</c:v>
                </c:pt>
                <c:pt idx="101">
                  <c:v>1.290636023742633</c:v>
                </c:pt>
                <c:pt idx="102">
                  <c:v>1.005470944846961</c:v>
                </c:pt>
                <c:pt idx="103">
                  <c:v>0.0443590122726601</c:v>
                </c:pt>
                <c:pt idx="104">
                  <c:v>2.260197291987918</c:v>
                </c:pt>
                <c:pt idx="105">
                  <c:v>0.0506960140258972</c:v>
                </c:pt>
                <c:pt idx="106">
                  <c:v>0.261929405800469</c:v>
                </c:pt>
                <c:pt idx="107">
                  <c:v>0.120403033311506</c:v>
                </c:pt>
                <c:pt idx="108">
                  <c:v>0.0591453496968801</c:v>
                </c:pt>
                <c:pt idx="109">
                  <c:v>0.293614414566655</c:v>
                </c:pt>
                <c:pt idx="110">
                  <c:v>0.0401343444371686</c:v>
                </c:pt>
                <c:pt idx="111">
                  <c:v>0.329524091168332</c:v>
                </c:pt>
                <c:pt idx="112">
                  <c:v>0.0232356730952029</c:v>
                </c:pt>
                <c:pt idx="113">
                  <c:v>1.13009864599396</c:v>
                </c:pt>
                <c:pt idx="114">
                  <c:v>4.9576477049492</c:v>
                </c:pt>
                <c:pt idx="115">
                  <c:v>0.00844933567098287</c:v>
                </c:pt>
                <c:pt idx="116">
                  <c:v>0.122515367229252</c:v>
                </c:pt>
                <c:pt idx="117">
                  <c:v>0.0316850087661858</c:v>
                </c:pt>
                <c:pt idx="118">
                  <c:v>0.249255402293995</c:v>
                </c:pt>
                <c:pt idx="119">
                  <c:v>0.23658139878752</c:v>
                </c:pt>
                <c:pt idx="120">
                  <c:v>0.0950550262985573</c:v>
                </c:pt>
                <c:pt idx="121">
                  <c:v>0.553431486449378</c:v>
                </c:pt>
                <c:pt idx="122">
                  <c:v>0.0654823514501172</c:v>
                </c:pt>
                <c:pt idx="123">
                  <c:v>0.23658139878752</c:v>
                </c:pt>
                <c:pt idx="124">
                  <c:v>0.0802686888743372</c:v>
                </c:pt>
                <c:pt idx="125">
                  <c:v>3.07767051815551</c:v>
                </c:pt>
                <c:pt idx="126">
                  <c:v>0.895629581124184</c:v>
                </c:pt>
                <c:pt idx="127">
                  <c:v>0.0549206818613886</c:v>
                </c:pt>
                <c:pt idx="128">
                  <c:v>0.187997718679369</c:v>
                </c:pt>
                <c:pt idx="129">
                  <c:v>0.0422466783549143</c:v>
                </c:pt>
                <c:pt idx="130">
                  <c:v>0.640037177076952</c:v>
                </c:pt>
                <c:pt idx="131">
                  <c:v>0.0908303584630658</c:v>
                </c:pt>
                <c:pt idx="132">
                  <c:v>0.0422466783549143</c:v>
                </c:pt>
                <c:pt idx="133">
                  <c:v>0.373883103440992</c:v>
                </c:pt>
                <c:pt idx="134">
                  <c:v>0.0253480070129486</c:v>
                </c:pt>
                <c:pt idx="135">
                  <c:v>0.978010603916267</c:v>
                </c:pt>
                <c:pt idx="136">
                  <c:v>0.0253480070129486</c:v>
                </c:pt>
                <c:pt idx="137">
                  <c:v>1.871527851122706</c:v>
                </c:pt>
                <c:pt idx="138">
                  <c:v>0.321074755497349</c:v>
                </c:pt>
                <c:pt idx="139">
                  <c:v>0.0168986713419657</c:v>
                </c:pt>
                <c:pt idx="140">
                  <c:v>0.2217950613633</c:v>
                </c:pt>
                <c:pt idx="141">
                  <c:v>0.02957267484844</c:v>
                </c:pt>
                <c:pt idx="142">
                  <c:v>0.17743604909064</c:v>
                </c:pt>
                <c:pt idx="143">
                  <c:v>0.261929405800469</c:v>
                </c:pt>
                <c:pt idx="144">
                  <c:v>0.555543820367124</c:v>
                </c:pt>
                <c:pt idx="145">
                  <c:v>0.128852368982489</c:v>
                </c:pt>
                <c:pt idx="146">
                  <c:v>0.0380220105194229</c:v>
                </c:pt>
                <c:pt idx="147">
                  <c:v>0.11829069939376</c:v>
                </c:pt>
                <c:pt idx="148">
                  <c:v>0.0126740035064743</c:v>
                </c:pt>
                <c:pt idx="149">
                  <c:v>0.775226547812678</c:v>
                </c:pt>
                <c:pt idx="150">
                  <c:v>0.190110052597115</c:v>
                </c:pt>
                <c:pt idx="151">
                  <c:v>0.0359096766016772</c:v>
                </c:pt>
                <c:pt idx="152">
                  <c:v>0.540757482942904</c:v>
                </c:pt>
                <c:pt idx="153">
                  <c:v>0.02957267484844</c:v>
                </c:pt>
                <c:pt idx="154">
                  <c:v>0.166874379501912</c:v>
                </c:pt>
                <c:pt idx="155">
                  <c:v>0.0992796941340487</c:v>
                </c:pt>
                <c:pt idx="156">
                  <c:v>0.116178365476014</c:v>
                </c:pt>
                <c:pt idx="157">
                  <c:v>0.621026171817241</c:v>
                </c:pt>
                <c:pt idx="158">
                  <c:v>0.0422466783549143</c:v>
                </c:pt>
                <c:pt idx="159">
                  <c:v>0.625250839652732</c:v>
                </c:pt>
                <c:pt idx="160">
                  <c:v>0.0253480070129486</c:v>
                </c:pt>
                <c:pt idx="161">
                  <c:v>1.176569992184364</c:v>
                </c:pt>
                <c:pt idx="162">
                  <c:v>5.914534969688006</c:v>
                </c:pt>
                <c:pt idx="163">
                  <c:v>0.0190110052597114</c:v>
                </c:pt>
                <c:pt idx="164">
                  <c:v>0.0866056906275744</c:v>
                </c:pt>
                <c:pt idx="165">
                  <c:v>0.0464713461904058</c:v>
                </c:pt>
                <c:pt idx="166">
                  <c:v>0.156312709913183</c:v>
                </c:pt>
                <c:pt idx="167">
                  <c:v>0.215458059610063</c:v>
                </c:pt>
                <c:pt idx="168">
                  <c:v>0.173211381255149</c:v>
                </c:pt>
                <c:pt idx="169">
                  <c:v>0.576667159544581</c:v>
                </c:pt>
                <c:pt idx="170">
                  <c:v>0.101392028051794</c:v>
                </c:pt>
                <c:pt idx="171">
                  <c:v>0.363321433852263</c:v>
                </c:pt>
                <c:pt idx="172">
                  <c:v>0.0401343444371686</c:v>
                </c:pt>
                <c:pt idx="173">
                  <c:v>3.322701252614013</c:v>
                </c:pt>
                <c:pt idx="174">
                  <c:v>1.047717623201876</c:v>
                </c:pt>
                <c:pt idx="175">
                  <c:v>0.0866056906275744</c:v>
                </c:pt>
                <c:pt idx="176">
                  <c:v>0.420354449631398</c:v>
                </c:pt>
                <c:pt idx="177">
                  <c:v>0.0485836801081515</c:v>
                </c:pt>
                <c:pt idx="178">
                  <c:v>0.988572273504996</c:v>
                </c:pt>
                <c:pt idx="179">
                  <c:v>0.116178365476014</c:v>
                </c:pt>
                <c:pt idx="180">
                  <c:v>0.116178365476014</c:v>
                </c:pt>
                <c:pt idx="181">
                  <c:v>0.259817071882723</c:v>
                </c:pt>
                <c:pt idx="182">
                  <c:v>0.0401343444371686</c:v>
                </c:pt>
                <c:pt idx="183">
                  <c:v>5.088612407849433</c:v>
                </c:pt>
                <c:pt idx="184">
                  <c:v>0.0506960140258972</c:v>
                </c:pt>
                <c:pt idx="185">
                  <c:v>6.503876132739063</c:v>
                </c:pt>
                <c:pt idx="186">
                  <c:v>0.259817071882723</c:v>
                </c:pt>
                <c:pt idx="187">
                  <c:v>0.0422466783549143</c:v>
                </c:pt>
                <c:pt idx="188">
                  <c:v>0.356984432099026</c:v>
                </c:pt>
                <c:pt idx="189">
                  <c:v>0.0718193532033544</c:v>
                </c:pt>
                <c:pt idx="190">
                  <c:v>0.31051308590862</c:v>
                </c:pt>
                <c:pt idx="191">
                  <c:v>0.686508523267358</c:v>
                </c:pt>
              </c:numCache>
            </c:numRef>
          </c:val>
        </c:ser>
        <c:ser>
          <c:idx val="1"/>
          <c:order val="1"/>
          <c:tx>
            <c:strRef>
              <c:f>FINAL_fourplets_coding_m1!$G$1</c:f>
              <c:strCache>
                <c:ptCount val="1"/>
                <c:pt idx="0">
                  <c:v>Eso-AdenoCa</c:v>
                </c:pt>
              </c:strCache>
            </c:strRef>
          </c:tx>
          <c:invertIfNegative val="0"/>
          <c:cat>
            <c:strRef>
              <c:f>FINAL_fourplets_coding_m1!$E$2:$E$193</c:f>
              <c:strCache>
                <c:ptCount val="192"/>
                <c:pt idx="0">
                  <c:v>AA(AC)</c:v>
                </c:pt>
                <c:pt idx="1">
                  <c:v>AA(AG)</c:v>
                </c:pt>
                <c:pt idx="2">
                  <c:v>AA(AT)</c:v>
                </c:pt>
                <c:pt idx="3">
                  <c:v>AA(CA)</c:v>
                </c:pt>
                <c:pt idx="4">
                  <c:v>AA(CG)</c:v>
                </c:pt>
                <c:pt idx="5">
                  <c:v>AA(CT)</c:v>
                </c:pt>
                <c:pt idx="6">
                  <c:v>AA(GA)</c:v>
                </c:pt>
                <c:pt idx="7">
                  <c:v>AA(GC)</c:v>
                </c:pt>
                <c:pt idx="8">
                  <c:v>AA(GT)</c:v>
                </c:pt>
                <c:pt idx="9">
                  <c:v>AA(TA)</c:v>
                </c:pt>
                <c:pt idx="10">
                  <c:v>AA(TC)</c:v>
                </c:pt>
                <c:pt idx="11">
                  <c:v>AA(TG)</c:v>
                </c:pt>
                <c:pt idx="12">
                  <c:v>AC(AC)</c:v>
                </c:pt>
                <c:pt idx="13">
                  <c:v>AC(AG)</c:v>
                </c:pt>
                <c:pt idx="14">
                  <c:v>AC(AT)</c:v>
                </c:pt>
                <c:pt idx="15">
                  <c:v>AC(CA)</c:v>
                </c:pt>
                <c:pt idx="16">
                  <c:v>AC(CG)</c:v>
                </c:pt>
                <c:pt idx="17">
                  <c:v>AC(CT)</c:v>
                </c:pt>
                <c:pt idx="18">
                  <c:v>AC(GA)</c:v>
                </c:pt>
                <c:pt idx="19">
                  <c:v>AC(GC)</c:v>
                </c:pt>
                <c:pt idx="20">
                  <c:v>AC(GT)</c:v>
                </c:pt>
                <c:pt idx="21">
                  <c:v>AC(TA)</c:v>
                </c:pt>
                <c:pt idx="22">
                  <c:v>AC(TC)</c:v>
                </c:pt>
                <c:pt idx="23">
                  <c:v>AC(TG)</c:v>
                </c:pt>
                <c:pt idx="24">
                  <c:v>AG(AC)</c:v>
                </c:pt>
                <c:pt idx="25">
                  <c:v>AG(AG)</c:v>
                </c:pt>
                <c:pt idx="26">
                  <c:v>AG(AT)</c:v>
                </c:pt>
                <c:pt idx="27">
                  <c:v>AG(CA)</c:v>
                </c:pt>
                <c:pt idx="28">
                  <c:v>AG(CG)</c:v>
                </c:pt>
                <c:pt idx="29">
                  <c:v>AG(CT)</c:v>
                </c:pt>
                <c:pt idx="30">
                  <c:v>AG(GA)</c:v>
                </c:pt>
                <c:pt idx="31">
                  <c:v>AG(GC)</c:v>
                </c:pt>
                <c:pt idx="32">
                  <c:v>AG(GT)</c:v>
                </c:pt>
                <c:pt idx="33">
                  <c:v>AG(TA)</c:v>
                </c:pt>
                <c:pt idx="34">
                  <c:v>AG(TC)</c:v>
                </c:pt>
                <c:pt idx="35">
                  <c:v>AG(TG)</c:v>
                </c:pt>
                <c:pt idx="36">
                  <c:v>AT(AC)</c:v>
                </c:pt>
                <c:pt idx="37">
                  <c:v>AT(AG)</c:v>
                </c:pt>
                <c:pt idx="38">
                  <c:v>AT(AT)</c:v>
                </c:pt>
                <c:pt idx="39">
                  <c:v>AT(CA)</c:v>
                </c:pt>
                <c:pt idx="40">
                  <c:v>AT(CG)</c:v>
                </c:pt>
                <c:pt idx="41">
                  <c:v>AT(CT)</c:v>
                </c:pt>
                <c:pt idx="42">
                  <c:v>AT(GA)</c:v>
                </c:pt>
                <c:pt idx="43">
                  <c:v>AT(GC)</c:v>
                </c:pt>
                <c:pt idx="44">
                  <c:v>AT(GT)</c:v>
                </c:pt>
                <c:pt idx="45">
                  <c:v>AT(TA)</c:v>
                </c:pt>
                <c:pt idx="46">
                  <c:v>AT(TC)</c:v>
                </c:pt>
                <c:pt idx="47">
                  <c:v>AT(TG)</c:v>
                </c:pt>
                <c:pt idx="48">
                  <c:v>CA(AC)</c:v>
                </c:pt>
                <c:pt idx="49">
                  <c:v>CA(AG)</c:v>
                </c:pt>
                <c:pt idx="50">
                  <c:v>CA(AT)</c:v>
                </c:pt>
                <c:pt idx="51">
                  <c:v>CA(CA)</c:v>
                </c:pt>
                <c:pt idx="52">
                  <c:v>CA(CG)</c:v>
                </c:pt>
                <c:pt idx="53">
                  <c:v>CA(CT)</c:v>
                </c:pt>
                <c:pt idx="54">
                  <c:v>CA(GA)</c:v>
                </c:pt>
                <c:pt idx="55">
                  <c:v>CA(GC)</c:v>
                </c:pt>
                <c:pt idx="56">
                  <c:v>CA(GT)</c:v>
                </c:pt>
                <c:pt idx="57">
                  <c:v>CA(TA)</c:v>
                </c:pt>
                <c:pt idx="58">
                  <c:v>CA(TC)</c:v>
                </c:pt>
                <c:pt idx="59">
                  <c:v>CA(TG)</c:v>
                </c:pt>
                <c:pt idx="60">
                  <c:v>CC(AC)</c:v>
                </c:pt>
                <c:pt idx="61">
                  <c:v>CC(AG)</c:v>
                </c:pt>
                <c:pt idx="62">
                  <c:v>CC(AT)</c:v>
                </c:pt>
                <c:pt idx="63">
                  <c:v>CC(CA)</c:v>
                </c:pt>
                <c:pt idx="64">
                  <c:v>CC(CG)</c:v>
                </c:pt>
                <c:pt idx="65">
                  <c:v>CC(CT)</c:v>
                </c:pt>
                <c:pt idx="66">
                  <c:v>CC(GA)</c:v>
                </c:pt>
                <c:pt idx="67">
                  <c:v>CC(GC)</c:v>
                </c:pt>
                <c:pt idx="68">
                  <c:v>CC(GT)</c:v>
                </c:pt>
                <c:pt idx="69">
                  <c:v>CC(TA)</c:v>
                </c:pt>
                <c:pt idx="70">
                  <c:v>CC(TC)</c:v>
                </c:pt>
                <c:pt idx="71">
                  <c:v>CC(TG)</c:v>
                </c:pt>
                <c:pt idx="72">
                  <c:v>CG(AC)</c:v>
                </c:pt>
                <c:pt idx="73">
                  <c:v>CG(AG)</c:v>
                </c:pt>
                <c:pt idx="74">
                  <c:v>CG(AT)</c:v>
                </c:pt>
                <c:pt idx="75">
                  <c:v>CG(CA)</c:v>
                </c:pt>
                <c:pt idx="76">
                  <c:v>CG(CG)</c:v>
                </c:pt>
                <c:pt idx="77">
                  <c:v>CG(CT)</c:v>
                </c:pt>
                <c:pt idx="78">
                  <c:v>CG(GA)</c:v>
                </c:pt>
                <c:pt idx="79">
                  <c:v>CG(GC)</c:v>
                </c:pt>
                <c:pt idx="80">
                  <c:v>CG(GT)</c:v>
                </c:pt>
                <c:pt idx="81">
                  <c:v>CG(TA)</c:v>
                </c:pt>
                <c:pt idx="82">
                  <c:v>CG(TC)</c:v>
                </c:pt>
                <c:pt idx="83">
                  <c:v>CG(TG)</c:v>
                </c:pt>
                <c:pt idx="84">
                  <c:v>CT(AC)</c:v>
                </c:pt>
                <c:pt idx="85">
                  <c:v>CT(AG)</c:v>
                </c:pt>
                <c:pt idx="86">
                  <c:v>CT(AT)</c:v>
                </c:pt>
                <c:pt idx="87">
                  <c:v>CT(CA)</c:v>
                </c:pt>
                <c:pt idx="88">
                  <c:v>CT(CG)</c:v>
                </c:pt>
                <c:pt idx="89">
                  <c:v>CT(CT)</c:v>
                </c:pt>
                <c:pt idx="90">
                  <c:v>CT(GA)</c:v>
                </c:pt>
                <c:pt idx="91">
                  <c:v>CT(GC)</c:v>
                </c:pt>
                <c:pt idx="92">
                  <c:v>CT(GT)</c:v>
                </c:pt>
                <c:pt idx="93">
                  <c:v>CT(TA)</c:v>
                </c:pt>
                <c:pt idx="94">
                  <c:v>CT(TC)</c:v>
                </c:pt>
                <c:pt idx="95">
                  <c:v>CT(TG)</c:v>
                </c:pt>
                <c:pt idx="96">
                  <c:v>GA(AC)</c:v>
                </c:pt>
                <c:pt idx="97">
                  <c:v>GA(AG)</c:v>
                </c:pt>
                <c:pt idx="98">
                  <c:v>GA(AT)</c:v>
                </c:pt>
                <c:pt idx="99">
                  <c:v>GA(CA)</c:v>
                </c:pt>
                <c:pt idx="100">
                  <c:v>GA(CG)</c:v>
                </c:pt>
                <c:pt idx="101">
                  <c:v>GA(CT)</c:v>
                </c:pt>
                <c:pt idx="102">
                  <c:v>GA(GA)</c:v>
                </c:pt>
                <c:pt idx="103">
                  <c:v>GA(GC)</c:v>
                </c:pt>
                <c:pt idx="104">
                  <c:v>GA(GT)</c:v>
                </c:pt>
                <c:pt idx="105">
                  <c:v>GA(TA)</c:v>
                </c:pt>
                <c:pt idx="106">
                  <c:v>GA(TC)</c:v>
                </c:pt>
                <c:pt idx="107">
                  <c:v>GA(TG)</c:v>
                </c:pt>
                <c:pt idx="108">
                  <c:v>GC(AC)</c:v>
                </c:pt>
                <c:pt idx="109">
                  <c:v>GC(AG)</c:v>
                </c:pt>
                <c:pt idx="110">
                  <c:v>GC(AT)</c:v>
                </c:pt>
                <c:pt idx="111">
                  <c:v>GC(CA)</c:v>
                </c:pt>
                <c:pt idx="112">
                  <c:v>GC(CG)</c:v>
                </c:pt>
                <c:pt idx="113">
                  <c:v>GC(CT)</c:v>
                </c:pt>
                <c:pt idx="114">
                  <c:v>GC(GA)</c:v>
                </c:pt>
                <c:pt idx="115">
                  <c:v>GC(GC)</c:v>
                </c:pt>
                <c:pt idx="116">
                  <c:v>GC(GT)</c:v>
                </c:pt>
                <c:pt idx="117">
                  <c:v>GC(TA)</c:v>
                </c:pt>
                <c:pt idx="118">
                  <c:v>GC(TC)</c:v>
                </c:pt>
                <c:pt idx="119">
                  <c:v>GC(TG)</c:v>
                </c:pt>
                <c:pt idx="120">
                  <c:v>GG(AC)</c:v>
                </c:pt>
                <c:pt idx="121">
                  <c:v>GG(AG)</c:v>
                </c:pt>
                <c:pt idx="122">
                  <c:v>GG(AT)</c:v>
                </c:pt>
                <c:pt idx="123">
                  <c:v>GG(CA)</c:v>
                </c:pt>
                <c:pt idx="124">
                  <c:v>GG(CG)</c:v>
                </c:pt>
                <c:pt idx="125">
                  <c:v>GG(CT)</c:v>
                </c:pt>
                <c:pt idx="126">
                  <c:v>GG(GA)</c:v>
                </c:pt>
                <c:pt idx="127">
                  <c:v>GG(GC)</c:v>
                </c:pt>
                <c:pt idx="128">
                  <c:v>GG(GT)</c:v>
                </c:pt>
                <c:pt idx="129">
                  <c:v>GG(TA)</c:v>
                </c:pt>
                <c:pt idx="130">
                  <c:v>GG(TC)</c:v>
                </c:pt>
                <c:pt idx="131">
                  <c:v>GG(TG)</c:v>
                </c:pt>
                <c:pt idx="132">
                  <c:v>GT(AC)</c:v>
                </c:pt>
                <c:pt idx="133">
                  <c:v>GT(AG)</c:v>
                </c:pt>
                <c:pt idx="134">
                  <c:v>GT(AT)</c:v>
                </c:pt>
                <c:pt idx="135">
                  <c:v>GT(CA)</c:v>
                </c:pt>
                <c:pt idx="136">
                  <c:v>GT(CG)</c:v>
                </c:pt>
                <c:pt idx="137">
                  <c:v>GT(CT)</c:v>
                </c:pt>
                <c:pt idx="138">
                  <c:v>GT(GA)</c:v>
                </c:pt>
                <c:pt idx="139">
                  <c:v>GT(GC)</c:v>
                </c:pt>
                <c:pt idx="140">
                  <c:v>GT(GT)</c:v>
                </c:pt>
                <c:pt idx="141">
                  <c:v>GT(TA)</c:v>
                </c:pt>
                <c:pt idx="142">
                  <c:v>GT(TC)</c:v>
                </c:pt>
                <c:pt idx="143">
                  <c:v>GT(TG)</c:v>
                </c:pt>
                <c:pt idx="144">
                  <c:v>TA(AC)</c:v>
                </c:pt>
                <c:pt idx="145">
                  <c:v>TA(AG)</c:v>
                </c:pt>
                <c:pt idx="146">
                  <c:v>TA(AT)</c:v>
                </c:pt>
                <c:pt idx="147">
                  <c:v>TA(CA)</c:v>
                </c:pt>
                <c:pt idx="148">
                  <c:v>TA(CG)</c:v>
                </c:pt>
                <c:pt idx="149">
                  <c:v>TA(CT)</c:v>
                </c:pt>
                <c:pt idx="150">
                  <c:v>TA(GA)</c:v>
                </c:pt>
                <c:pt idx="151">
                  <c:v>TA(GC)</c:v>
                </c:pt>
                <c:pt idx="152">
                  <c:v>TA(GT)</c:v>
                </c:pt>
                <c:pt idx="153">
                  <c:v>TA(TA)</c:v>
                </c:pt>
                <c:pt idx="154">
                  <c:v>TA(TC)</c:v>
                </c:pt>
                <c:pt idx="155">
                  <c:v>TA(TG)</c:v>
                </c:pt>
                <c:pt idx="156">
                  <c:v>TC(AC)</c:v>
                </c:pt>
                <c:pt idx="157">
                  <c:v>TC(AG)</c:v>
                </c:pt>
                <c:pt idx="158">
                  <c:v>TC(AT)</c:v>
                </c:pt>
                <c:pt idx="159">
                  <c:v>TC(CA)</c:v>
                </c:pt>
                <c:pt idx="160">
                  <c:v>TC(CG)</c:v>
                </c:pt>
                <c:pt idx="161">
                  <c:v>TC(CT)</c:v>
                </c:pt>
                <c:pt idx="162">
                  <c:v>TC(GA)</c:v>
                </c:pt>
                <c:pt idx="163">
                  <c:v>TC(GC)</c:v>
                </c:pt>
                <c:pt idx="164">
                  <c:v>TC(GT)</c:v>
                </c:pt>
                <c:pt idx="165">
                  <c:v>TC(TA)</c:v>
                </c:pt>
                <c:pt idx="166">
                  <c:v>TC(TC)</c:v>
                </c:pt>
                <c:pt idx="167">
                  <c:v>TC(TG)</c:v>
                </c:pt>
                <c:pt idx="168">
                  <c:v>TG(AC)</c:v>
                </c:pt>
                <c:pt idx="169">
                  <c:v>TG(AG)</c:v>
                </c:pt>
                <c:pt idx="170">
                  <c:v>TG(AT)</c:v>
                </c:pt>
                <c:pt idx="171">
                  <c:v>TG(CA)</c:v>
                </c:pt>
                <c:pt idx="172">
                  <c:v>TG(CG)</c:v>
                </c:pt>
                <c:pt idx="173">
                  <c:v>TG(CT)</c:v>
                </c:pt>
                <c:pt idx="174">
                  <c:v>TG(GA)</c:v>
                </c:pt>
                <c:pt idx="175">
                  <c:v>TG(GC)</c:v>
                </c:pt>
                <c:pt idx="176">
                  <c:v>TG(GT)</c:v>
                </c:pt>
                <c:pt idx="177">
                  <c:v>TG(TA)</c:v>
                </c:pt>
                <c:pt idx="178">
                  <c:v>TG(TC)</c:v>
                </c:pt>
                <c:pt idx="179">
                  <c:v>TG(TG)</c:v>
                </c:pt>
                <c:pt idx="180">
                  <c:v>TT(AC)</c:v>
                </c:pt>
                <c:pt idx="181">
                  <c:v>TT(AG)</c:v>
                </c:pt>
                <c:pt idx="182">
                  <c:v>TT(AT)</c:v>
                </c:pt>
                <c:pt idx="183">
                  <c:v>TT(CA)</c:v>
                </c:pt>
                <c:pt idx="184">
                  <c:v>TT(CG)</c:v>
                </c:pt>
                <c:pt idx="185">
                  <c:v>TT(CT)</c:v>
                </c:pt>
                <c:pt idx="186">
                  <c:v>TT(GA)</c:v>
                </c:pt>
                <c:pt idx="187">
                  <c:v>TT(GC)</c:v>
                </c:pt>
                <c:pt idx="188">
                  <c:v>TT(GT)</c:v>
                </c:pt>
                <c:pt idx="189">
                  <c:v>TT(TA)</c:v>
                </c:pt>
                <c:pt idx="190">
                  <c:v>TT(TC)</c:v>
                </c:pt>
                <c:pt idx="191">
                  <c:v>TT(TG)</c:v>
                </c:pt>
              </c:strCache>
            </c:strRef>
          </c:cat>
          <c:val>
            <c:numRef>
              <c:f>FINAL_fourplets_coding_m1!$G$2:$G$194</c:f>
              <c:numCache>
                <c:formatCode>General</c:formatCode>
                <c:ptCount val="193"/>
                <c:pt idx="0">
                  <c:v>1.319569120287253</c:v>
                </c:pt>
                <c:pt idx="1">
                  <c:v>0.66427289048474</c:v>
                </c:pt>
                <c:pt idx="2">
                  <c:v>0.287253141831239</c:v>
                </c:pt>
                <c:pt idx="3">
                  <c:v>0.251346499102334</c:v>
                </c:pt>
                <c:pt idx="4">
                  <c:v>0.197486535008977</c:v>
                </c:pt>
                <c:pt idx="5">
                  <c:v>1.122082585278277</c:v>
                </c:pt>
                <c:pt idx="6">
                  <c:v>0.601436265709156</c:v>
                </c:pt>
                <c:pt idx="7">
                  <c:v>0.40394973070018</c:v>
                </c:pt>
                <c:pt idx="8">
                  <c:v>0.556552962298025</c:v>
                </c:pt>
                <c:pt idx="9">
                  <c:v>0.152603231597846</c:v>
                </c:pt>
                <c:pt idx="10">
                  <c:v>0.251346499102334</c:v>
                </c:pt>
                <c:pt idx="11">
                  <c:v>0.26032315978456</c:v>
                </c:pt>
                <c:pt idx="12">
                  <c:v>0.0897666068222621</c:v>
                </c:pt>
                <c:pt idx="13">
                  <c:v>0.197486535008977</c:v>
                </c:pt>
                <c:pt idx="14">
                  <c:v>0.143626570915619</c:v>
                </c:pt>
                <c:pt idx="15">
                  <c:v>0.359066427289048</c:v>
                </c:pt>
                <c:pt idx="16">
                  <c:v>0.179533213644524</c:v>
                </c:pt>
                <c:pt idx="17">
                  <c:v>1.11310592459605</c:v>
                </c:pt>
                <c:pt idx="18">
                  <c:v>2.190305206463196</c:v>
                </c:pt>
                <c:pt idx="19">
                  <c:v>0.0718132854578097</c:v>
                </c:pt>
                <c:pt idx="20">
                  <c:v>0.0628366247755835</c:v>
                </c:pt>
                <c:pt idx="21">
                  <c:v>0.350089766606822</c:v>
                </c:pt>
                <c:pt idx="22">
                  <c:v>1.06822262118492</c:v>
                </c:pt>
                <c:pt idx="23">
                  <c:v>2.208258527827648</c:v>
                </c:pt>
                <c:pt idx="24">
                  <c:v>0.116696588868941</c:v>
                </c:pt>
                <c:pt idx="25">
                  <c:v>0.475763016157989</c:v>
                </c:pt>
                <c:pt idx="26">
                  <c:v>0.161579892280072</c:v>
                </c:pt>
                <c:pt idx="27">
                  <c:v>0.556552962298025</c:v>
                </c:pt>
                <c:pt idx="28">
                  <c:v>0.215439856373429</c:v>
                </c:pt>
                <c:pt idx="29">
                  <c:v>1.481149012567325</c:v>
                </c:pt>
                <c:pt idx="30">
                  <c:v>0.789946140035907</c:v>
                </c:pt>
                <c:pt idx="31">
                  <c:v>0.233393177737881</c:v>
                </c:pt>
                <c:pt idx="32">
                  <c:v>0.547576301615799</c:v>
                </c:pt>
                <c:pt idx="33">
                  <c:v>0.134649910233393</c:v>
                </c:pt>
                <c:pt idx="34">
                  <c:v>0.296229802513465</c:v>
                </c:pt>
                <c:pt idx="35">
                  <c:v>0.377019748653501</c:v>
                </c:pt>
                <c:pt idx="36">
                  <c:v>0.0538599640933573</c:v>
                </c:pt>
                <c:pt idx="37">
                  <c:v>0.296229802513465</c:v>
                </c:pt>
                <c:pt idx="38">
                  <c:v>0.0538599640933573</c:v>
                </c:pt>
                <c:pt idx="39">
                  <c:v>0.511669658886894</c:v>
                </c:pt>
                <c:pt idx="40">
                  <c:v>0.583482944344704</c:v>
                </c:pt>
                <c:pt idx="41">
                  <c:v>1.211849192100539</c:v>
                </c:pt>
                <c:pt idx="42">
                  <c:v>0.637342908438061</c:v>
                </c:pt>
                <c:pt idx="43">
                  <c:v>0.251346499102334</c:v>
                </c:pt>
                <c:pt idx="44">
                  <c:v>0.368043087971275</c:v>
                </c:pt>
                <c:pt idx="45">
                  <c:v>0.152603231597846</c:v>
                </c:pt>
                <c:pt idx="46">
                  <c:v>0.170556552962298</c:v>
                </c:pt>
                <c:pt idx="47">
                  <c:v>0.242369838420108</c:v>
                </c:pt>
                <c:pt idx="48">
                  <c:v>1.18491921005386</c:v>
                </c:pt>
                <c:pt idx="49">
                  <c:v>0.942549371633752</c:v>
                </c:pt>
                <c:pt idx="50">
                  <c:v>0.296229802513465</c:v>
                </c:pt>
                <c:pt idx="51">
                  <c:v>0.323159784560144</c:v>
                </c:pt>
                <c:pt idx="52">
                  <c:v>0.197486535008977</c:v>
                </c:pt>
                <c:pt idx="53">
                  <c:v>1.8491921005386</c:v>
                </c:pt>
                <c:pt idx="54">
                  <c:v>1.014362657091562</c:v>
                </c:pt>
                <c:pt idx="55">
                  <c:v>0.368043087971275</c:v>
                </c:pt>
                <c:pt idx="56">
                  <c:v>0.637342908438061</c:v>
                </c:pt>
                <c:pt idx="57">
                  <c:v>0.152603231597846</c:v>
                </c:pt>
                <c:pt idx="58">
                  <c:v>0.33213644524237</c:v>
                </c:pt>
                <c:pt idx="59">
                  <c:v>0.179533213644524</c:v>
                </c:pt>
                <c:pt idx="60">
                  <c:v>0.18850987432675</c:v>
                </c:pt>
                <c:pt idx="61">
                  <c:v>0.466786355475763</c:v>
                </c:pt>
                <c:pt idx="62">
                  <c:v>0.170556552962298</c:v>
                </c:pt>
                <c:pt idx="63">
                  <c:v>0.457809694793537</c:v>
                </c:pt>
                <c:pt idx="64">
                  <c:v>0.269299820466786</c:v>
                </c:pt>
                <c:pt idx="65">
                  <c:v>1.606822262118492</c:v>
                </c:pt>
                <c:pt idx="66">
                  <c:v>5.44883303411131</c:v>
                </c:pt>
                <c:pt idx="67">
                  <c:v>0.143626570915619</c:v>
                </c:pt>
                <c:pt idx="68">
                  <c:v>0.269299820466786</c:v>
                </c:pt>
                <c:pt idx="69">
                  <c:v>0.287253141831239</c:v>
                </c:pt>
                <c:pt idx="70">
                  <c:v>0.430879712746858</c:v>
                </c:pt>
                <c:pt idx="71">
                  <c:v>0.385996409335727</c:v>
                </c:pt>
                <c:pt idx="72">
                  <c:v>0.0807899461400359</c:v>
                </c:pt>
                <c:pt idx="73">
                  <c:v>0.0987432675044883</c:v>
                </c:pt>
                <c:pt idx="74">
                  <c:v>0.0987432675044883</c:v>
                </c:pt>
                <c:pt idx="75">
                  <c:v>0.0897666068222621</c:v>
                </c:pt>
                <c:pt idx="76">
                  <c:v>0.0538599640933573</c:v>
                </c:pt>
                <c:pt idx="77">
                  <c:v>1.050269299820467</c:v>
                </c:pt>
                <c:pt idx="78">
                  <c:v>0.359066427289048</c:v>
                </c:pt>
                <c:pt idx="79">
                  <c:v>0.116696588868941</c:v>
                </c:pt>
                <c:pt idx="80">
                  <c:v>0.197486535008977</c:v>
                </c:pt>
                <c:pt idx="81">
                  <c:v>0.0448833034111311</c:v>
                </c:pt>
                <c:pt idx="82">
                  <c:v>0.0807899461400359</c:v>
                </c:pt>
                <c:pt idx="83">
                  <c:v>0.0897666068222621</c:v>
                </c:pt>
                <c:pt idx="84">
                  <c:v>0.0628366247755835</c:v>
                </c:pt>
                <c:pt idx="85">
                  <c:v>0.26032315978456</c:v>
                </c:pt>
                <c:pt idx="86">
                  <c:v>0.0179533213644524</c:v>
                </c:pt>
                <c:pt idx="87">
                  <c:v>0.430879712746858</c:v>
                </c:pt>
                <c:pt idx="88">
                  <c:v>0.861759425493716</c:v>
                </c:pt>
                <c:pt idx="89">
                  <c:v>1.912028725314183</c:v>
                </c:pt>
                <c:pt idx="90">
                  <c:v>1.11310592459605</c:v>
                </c:pt>
                <c:pt idx="91">
                  <c:v>0.305206463195691</c:v>
                </c:pt>
                <c:pt idx="92">
                  <c:v>0.789946140035907</c:v>
                </c:pt>
                <c:pt idx="93">
                  <c:v>0.116696588868941</c:v>
                </c:pt>
                <c:pt idx="94">
                  <c:v>0.152603231597846</c:v>
                </c:pt>
                <c:pt idx="95">
                  <c:v>0.179533213644524</c:v>
                </c:pt>
                <c:pt idx="96">
                  <c:v>1.912028725314183</c:v>
                </c:pt>
                <c:pt idx="97">
                  <c:v>0.529622980251346</c:v>
                </c:pt>
                <c:pt idx="98">
                  <c:v>0.197486535008977</c:v>
                </c:pt>
                <c:pt idx="99">
                  <c:v>0.350089766606822</c:v>
                </c:pt>
                <c:pt idx="100">
                  <c:v>0.161579892280072</c:v>
                </c:pt>
                <c:pt idx="101">
                  <c:v>1.723518850987433</c:v>
                </c:pt>
                <c:pt idx="102">
                  <c:v>0.771992818671454</c:v>
                </c:pt>
                <c:pt idx="103">
                  <c:v>0.394973070017953</c:v>
                </c:pt>
                <c:pt idx="104">
                  <c:v>0.314183123877917</c:v>
                </c:pt>
                <c:pt idx="105">
                  <c:v>0.134649910233393</c:v>
                </c:pt>
                <c:pt idx="106">
                  <c:v>0.296229802513465</c:v>
                </c:pt>
                <c:pt idx="107">
                  <c:v>0.143626570915619</c:v>
                </c:pt>
                <c:pt idx="108">
                  <c:v>0.125673249551167</c:v>
                </c:pt>
                <c:pt idx="109">
                  <c:v>0.242369838420108</c:v>
                </c:pt>
                <c:pt idx="110">
                  <c:v>0.0987432675044883</c:v>
                </c:pt>
                <c:pt idx="111">
                  <c:v>0.385996409335727</c:v>
                </c:pt>
                <c:pt idx="112">
                  <c:v>0.206463195691203</c:v>
                </c:pt>
                <c:pt idx="113">
                  <c:v>1.696588868940754</c:v>
                </c:pt>
                <c:pt idx="114">
                  <c:v>4.91023339317774</c:v>
                </c:pt>
                <c:pt idx="115">
                  <c:v>0.107719928186715</c:v>
                </c:pt>
                <c:pt idx="116">
                  <c:v>0.152603231597846</c:v>
                </c:pt>
                <c:pt idx="117">
                  <c:v>0.152603231597846</c:v>
                </c:pt>
                <c:pt idx="118">
                  <c:v>0.529622980251346</c:v>
                </c:pt>
                <c:pt idx="119">
                  <c:v>0.421903052064632</c:v>
                </c:pt>
                <c:pt idx="120">
                  <c:v>0.152603231597846</c:v>
                </c:pt>
                <c:pt idx="121">
                  <c:v>0.40394973070018</c:v>
                </c:pt>
                <c:pt idx="122">
                  <c:v>0.224416517055655</c:v>
                </c:pt>
                <c:pt idx="123">
                  <c:v>0.565529622980251</c:v>
                </c:pt>
                <c:pt idx="124">
                  <c:v>0.161579892280072</c:v>
                </c:pt>
                <c:pt idx="125">
                  <c:v>2.235188509874327</c:v>
                </c:pt>
                <c:pt idx="126">
                  <c:v>0.807899461400359</c:v>
                </c:pt>
                <c:pt idx="127">
                  <c:v>0.18850987432675</c:v>
                </c:pt>
                <c:pt idx="128">
                  <c:v>0.287253141831239</c:v>
                </c:pt>
                <c:pt idx="129">
                  <c:v>0.215439856373429</c:v>
                </c:pt>
                <c:pt idx="130">
                  <c:v>0.350089766606822</c:v>
                </c:pt>
                <c:pt idx="131">
                  <c:v>0.350089766606822</c:v>
                </c:pt>
                <c:pt idx="132">
                  <c:v>0.0628366247755835</c:v>
                </c:pt>
                <c:pt idx="133">
                  <c:v>0.179533213644524</c:v>
                </c:pt>
                <c:pt idx="134">
                  <c:v>0.0538599640933573</c:v>
                </c:pt>
                <c:pt idx="135">
                  <c:v>0.323159784560144</c:v>
                </c:pt>
                <c:pt idx="136">
                  <c:v>0.368043087971275</c:v>
                </c:pt>
                <c:pt idx="137">
                  <c:v>1.355475763016158</c:v>
                </c:pt>
                <c:pt idx="138">
                  <c:v>0.655296229802513</c:v>
                </c:pt>
                <c:pt idx="139">
                  <c:v>0.107719928186715</c:v>
                </c:pt>
                <c:pt idx="140">
                  <c:v>0.377019748653501</c:v>
                </c:pt>
                <c:pt idx="141">
                  <c:v>0.0448833034111311</c:v>
                </c:pt>
                <c:pt idx="142">
                  <c:v>0.143626570915619</c:v>
                </c:pt>
                <c:pt idx="143">
                  <c:v>0.0987432675044883</c:v>
                </c:pt>
                <c:pt idx="144">
                  <c:v>0.978456014362657</c:v>
                </c:pt>
                <c:pt idx="145">
                  <c:v>0.385996409335727</c:v>
                </c:pt>
                <c:pt idx="146">
                  <c:v>0.125673249551167</c:v>
                </c:pt>
                <c:pt idx="147">
                  <c:v>0.107719928186715</c:v>
                </c:pt>
                <c:pt idx="148">
                  <c:v>0.0987432675044883</c:v>
                </c:pt>
                <c:pt idx="149">
                  <c:v>0.771992818671454</c:v>
                </c:pt>
                <c:pt idx="150">
                  <c:v>0.278276481149013</c:v>
                </c:pt>
                <c:pt idx="151">
                  <c:v>0.242369838420108</c:v>
                </c:pt>
                <c:pt idx="152">
                  <c:v>0.107719928186715</c:v>
                </c:pt>
                <c:pt idx="153">
                  <c:v>0.0807899461400359</c:v>
                </c:pt>
                <c:pt idx="154">
                  <c:v>0.179533213644524</c:v>
                </c:pt>
                <c:pt idx="155">
                  <c:v>0.116696588868941</c:v>
                </c:pt>
                <c:pt idx="156">
                  <c:v>0.224416517055655</c:v>
                </c:pt>
                <c:pt idx="157">
                  <c:v>0.538599640933573</c:v>
                </c:pt>
                <c:pt idx="158">
                  <c:v>0.134649910233393</c:v>
                </c:pt>
                <c:pt idx="159">
                  <c:v>0.33213644524237</c:v>
                </c:pt>
                <c:pt idx="160">
                  <c:v>0.0987432675044883</c:v>
                </c:pt>
                <c:pt idx="161">
                  <c:v>1.831238779174147</c:v>
                </c:pt>
                <c:pt idx="162">
                  <c:v>3.132854578096948</c:v>
                </c:pt>
                <c:pt idx="163">
                  <c:v>0.0718132854578097</c:v>
                </c:pt>
                <c:pt idx="164">
                  <c:v>0.161579892280072</c:v>
                </c:pt>
                <c:pt idx="165">
                  <c:v>0.385996409335727</c:v>
                </c:pt>
                <c:pt idx="166">
                  <c:v>1.014362657091562</c:v>
                </c:pt>
                <c:pt idx="167">
                  <c:v>1.086175942549372</c:v>
                </c:pt>
                <c:pt idx="168">
                  <c:v>0.323159784560144</c:v>
                </c:pt>
                <c:pt idx="169">
                  <c:v>0.457809694793537</c:v>
                </c:pt>
                <c:pt idx="170">
                  <c:v>0.18850987432675</c:v>
                </c:pt>
                <c:pt idx="171">
                  <c:v>0.475763016157989</c:v>
                </c:pt>
                <c:pt idx="172">
                  <c:v>0.107719928186715</c:v>
                </c:pt>
                <c:pt idx="173">
                  <c:v>1.427289048473968</c:v>
                </c:pt>
                <c:pt idx="174">
                  <c:v>0.807899461400359</c:v>
                </c:pt>
                <c:pt idx="175">
                  <c:v>0.394973070017953</c:v>
                </c:pt>
                <c:pt idx="176">
                  <c:v>0.385996409335727</c:v>
                </c:pt>
                <c:pt idx="177">
                  <c:v>0.143626570915619</c:v>
                </c:pt>
                <c:pt idx="178">
                  <c:v>0.538599640933573</c:v>
                </c:pt>
                <c:pt idx="179">
                  <c:v>0.287253141831239</c:v>
                </c:pt>
                <c:pt idx="180">
                  <c:v>0.0718132854578097</c:v>
                </c:pt>
                <c:pt idx="181">
                  <c:v>0.152603231597846</c:v>
                </c:pt>
                <c:pt idx="182">
                  <c:v>0.134649910233393</c:v>
                </c:pt>
                <c:pt idx="183">
                  <c:v>0.574506283662478</c:v>
                </c:pt>
                <c:pt idx="184">
                  <c:v>0.511669658886894</c:v>
                </c:pt>
                <c:pt idx="185">
                  <c:v>2.03770197486535</c:v>
                </c:pt>
                <c:pt idx="186">
                  <c:v>0.789946140035907</c:v>
                </c:pt>
                <c:pt idx="187">
                  <c:v>0.493716337522442</c:v>
                </c:pt>
                <c:pt idx="188">
                  <c:v>0.565529622980251</c:v>
                </c:pt>
                <c:pt idx="189">
                  <c:v>0.143626570915619</c:v>
                </c:pt>
                <c:pt idx="190">
                  <c:v>0.314183123877917</c:v>
                </c:pt>
                <c:pt idx="191">
                  <c:v>0.323159784560144</c:v>
                </c:pt>
              </c:numCache>
            </c:numRef>
          </c:val>
        </c:ser>
        <c:ser>
          <c:idx val="2"/>
          <c:order val="2"/>
          <c:tx>
            <c:strRef>
              <c:f>FINAL_fourplets_coding_m1!$H$1</c:f>
              <c:strCache>
                <c:ptCount val="1"/>
                <c:pt idx="0">
                  <c:v>Skin-Melanoma</c:v>
                </c:pt>
              </c:strCache>
            </c:strRef>
          </c:tx>
          <c:invertIfNegative val="0"/>
          <c:cat>
            <c:strRef>
              <c:f>FINAL_fourplets_coding_m1!$E$2:$E$193</c:f>
              <c:strCache>
                <c:ptCount val="192"/>
                <c:pt idx="0">
                  <c:v>AA(AC)</c:v>
                </c:pt>
                <c:pt idx="1">
                  <c:v>AA(AG)</c:v>
                </c:pt>
                <c:pt idx="2">
                  <c:v>AA(AT)</c:v>
                </c:pt>
                <c:pt idx="3">
                  <c:v>AA(CA)</c:v>
                </c:pt>
                <c:pt idx="4">
                  <c:v>AA(CG)</c:v>
                </c:pt>
                <c:pt idx="5">
                  <c:v>AA(CT)</c:v>
                </c:pt>
                <c:pt idx="6">
                  <c:v>AA(GA)</c:v>
                </c:pt>
                <c:pt idx="7">
                  <c:v>AA(GC)</c:v>
                </c:pt>
                <c:pt idx="8">
                  <c:v>AA(GT)</c:v>
                </c:pt>
                <c:pt idx="9">
                  <c:v>AA(TA)</c:v>
                </c:pt>
                <c:pt idx="10">
                  <c:v>AA(TC)</c:v>
                </c:pt>
                <c:pt idx="11">
                  <c:v>AA(TG)</c:v>
                </c:pt>
                <c:pt idx="12">
                  <c:v>AC(AC)</c:v>
                </c:pt>
                <c:pt idx="13">
                  <c:v>AC(AG)</c:v>
                </c:pt>
                <c:pt idx="14">
                  <c:v>AC(AT)</c:v>
                </c:pt>
                <c:pt idx="15">
                  <c:v>AC(CA)</c:v>
                </c:pt>
                <c:pt idx="16">
                  <c:v>AC(CG)</c:v>
                </c:pt>
                <c:pt idx="17">
                  <c:v>AC(CT)</c:v>
                </c:pt>
                <c:pt idx="18">
                  <c:v>AC(GA)</c:v>
                </c:pt>
                <c:pt idx="19">
                  <c:v>AC(GC)</c:v>
                </c:pt>
                <c:pt idx="20">
                  <c:v>AC(GT)</c:v>
                </c:pt>
                <c:pt idx="21">
                  <c:v>AC(TA)</c:v>
                </c:pt>
                <c:pt idx="22">
                  <c:v>AC(TC)</c:v>
                </c:pt>
                <c:pt idx="23">
                  <c:v>AC(TG)</c:v>
                </c:pt>
                <c:pt idx="24">
                  <c:v>AG(AC)</c:v>
                </c:pt>
                <c:pt idx="25">
                  <c:v>AG(AG)</c:v>
                </c:pt>
                <c:pt idx="26">
                  <c:v>AG(AT)</c:v>
                </c:pt>
                <c:pt idx="27">
                  <c:v>AG(CA)</c:v>
                </c:pt>
                <c:pt idx="28">
                  <c:v>AG(CG)</c:v>
                </c:pt>
                <c:pt idx="29">
                  <c:v>AG(CT)</c:v>
                </c:pt>
                <c:pt idx="30">
                  <c:v>AG(GA)</c:v>
                </c:pt>
                <c:pt idx="31">
                  <c:v>AG(GC)</c:v>
                </c:pt>
                <c:pt idx="32">
                  <c:v>AG(GT)</c:v>
                </c:pt>
                <c:pt idx="33">
                  <c:v>AG(TA)</c:v>
                </c:pt>
                <c:pt idx="34">
                  <c:v>AG(TC)</c:v>
                </c:pt>
                <c:pt idx="35">
                  <c:v>AG(TG)</c:v>
                </c:pt>
                <c:pt idx="36">
                  <c:v>AT(AC)</c:v>
                </c:pt>
                <c:pt idx="37">
                  <c:v>AT(AG)</c:v>
                </c:pt>
                <c:pt idx="38">
                  <c:v>AT(AT)</c:v>
                </c:pt>
                <c:pt idx="39">
                  <c:v>AT(CA)</c:v>
                </c:pt>
                <c:pt idx="40">
                  <c:v>AT(CG)</c:v>
                </c:pt>
                <c:pt idx="41">
                  <c:v>AT(CT)</c:v>
                </c:pt>
                <c:pt idx="42">
                  <c:v>AT(GA)</c:v>
                </c:pt>
                <c:pt idx="43">
                  <c:v>AT(GC)</c:v>
                </c:pt>
                <c:pt idx="44">
                  <c:v>AT(GT)</c:v>
                </c:pt>
                <c:pt idx="45">
                  <c:v>AT(TA)</c:v>
                </c:pt>
                <c:pt idx="46">
                  <c:v>AT(TC)</c:v>
                </c:pt>
                <c:pt idx="47">
                  <c:v>AT(TG)</c:v>
                </c:pt>
                <c:pt idx="48">
                  <c:v>CA(AC)</c:v>
                </c:pt>
                <c:pt idx="49">
                  <c:v>CA(AG)</c:v>
                </c:pt>
                <c:pt idx="50">
                  <c:v>CA(AT)</c:v>
                </c:pt>
                <c:pt idx="51">
                  <c:v>CA(CA)</c:v>
                </c:pt>
                <c:pt idx="52">
                  <c:v>CA(CG)</c:v>
                </c:pt>
                <c:pt idx="53">
                  <c:v>CA(CT)</c:v>
                </c:pt>
                <c:pt idx="54">
                  <c:v>CA(GA)</c:v>
                </c:pt>
                <c:pt idx="55">
                  <c:v>CA(GC)</c:v>
                </c:pt>
                <c:pt idx="56">
                  <c:v>CA(GT)</c:v>
                </c:pt>
                <c:pt idx="57">
                  <c:v>CA(TA)</c:v>
                </c:pt>
                <c:pt idx="58">
                  <c:v>CA(TC)</c:v>
                </c:pt>
                <c:pt idx="59">
                  <c:v>CA(TG)</c:v>
                </c:pt>
                <c:pt idx="60">
                  <c:v>CC(AC)</c:v>
                </c:pt>
                <c:pt idx="61">
                  <c:v>CC(AG)</c:v>
                </c:pt>
                <c:pt idx="62">
                  <c:v>CC(AT)</c:v>
                </c:pt>
                <c:pt idx="63">
                  <c:v>CC(CA)</c:v>
                </c:pt>
                <c:pt idx="64">
                  <c:v>CC(CG)</c:v>
                </c:pt>
                <c:pt idx="65">
                  <c:v>CC(CT)</c:v>
                </c:pt>
                <c:pt idx="66">
                  <c:v>CC(GA)</c:v>
                </c:pt>
                <c:pt idx="67">
                  <c:v>CC(GC)</c:v>
                </c:pt>
                <c:pt idx="68">
                  <c:v>CC(GT)</c:v>
                </c:pt>
                <c:pt idx="69">
                  <c:v>CC(TA)</c:v>
                </c:pt>
                <c:pt idx="70">
                  <c:v>CC(TC)</c:v>
                </c:pt>
                <c:pt idx="71">
                  <c:v>CC(TG)</c:v>
                </c:pt>
                <c:pt idx="72">
                  <c:v>CG(AC)</c:v>
                </c:pt>
                <c:pt idx="73">
                  <c:v>CG(AG)</c:v>
                </c:pt>
                <c:pt idx="74">
                  <c:v>CG(AT)</c:v>
                </c:pt>
                <c:pt idx="75">
                  <c:v>CG(CA)</c:v>
                </c:pt>
                <c:pt idx="76">
                  <c:v>CG(CG)</c:v>
                </c:pt>
                <c:pt idx="77">
                  <c:v>CG(CT)</c:v>
                </c:pt>
                <c:pt idx="78">
                  <c:v>CG(GA)</c:v>
                </c:pt>
                <c:pt idx="79">
                  <c:v>CG(GC)</c:v>
                </c:pt>
                <c:pt idx="80">
                  <c:v>CG(GT)</c:v>
                </c:pt>
                <c:pt idx="81">
                  <c:v>CG(TA)</c:v>
                </c:pt>
                <c:pt idx="82">
                  <c:v>CG(TC)</c:v>
                </c:pt>
                <c:pt idx="83">
                  <c:v>CG(TG)</c:v>
                </c:pt>
                <c:pt idx="84">
                  <c:v>CT(AC)</c:v>
                </c:pt>
                <c:pt idx="85">
                  <c:v>CT(AG)</c:v>
                </c:pt>
                <c:pt idx="86">
                  <c:v>CT(AT)</c:v>
                </c:pt>
                <c:pt idx="87">
                  <c:v>CT(CA)</c:v>
                </c:pt>
                <c:pt idx="88">
                  <c:v>CT(CG)</c:v>
                </c:pt>
                <c:pt idx="89">
                  <c:v>CT(CT)</c:v>
                </c:pt>
                <c:pt idx="90">
                  <c:v>CT(GA)</c:v>
                </c:pt>
                <c:pt idx="91">
                  <c:v>CT(GC)</c:v>
                </c:pt>
                <c:pt idx="92">
                  <c:v>CT(GT)</c:v>
                </c:pt>
                <c:pt idx="93">
                  <c:v>CT(TA)</c:v>
                </c:pt>
                <c:pt idx="94">
                  <c:v>CT(TC)</c:v>
                </c:pt>
                <c:pt idx="95">
                  <c:v>CT(TG)</c:v>
                </c:pt>
                <c:pt idx="96">
                  <c:v>GA(AC)</c:v>
                </c:pt>
                <c:pt idx="97">
                  <c:v>GA(AG)</c:v>
                </c:pt>
                <c:pt idx="98">
                  <c:v>GA(AT)</c:v>
                </c:pt>
                <c:pt idx="99">
                  <c:v>GA(CA)</c:v>
                </c:pt>
                <c:pt idx="100">
                  <c:v>GA(CG)</c:v>
                </c:pt>
                <c:pt idx="101">
                  <c:v>GA(CT)</c:v>
                </c:pt>
                <c:pt idx="102">
                  <c:v>GA(GA)</c:v>
                </c:pt>
                <c:pt idx="103">
                  <c:v>GA(GC)</c:v>
                </c:pt>
                <c:pt idx="104">
                  <c:v>GA(GT)</c:v>
                </c:pt>
                <c:pt idx="105">
                  <c:v>GA(TA)</c:v>
                </c:pt>
                <c:pt idx="106">
                  <c:v>GA(TC)</c:v>
                </c:pt>
                <c:pt idx="107">
                  <c:v>GA(TG)</c:v>
                </c:pt>
                <c:pt idx="108">
                  <c:v>GC(AC)</c:v>
                </c:pt>
                <c:pt idx="109">
                  <c:v>GC(AG)</c:v>
                </c:pt>
                <c:pt idx="110">
                  <c:v>GC(AT)</c:v>
                </c:pt>
                <c:pt idx="111">
                  <c:v>GC(CA)</c:v>
                </c:pt>
                <c:pt idx="112">
                  <c:v>GC(CG)</c:v>
                </c:pt>
                <c:pt idx="113">
                  <c:v>GC(CT)</c:v>
                </c:pt>
                <c:pt idx="114">
                  <c:v>GC(GA)</c:v>
                </c:pt>
                <c:pt idx="115">
                  <c:v>GC(GC)</c:v>
                </c:pt>
                <c:pt idx="116">
                  <c:v>GC(GT)</c:v>
                </c:pt>
                <c:pt idx="117">
                  <c:v>GC(TA)</c:v>
                </c:pt>
                <c:pt idx="118">
                  <c:v>GC(TC)</c:v>
                </c:pt>
                <c:pt idx="119">
                  <c:v>GC(TG)</c:v>
                </c:pt>
                <c:pt idx="120">
                  <c:v>GG(AC)</c:v>
                </c:pt>
                <c:pt idx="121">
                  <c:v>GG(AG)</c:v>
                </c:pt>
                <c:pt idx="122">
                  <c:v>GG(AT)</c:v>
                </c:pt>
                <c:pt idx="123">
                  <c:v>GG(CA)</c:v>
                </c:pt>
                <c:pt idx="124">
                  <c:v>GG(CG)</c:v>
                </c:pt>
                <c:pt idx="125">
                  <c:v>GG(CT)</c:v>
                </c:pt>
                <c:pt idx="126">
                  <c:v>GG(GA)</c:v>
                </c:pt>
                <c:pt idx="127">
                  <c:v>GG(GC)</c:v>
                </c:pt>
                <c:pt idx="128">
                  <c:v>GG(GT)</c:v>
                </c:pt>
                <c:pt idx="129">
                  <c:v>GG(TA)</c:v>
                </c:pt>
                <c:pt idx="130">
                  <c:v>GG(TC)</c:v>
                </c:pt>
                <c:pt idx="131">
                  <c:v>GG(TG)</c:v>
                </c:pt>
                <c:pt idx="132">
                  <c:v>GT(AC)</c:v>
                </c:pt>
                <c:pt idx="133">
                  <c:v>GT(AG)</c:v>
                </c:pt>
                <c:pt idx="134">
                  <c:v>GT(AT)</c:v>
                </c:pt>
                <c:pt idx="135">
                  <c:v>GT(CA)</c:v>
                </c:pt>
                <c:pt idx="136">
                  <c:v>GT(CG)</c:v>
                </c:pt>
                <c:pt idx="137">
                  <c:v>GT(CT)</c:v>
                </c:pt>
                <c:pt idx="138">
                  <c:v>GT(GA)</c:v>
                </c:pt>
                <c:pt idx="139">
                  <c:v>GT(GC)</c:v>
                </c:pt>
                <c:pt idx="140">
                  <c:v>GT(GT)</c:v>
                </c:pt>
                <c:pt idx="141">
                  <c:v>GT(TA)</c:v>
                </c:pt>
                <c:pt idx="142">
                  <c:v>GT(TC)</c:v>
                </c:pt>
                <c:pt idx="143">
                  <c:v>GT(TG)</c:v>
                </c:pt>
                <c:pt idx="144">
                  <c:v>TA(AC)</c:v>
                </c:pt>
                <c:pt idx="145">
                  <c:v>TA(AG)</c:v>
                </c:pt>
                <c:pt idx="146">
                  <c:v>TA(AT)</c:v>
                </c:pt>
                <c:pt idx="147">
                  <c:v>TA(CA)</c:v>
                </c:pt>
                <c:pt idx="148">
                  <c:v>TA(CG)</c:v>
                </c:pt>
                <c:pt idx="149">
                  <c:v>TA(CT)</c:v>
                </c:pt>
                <c:pt idx="150">
                  <c:v>TA(GA)</c:v>
                </c:pt>
                <c:pt idx="151">
                  <c:v>TA(GC)</c:v>
                </c:pt>
                <c:pt idx="152">
                  <c:v>TA(GT)</c:v>
                </c:pt>
                <c:pt idx="153">
                  <c:v>TA(TA)</c:v>
                </c:pt>
                <c:pt idx="154">
                  <c:v>TA(TC)</c:v>
                </c:pt>
                <c:pt idx="155">
                  <c:v>TA(TG)</c:v>
                </c:pt>
                <c:pt idx="156">
                  <c:v>TC(AC)</c:v>
                </c:pt>
                <c:pt idx="157">
                  <c:v>TC(AG)</c:v>
                </c:pt>
                <c:pt idx="158">
                  <c:v>TC(AT)</c:v>
                </c:pt>
                <c:pt idx="159">
                  <c:v>TC(CA)</c:v>
                </c:pt>
                <c:pt idx="160">
                  <c:v>TC(CG)</c:v>
                </c:pt>
                <c:pt idx="161">
                  <c:v>TC(CT)</c:v>
                </c:pt>
                <c:pt idx="162">
                  <c:v>TC(GA)</c:v>
                </c:pt>
                <c:pt idx="163">
                  <c:v>TC(GC)</c:v>
                </c:pt>
                <c:pt idx="164">
                  <c:v>TC(GT)</c:v>
                </c:pt>
                <c:pt idx="165">
                  <c:v>TC(TA)</c:v>
                </c:pt>
                <c:pt idx="166">
                  <c:v>TC(TC)</c:v>
                </c:pt>
                <c:pt idx="167">
                  <c:v>TC(TG)</c:v>
                </c:pt>
                <c:pt idx="168">
                  <c:v>TG(AC)</c:v>
                </c:pt>
                <c:pt idx="169">
                  <c:v>TG(AG)</c:v>
                </c:pt>
                <c:pt idx="170">
                  <c:v>TG(AT)</c:v>
                </c:pt>
                <c:pt idx="171">
                  <c:v>TG(CA)</c:v>
                </c:pt>
                <c:pt idx="172">
                  <c:v>TG(CG)</c:v>
                </c:pt>
                <c:pt idx="173">
                  <c:v>TG(CT)</c:v>
                </c:pt>
                <c:pt idx="174">
                  <c:v>TG(GA)</c:v>
                </c:pt>
                <c:pt idx="175">
                  <c:v>TG(GC)</c:v>
                </c:pt>
                <c:pt idx="176">
                  <c:v>TG(GT)</c:v>
                </c:pt>
                <c:pt idx="177">
                  <c:v>TG(TA)</c:v>
                </c:pt>
                <c:pt idx="178">
                  <c:v>TG(TC)</c:v>
                </c:pt>
                <c:pt idx="179">
                  <c:v>TG(TG)</c:v>
                </c:pt>
                <c:pt idx="180">
                  <c:v>TT(AC)</c:v>
                </c:pt>
                <c:pt idx="181">
                  <c:v>TT(AG)</c:v>
                </c:pt>
                <c:pt idx="182">
                  <c:v>TT(AT)</c:v>
                </c:pt>
                <c:pt idx="183">
                  <c:v>TT(CA)</c:v>
                </c:pt>
                <c:pt idx="184">
                  <c:v>TT(CG)</c:v>
                </c:pt>
                <c:pt idx="185">
                  <c:v>TT(CT)</c:v>
                </c:pt>
                <c:pt idx="186">
                  <c:v>TT(GA)</c:v>
                </c:pt>
                <c:pt idx="187">
                  <c:v>TT(GC)</c:v>
                </c:pt>
                <c:pt idx="188">
                  <c:v>TT(GT)</c:v>
                </c:pt>
                <c:pt idx="189">
                  <c:v>TT(TA)</c:v>
                </c:pt>
                <c:pt idx="190">
                  <c:v>TT(TC)</c:v>
                </c:pt>
                <c:pt idx="191">
                  <c:v>TT(TG)</c:v>
                </c:pt>
              </c:strCache>
            </c:strRef>
          </c:cat>
          <c:val>
            <c:numRef>
              <c:f>FINAL_fourplets_coding_m1!$H$2:$H$194</c:f>
              <c:numCache>
                <c:formatCode>General</c:formatCode>
                <c:ptCount val="193"/>
                <c:pt idx="0">
                  <c:v>0.0656549830639987</c:v>
                </c:pt>
                <c:pt idx="1">
                  <c:v>0.126833490009997</c:v>
                </c:pt>
                <c:pt idx="2">
                  <c:v>0.180551203425996</c:v>
                </c:pt>
                <c:pt idx="3">
                  <c:v>0.0447647611799991</c:v>
                </c:pt>
                <c:pt idx="4">
                  <c:v>0.050733396003999</c:v>
                </c:pt>
                <c:pt idx="5">
                  <c:v>0.449139770505991</c:v>
                </c:pt>
                <c:pt idx="6">
                  <c:v>2.894787889639942</c:v>
                </c:pt>
                <c:pt idx="7">
                  <c:v>0.0731157765939985</c:v>
                </c:pt>
                <c:pt idx="8">
                  <c:v>0.108927585537998</c:v>
                </c:pt>
                <c:pt idx="9">
                  <c:v>0.0940059984779981</c:v>
                </c:pt>
                <c:pt idx="10">
                  <c:v>0.110419744243998</c:v>
                </c:pt>
                <c:pt idx="11">
                  <c:v>0.049241237297999</c:v>
                </c:pt>
                <c:pt idx="12">
                  <c:v>0.0641628243579987</c:v>
                </c:pt>
                <c:pt idx="13">
                  <c:v>0.0537177134159989</c:v>
                </c:pt>
                <c:pt idx="14">
                  <c:v>0.0596863482399988</c:v>
                </c:pt>
                <c:pt idx="15">
                  <c:v>0.105943268125998</c:v>
                </c:pt>
                <c:pt idx="16">
                  <c:v>0.0522255547099989</c:v>
                </c:pt>
                <c:pt idx="17">
                  <c:v>1.932345524269961</c:v>
                </c:pt>
                <c:pt idx="18">
                  <c:v>2.726173955861945</c:v>
                </c:pt>
                <c:pt idx="19">
                  <c:v>0.0462569198859991</c:v>
                </c:pt>
                <c:pt idx="20">
                  <c:v>0.0358118089439993</c:v>
                </c:pt>
                <c:pt idx="21">
                  <c:v>0.0417804437679992</c:v>
                </c:pt>
                <c:pt idx="22">
                  <c:v>0.096990315889998</c:v>
                </c:pt>
                <c:pt idx="23">
                  <c:v>0.0447647611799991</c:v>
                </c:pt>
                <c:pt idx="24">
                  <c:v>0.0552098721219989</c:v>
                </c:pt>
                <c:pt idx="25">
                  <c:v>0.0880373636539982</c:v>
                </c:pt>
                <c:pt idx="26">
                  <c:v>0.0552098721219989</c:v>
                </c:pt>
                <c:pt idx="27">
                  <c:v>0.047749078591999</c:v>
                </c:pt>
                <c:pt idx="28">
                  <c:v>0.0313353328259994</c:v>
                </c:pt>
                <c:pt idx="29">
                  <c:v>0.658041989345987</c:v>
                </c:pt>
                <c:pt idx="30">
                  <c:v>7.263828580807854</c:v>
                </c:pt>
                <c:pt idx="31">
                  <c:v>0.0567020308279989</c:v>
                </c:pt>
                <c:pt idx="32">
                  <c:v>0.134294283539997</c:v>
                </c:pt>
                <c:pt idx="33">
                  <c:v>0.0522255547099989</c:v>
                </c:pt>
                <c:pt idx="34">
                  <c:v>0.153692346717997</c:v>
                </c:pt>
                <c:pt idx="35">
                  <c:v>0.0731157765939985</c:v>
                </c:pt>
                <c:pt idx="36">
                  <c:v>0.0283510154139994</c:v>
                </c:pt>
                <c:pt idx="37">
                  <c:v>0.0940059984779981</c:v>
                </c:pt>
                <c:pt idx="38">
                  <c:v>0.0432726024739991</c:v>
                </c:pt>
                <c:pt idx="39">
                  <c:v>0.101466792007998</c:v>
                </c:pt>
                <c:pt idx="40">
                  <c:v>0.0387961263559992</c:v>
                </c:pt>
                <c:pt idx="41">
                  <c:v>5.914917110583882</c:v>
                </c:pt>
                <c:pt idx="42">
                  <c:v>3.263351090021934</c:v>
                </c:pt>
                <c:pt idx="43">
                  <c:v>0.0238745392959995</c:v>
                </c:pt>
                <c:pt idx="44">
                  <c:v>0.0761000940059985</c:v>
                </c:pt>
                <c:pt idx="45">
                  <c:v>0.0775922527119984</c:v>
                </c:pt>
                <c:pt idx="46">
                  <c:v>0.0940059984779981</c:v>
                </c:pt>
                <c:pt idx="47">
                  <c:v>0.0313353328259994</c:v>
                </c:pt>
                <c:pt idx="48">
                  <c:v>0.0522255547099989</c:v>
                </c:pt>
                <c:pt idx="49">
                  <c:v>0.295447423787994</c:v>
                </c:pt>
                <c:pt idx="50">
                  <c:v>0.0686393004759986</c:v>
                </c:pt>
                <c:pt idx="51">
                  <c:v>0.0552098721219989</c:v>
                </c:pt>
                <c:pt idx="52">
                  <c:v>0.0581941895339988</c:v>
                </c:pt>
                <c:pt idx="53">
                  <c:v>0.714744020173986</c:v>
                </c:pt>
                <c:pt idx="54">
                  <c:v>2.57098945043795</c:v>
                </c:pt>
                <c:pt idx="55">
                  <c:v>0.0596863482399988</c:v>
                </c:pt>
                <c:pt idx="56">
                  <c:v>0.096990315889998</c:v>
                </c:pt>
                <c:pt idx="57">
                  <c:v>0.0865452049479982</c:v>
                </c:pt>
                <c:pt idx="58">
                  <c:v>0.0656549830639987</c:v>
                </c:pt>
                <c:pt idx="59">
                  <c:v>0.0283510154139994</c:v>
                </c:pt>
                <c:pt idx="60">
                  <c:v>0.0820687288299983</c:v>
                </c:pt>
                <c:pt idx="61">
                  <c:v>0.140262918363997</c:v>
                </c:pt>
                <c:pt idx="62">
                  <c:v>0.0716236178879986</c:v>
                </c:pt>
                <c:pt idx="63">
                  <c:v>0.207410060133996</c:v>
                </c:pt>
                <c:pt idx="64">
                  <c:v>0.0731157765939985</c:v>
                </c:pt>
                <c:pt idx="65">
                  <c:v>3.425996388975931</c:v>
                </c:pt>
                <c:pt idx="66">
                  <c:v>1.653311846247967</c:v>
                </c:pt>
                <c:pt idx="67">
                  <c:v>0.0387961263559992</c:v>
                </c:pt>
                <c:pt idx="68">
                  <c:v>0.0641628243579987</c:v>
                </c:pt>
                <c:pt idx="69">
                  <c:v>0.0790844114179984</c:v>
                </c:pt>
                <c:pt idx="70">
                  <c:v>0.132802124833997</c:v>
                </c:pt>
                <c:pt idx="71">
                  <c:v>0.0761000940059985</c:v>
                </c:pt>
                <c:pt idx="72">
                  <c:v>0.0193980631779996</c:v>
                </c:pt>
                <c:pt idx="73">
                  <c:v>0.0238745392959995</c:v>
                </c:pt>
                <c:pt idx="74">
                  <c:v>0.0164137457659997</c:v>
                </c:pt>
                <c:pt idx="75">
                  <c:v>0.0164137457659997</c:v>
                </c:pt>
                <c:pt idx="76">
                  <c:v>0.0149215870599997</c:v>
                </c:pt>
                <c:pt idx="77">
                  <c:v>0.244714027783995</c:v>
                </c:pt>
                <c:pt idx="78">
                  <c:v>2.718713162331946</c:v>
                </c:pt>
                <c:pt idx="79">
                  <c:v>0.0313353328259994</c:v>
                </c:pt>
                <c:pt idx="80">
                  <c:v>0.0581941895339988</c:v>
                </c:pt>
                <c:pt idx="81">
                  <c:v>0.0238745392959995</c:v>
                </c:pt>
                <c:pt idx="82">
                  <c:v>0.0328274915319993</c:v>
                </c:pt>
                <c:pt idx="83">
                  <c:v>0.0179059044719996</c:v>
                </c:pt>
                <c:pt idx="84">
                  <c:v>0.0208902218839996</c:v>
                </c:pt>
                <c:pt idx="85">
                  <c:v>0.049241237297999</c:v>
                </c:pt>
                <c:pt idx="86">
                  <c:v>0.0522255547099989</c:v>
                </c:pt>
                <c:pt idx="87">
                  <c:v>0.137278600951997</c:v>
                </c:pt>
                <c:pt idx="88">
                  <c:v>0.098482474595998</c:v>
                </c:pt>
                <c:pt idx="89">
                  <c:v>5.446379276899891</c:v>
                </c:pt>
                <c:pt idx="90">
                  <c:v>1.936822000387961</c:v>
                </c:pt>
                <c:pt idx="91">
                  <c:v>0.0686393004759986</c:v>
                </c:pt>
                <c:pt idx="92">
                  <c:v>0.134294283539997</c:v>
                </c:pt>
                <c:pt idx="93">
                  <c:v>0.122357013891998</c:v>
                </c:pt>
                <c:pt idx="94">
                  <c:v>0.158168822835997</c:v>
                </c:pt>
                <c:pt idx="95">
                  <c:v>0.0835608875359983</c:v>
                </c:pt>
                <c:pt idx="96">
                  <c:v>0.105943268125998</c:v>
                </c:pt>
                <c:pt idx="97">
                  <c:v>0.265604249667995</c:v>
                </c:pt>
                <c:pt idx="98">
                  <c:v>0.190996314367996</c:v>
                </c:pt>
                <c:pt idx="99">
                  <c:v>0.047749078591999</c:v>
                </c:pt>
                <c:pt idx="100">
                  <c:v>0.0387961263559992</c:v>
                </c:pt>
                <c:pt idx="101">
                  <c:v>0.450631929211991</c:v>
                </c:pt>
                <c:pt idx="102">
                  <c:v>1.956220063565961</c:v>
                </c:pt>
                <c:pt idx="103">
                  <c:v>0.0537177134159989</c:v>
                </c:pt>
                <c:pt idx="104">
                  <c:v>0.0611785069459988</c:v>
                </c:pt>
                <c:pt idx="105">
                  <c:v>0.0805765701239984</c:v>
                </c:pt>
                <c:pt idx="106">
                  <c:v>0.0641628243579987</c:v>
                </c:pt>
                <c:pt idx="107">
                  <c:v>0.0462569198859991</c:v>
                </c:pt>
                <c:pt idx="108">
                  <c:v>0.096990315889998</c:v>
                </c:pt>
                <c:pt idx="109">
                  <c:v>0.0850530462419983</c:v>
                </c:pt>
                <c:pt idx="110">
                  <c:v>0.0567020308279989</c:v>
                </c:pt>
                <c:pt idx="111">
                  <c:v>0.0880373636539982</c:v>
                </c:pt>
                <c:pt idx="112">
                  <c:v>0.0656549830639987</c:v>
                </c:pt>
                <c:pt idx="113">
                  <c:v>2.221824313233955</c:v>
                </c:pt>
                <c:pt idx="114">
                  <c:v>1.595117656713968</c:v>
                </c:pt>
                <c:pt idx="115">
                  <c:v>0.0417804437679992</c:v>
                </c:pt>
                <c:pt idx="116">
                  <c:v>0.0417804437679992</c:v>
                </c:pt>
                <c:pt idx="117">
                  <c:v>0.0417804437679992</c:v>
                </c:pt>
                <c:pt idx="118">
                  <c:v>0.102958950713998</c:v>
                </c:pt>
                <c:pt idx="119">
                  <c:v>0.0567020308279989</c:v>
                </c:pt>
                <c:pt idx="120">
                  <c:v>0.0686393004759986</c:v>
                </c:pt>
                <c:pt idx="121">
                  <c:v>0.108927585537998</c:v>
                </c:pt>
                <c:pt idx="122">
                  <c:v>0.110419744243998</c:v>
                </c:pt>
                <c:pt idx="123">
                  <c:v>0.0552098721219989</c:v>
                </c:pt>
                <c:pt idx="124">
                  <c:v>0.0373039676499992</c:v>
                </c:pt>
                <c:pt idx="125">
                  <c:v>0.947520778309981</c:v>
                </c:pt>
                <c:pt idx="126">
                  <c:v>5.297163406299894</c:v>
                </c:pt>
                <c:pt idx="127">
                  <c:v>0.050733396003999</c:v>
                </c:pt>
                <c:pt idx="128">
                  <c:v>0.123849172597998</c:v>
                </c:pt>
                <c:pt idx="129">
                  <c:v>0.0552098721219989</c:v>
                </c:pt>
                <c:pt idx="130">
                  <c:v>0.247698345195995</c:v>
                </c:pt>
                <c:pt idx="131">
                  <c:v>0.0775922527119984</c:v>
                </c:pt>
                <c:pt idx="132">
                  <c:v>0.0134294283539997</c:v>
                </c:pt>
                <c:pt idx="133">
                  <c:v>0.0626706656519987</c:v>
                </c:pt>
                <c:pt idx="134">
                  <c:v>0.0462569198859991</c:v>
                </c:pt>
                <c:pt idx="135">
                  <c:v>0.0596863482399988</c:v>
                </c:pt>
                <c:pt idx="136">
                  <c:v>0.0537177134159989</c:v>
                </c:pt>
                <c:pt idx="137">
                  <c:v>2.46504618231195</c:v>
                </c:pt>
                <c:pt idx="138">
                  <c:v>1.680170702955966</c:v>
                </c:pt>
                <c:pt idx="139">
                  <c:v>0.0462569198859991</c:v>
                </c:pt>
                <c:pt idx="140">
                  <c:v>0.0701314591819986</c:v>
                </c:pt>
                <c:pt idx="141">
                  <c:v>0.0701314591819986</c:v>
                </c:pt>
                <c:pt idx="142">
                  <c:v>0.0701314591819986</c:v>
                </c:pt>
                <c:pt idx="143">
                  <c:v>0.0656549830639987</c:v>
                </c:pt>
                <c:pt idx="144">
                  <c:v>0.0596863482399988</c:v>
                </c:pt>
                <c:pt idx="145">
                  <c:v>0.125341331303997</c:v>
                </c:pt>
                <c:pt idx="146">
                  <c:v>0.0731157765939985</c:v>
                </c:pt>
                <c:pt idx="147">
                  <c:v>0.0193980631779996</c:v>
                </c:pt>
                <c:pt idx="148">
                  <c:v>0.0119372696479998</c:v>
                </c:pt>
                <c:pt idx="149">
                  <c:v>0.307384693435994</c:v>
                </c:pt>
                <c:pt idx="150">
                  <c:v>0.613277228165988</c:v>
                </c:pt>
                <c:pt idx="151">
                  <c:v>0.0253666980019995</c:v>
                </c:pt>
                <c:pt idx="152">
                  <c:v>0.0328274915319993</c:v>
                </c:pt>
                <c:pt idx="153">
                  <c:v>0.0761000940059985</c:v>
                </c:pt>
                <c:pt idx="154">
                  <c:v>0.049241237297999</c:v>
                </c:pt>
                <c:pt idx="155">
                  <c:v>0.0223823805899995</c:v>
                </c:pt>
                <c:pt idx="156">
                  <c:v>0.105943268125998</c:v>
                </c:pt>
                <c:pt idx="157">
                  <c:v>0.104451109419998</c:v>
                </c:pt>
                <c:pt idx="158">
                  <c:v>0.0925138397719981</c:v>
                </c:pt>
                <c:pt idx="159">
                  <c:v>0.141755077069997</c:v>
                </c:pt>
                <c:pt idx="160">
                  <c:v>0.0537177134159989</c:v>
                </c:pt>
                <c:pt idx="161">
                  <c:v>6.765447573003864</c:v>
                </c:pt>
                <c:pt idx="162">
                  <c:v>1.650327528835967</c:v>
                </c:pt>
                <c:pt idx="163">
                  <c:v>0.0567020308279989</c:v>
                </c:pt>
                <c:pt idx="164">
                  <c:v>0.0313353328259994</c:v>
                </c:pt>
                <c:pt idx="165">
                  <c:v>0.0850530462419983</c:v>
                </c:pt>
                <c:pt idx="166">
                  <c:v>0.135786442245997</c:v>
                </c:pt>
                <c:pt idx="167">
                  <c:v>0.0581941895339988</c:v>
                </c:pt>
                <c:pt idx="168">
                  <c:v>0.0432726024739991</c:v>
                </c:pt>
                <c:pt idx="169">
                  <c:v>0.0611785069459988</c:v>
                </c:pt>
                <c:pt idx="170">
                  <c:v>0.050733396003999</c:v>
                </c:pt>
                <c:pt idx="171">
                  <c:v>0.049241237297999</c:v>
                </c:pt>
                <c:pt idx="172">
                  <c:v>0.0447647611799991</c:v>
                </c:pt>
                <c:pt idx="173">
                  <c:v>0.583434054045988</c:v>
                </c:pt>
                <c:pt idx="174">
                  <c:v>4.298909231985913</c:v>
                </c:pt>
                <c:pt idx="175">
                  <c:v>0.0835608875359983</c:v>
                </c:pt>
                <c:pt idx="176">
                  <c:v>0.110419744243998</c:v>
                </c:pt>
                <c:pt idx="177">
                  <c:v>0.047749078591999</c:v>
                </c:pt>
                <c:pt idx="178">
                  <c:v>0.161153140247997</c:v>
                </c:pt>
                <c:pt idx="179">
                  <c:v>0.0716236178879986</c:v>
                </c:pt>
                <c:pt idx="180">
                  <c:v>0.0313353328259994</c:v>
                </c:pt>
                <c:pt idx="181">
                  <c:v>0.0656549830639987</c:v>
                </c:pt>
                <c:pt idx="182">
                  <c:v>0.0402882850619992</c:v>
                </c:pt>
                <c:pt idx="183">
                  <c:v>0.152200188011997</c:v>
                </c:pt>
                <c:pt idx="184">
                  <c:v>0.0775922527119984</c:v>
                </c:pt>
                <c:pt idx="185">
                  <c:v>12.09693062954176</c:v>
                </c:pt>
                <c:pt idx="186">
                  <c:v>1.242968202097975</c:v>
                </c:pt>
                <c:pt idx="187">
                  <c:v>0.0447647611799991</c:v>
                </c:pt>
                <c:pt idx="188">
                  <c:v>0.117880537773998</c:v>
                </c:pt>
                <c:pt idx="189">
                  <c:v>0.116388379067998</c:v>
                </c:pt>
                <c:pt idx="190">
                  <c:v>0.214870853663996</c:v>
                </c:pt>
                <c:pt idx="191">
                  <c:v>0.0671471417699986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4841144"/>
        <c:axId val="-2054695976"/>
      </c:barChart>
      <c:catAx>
        <c:axId val="-20548411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4695976"/>
        <c:crosses val="autoZero"/>
        <c:auto val="1"/>
        <c:lblAlgn val="ctr"/>
        <c:lblOffset val="100"/>
        <c:noMultiLvlLbl val="0"/>
      </c:catAx>
      <c:valAx>
        <c:axId val="-2054695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4841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FINAL_fourplets_coding!$F$1</c:f>
              <c:strCache>
                <c:ptCount val="1"/>
                <c:pt idx="0">
                  <c:v>ColoRect-AdenoCA</c:v>
                </c:pt>
              </c:strCache>
            </c:strRef>
          </c:tx>
          <c:invertIfNegative val="0"/>
          <c:cat>
            <c:strRef>
              <c:f>FINAL_fourplets_coding!$E$2:$E$193</c:f>
              <c:strCache>
                <c:ptCount val="192"/>
                <c:pt idx="0">
                  <c:v>A(AC)A</c:v>
                </c:pt>
                <c:pt idx="1">
                  <c:v>A(AC)C</c:v>
                </c:pt>
                <c:pt idx="2">
                  <c:v>A(AC)G</c:v>
                </c:pt>
                <c:pt idx="3">
                  <c:v>A(AC)T</c:v>
                </c:pt>
                <c:pt idx="4">
                  <c:v>A(AG)A</c:v>
                </c:pt>
                <c:pt idx="5">
                  <c:v>A(AG)C</c:v>
                </c:pt>
                <c:pt idx="6">
                  <c:v>A(AG)G</c:v>
                </c:pt>
                <c:pt idx="7">
                  <c:v>A(AG)T</c:v>
                </c:pt>
                <c:pt idx="8">
                  <c:v>A(AT)A</c:v>
                </c:pt>
                <c:pt idx="9">
                  <c:v>A(AT)C</c:v>
                </c:pt>
                <c:pt idx="10">
                  <c:v>A(AT)G</c:v>
                </c:pt>
                <c:pt idx="11">
                  <c:v>A(AT)T</c:v>
                </c:pt>
                <c:pt idx="12">
                  <c:v>A(CA)A</c:v>
                </c:pt>
                <c:pt idx="13">
                  <c:v>A(CA)C</c:v>
                </c:pt>
                <c:pt idx="14">
                  <c:v>A(CA)G</c:v>
                </c:pt>
                <c:pt idx="15">
                  <c:v>A(CA)T</c:v>
                </c:pt>
                <c:pt idx="16">
                  <c:v>A(CG)A</c:v>
                </c:pt>
                <c:pt idx="17">
                  <c:v>A(CG)C</c:v>
                </c:pt>
                <c:pt idx="18">
                  <c:v>A(CG)G</c:v>
                </c:pt>
                <c:pt idx="19">
                  <c:v>A(CG)T</c:v>
                </c:pt>
                <c:pt idx="20">
                  <c:v>A(CT)A</c:v>
                </c:pt>
                <c:pt idx="21">
                  <c:v>A(CT)C</c:v>
                </c:pt>
                <c:pt idx="22">
                  <c:v>A(CT)G</c:v>
                </c:pt>
                <c:pt idx="23">
                  <c:v>A(CT)T</c:v>
                </c:pt>
                <c:pt idx="24">
                  <c:v>A(GA)A</c:v>
                </c:pt>
                <c:pt idx="25">
                  <c:v>A(GA)C</c:v>
                </c:pt>
                <c:pt idx="26">
                  <c:v>A(GA)G</c:v>
                </c:pt>
                <c:pt idx="27">
                  <c:v>A(GA)T</c:v>
                </c:pt>
                <c:pt idx="28">
                  <c:v>A(GC)A</c:v>
                </c:pt>
                <c:pt idx="29">
                  <c:v>A(GC)C</c:v>
                </c:pt>
                <c:pt idx="30">
                  <c:v>A(GC)G</c:v>
                </c:pt>
                <c:pt idx="31">
                  <c:v>A(GC)T</c:v>
                </c:pt>
                <c:pt idx="32">
                  <c:v>A(GT)A</c:v>
                </c:pt>
                <c:pt idx="33">
                  <c:v>A(GT)C</c:v>
                </c:pt>
                <c:pt idx="34">
                  <c:v>A(GT)G</c:v>
                </c:pt>
                <c:pt idx="35">
                  <c:v>A(GT)T</c:v>
                </c:pt>
                <c:pt idx="36">
                  <c:v>A(TA)A</c:v>
                </c:pt>
                <c:pt idx="37">
                  <c:v>A(TA)C</c:v>
                </c:pt>
                <c:pt idx="38">
                  <c:v>A(TA)G</c:v>
                </c:pt>
                <c:pt idx="39">
                  <c:v>A(TA)T</c:v>
                </c:pt>
                <c:pt idx="40">
                  <c:v>A(TC)A</c:v>
                </c:pt>
                <c:pt idx="41">
                  <c:v>A(TC)C</c:v>
                </c:pt>
                <c:pt idx="42">
                  <c:v>A(TC)G</c:v>
                </c:pt>
                <c:pt idx="43">
                  <c:v>A(TC)T</c:v>
                </c:pt>
                <c:pt idx="44">
                  <c:v>A(TG)A</c:v>
                </c:pt>
                <c:pt idx="45">
                  <c:v>A(TG)C</c:v>
                </c:pt>
                <c:pt idx="46">
                  <c:v>A(TG)G</c:v>
                </c:pt>
                <c:pt idx="47">
                  <c:v>A(TG)T</c:v>
                </c:pt>
                <c:pt idx="48">
                  <c:v>C(AC)A</c:v>
                </c:pt>
                <c:pt idx="49">
                  <c:v>C(AC)C</c:v>
                </c:pt>
                <c:pt idx="50">
                  <c:v>C(AC)G</c:v>
                </c:pt>
                <c:pt idx="51">
                  <c:v>C(AC)T</c:v>
                </c:pt>
                <c:pt idx="52">
                  <c:v>C(AG)A</c:v>
                </c:pt>
                <c:pt idx="53">
                  <c:v>C(AG)C</c:v>
                </c:pt>
                <c:pt idx="54">
                  <c:v>C(AG)G</c:v>
                </c:pt>
                <c:pt idx="55">
                  <c:v>C(AG)T</c:v>
                </c:pt>
                <c:pt idx="56">
                  <c:v>C(AT)A</c:v>
                </c:pt>
                <c:pt idx="57">
                  <c:v>C(AT)C</c:v>
                </c:pt>
                <c:pt idx="58">
                  <c:v>C(AT)G</c:v>
                </c:pt>
                <c:pt idx="59">
                  <c:v>C(AT)T</c:v>
                </c:pt>
                <c:pt idx="60">
                  <c:v>C(CA)A</c:v>
                </c:pt>
                <c:pt idx="61">
                  <c:v>C(CA)C</c:v>
                </c:pt>
                <c:pt idx="62">
                  <c:v>C(CA)G</c:v>
                </c:pt>
                <c:pt idx="63">
                  <c:v>C(CA)T</c:v>
                </c:pt>
                <c:pt idx="64">
                  <c:v>C(CG)A</c:v>
                </c:pt>
                <c:pt idx="65">
                  <c:v>C(CG)C</c:v>
                </c:pt>
                <c:pt idx="66">
                  <c:v>C(CG)G</c:v>
                </c:pt>
                <c:pt idx="67">
                  <c:v>C(CG)T</c:v>
                </c:pt>
                <c:pt idx="68">
                  <c:v>C(CT)A</c:v>
                </c:pt>
                <c:pt idx="69">
                  <c:v>C(CT)C</c:v>
                </c:pt>
                <c:pt idx="70">
                  <c:v>C(CT)G</c:v>
                </c:pt>
                <c:pt idx="71">
                  <c:v>C(CT)T</c:v>
                </c:pt>
                <c:pt idx="72">
                  <c:v>C(GA)A</c:v>
                </c:pt>
                <c:pt idx="73">
                  <c:v>C(GA)C</c:v>
                </c:pt>
                <c:pt idx="74">
                  <c:v>C(GA)G</c:v>
                </c:pt>
                <c:pt idx="75">
                  <c:v>C(GA)T</c:v>
                </c:pt>
                <c:pt idx="76">
                  <c:v>C(GC)A</c:v>
                </c:pt>
                <c:pt idx="77">
                  <c:v>C(GC)C</c:v>
                </c:pt>
                <c:pt idx="78">
                  <c:v>C(GC)G</c:v>
                </c:pt>
                <c:pt idx="79">
                  <c:v>C(GC)T</c:v>
                </c:pt>
                <c:pt idx="80">
                  <c:v>C(GT)A</c:v>
                </c:pt>
                <c:pt idx="81">
                  <c:v>C(GT)C</c:v>
                </c:pt>
                <c:pt idx="82">
                  <c:v>C(GT)G</c:v>
                </c:pt>
                <c:pt idx="83">
                  <c:v>C(GT)T</c:v>
                </c:pt>
                <c:pt idx="84">
                  <c:v>C(TA)A</c:v>
                </c:pt>
                <c:pt idx="85">
                  <c:v>C(TA)C</c:v>
                </c:pt>
                <c:pt idx="86">
                  <c:v>C(TA)G</c:v>
                </c:pt>
                <c:pt idx="87">
                  <c:v>C(TA)T</c:v>
                </c:pt>
                <c:pt idx="88">
                  <c:v>C(TC)A</c:v>
                </c:pt>
                <c:pt idx="89">
                  <c:v>C(TC)C</c:v>
                </c:pt>
                <c:pt idx="90">
                  <c:v>C(TC)G</c:v>
                </c:pt>
                <c:pt idx="91">
                  <c:v>C(TC)T</c:v>
                </c:pt>
                <c:pt idx="92">
                  <c:v>C(TG)A</c:v>
                </c:pt>
                <c:pt idx="93">
                  <c:v>C(TG)C</c:v>
                </c:pt>
                <c:pt idx="94">
                  <c:v>C(TG)G</c:v>
                </c:pt>
                <c:pt idx="95">
                  <c:v>C(TG)T</c:v>
                </c:pt>
                <c:pt idx="96">
                  <c:v>G(AC)A</c:v>
                </c:pt>
                <c:pt idx="97">
                  <c:v>G(AC)C</c:v>
                </c:pt>
                <c:pt idx="98">
                  <c:v>G(AC)G</c:v>
                </c:pt>
                <c:pt idx="99">
                  <c:v>G(AC)T</c:v>
                </c:pt>
                <c:pt idx="100">
                  <c:v>G(AG)A</c:v>
                </c:pt>
                <c:pt idx="101">
                  <c:v>G(AG)C</c:v>
                </c:pt>
                <c:pt idx="102">
                  <c:v>G(AG)G</c:v>
                </c:pt>
                <c:pt idx="103">
                  <c:v>G(AG)T</c:v>
                </c:pt>
                <c:pt idx="104">
                  <c:v>G(AT)A</c:v>
                </c:pt>
                <c:pt idx="105">
                  <c:v>G(AT)C</c:v>
                </c:pt>
                <c:pt idx="106">
                  <c:v>G(AT)G</c:v>
                </c:pt>
                <c:pt idx="107">
                  <c:v>G(AT)T</c:v>
                </c:pt>
                <c:pt idx="108">
                  <c:v>G(CA)A</c:v>
                </c:pt>
                <c:pt idx="109">
                  <c:v>G(CA)C</c:v>
                </c:pt>
                <c:pt idx="110">
                  <c:v>G(CA)G</c:v>
                </c:pt>
                <c:pt idx="111">
                  <c:v>G(CA)T</c:v>
                </c:pt>
                <c:pt idx="112">
                  <c:v>G(CG)A</c:v>
                </c:pt>
                <c:pt idx="113">
                  <c:v>G(CG)C</c:v>
                </c:pt>
                <c:pt idx="114">
                  <c:v>G(CG)G</c:v>
                </c:pt>
                <c:pt idx="115">
                  <c:v>G(CG)T</c:v>
                </c:pt>
                <c:pt idx="116">
                  <c:v>G(CT)A</c:v>
                </c:pt>
                <c:pt idx="117">
                  <c:v>G(CT)C</c:v>
                </c:pt>
                <c:pt idx="118">
                  <c:v>G(CT)G</c:v>
                </c:pt>
                <c:pt idx="119">
                  <c:v>G(CT)T</c:v>
                </c:pt>
                <c:pt idx="120">
                  <c:v>G(GA)A</c:v>
                </c:pt>
                <c:pt idx="121">
                  <c:v>G(GA)C</c:v>
                </c:pt>
                <c:pt idx="122">
                  <c:v>G(GA)G</c:v>
                </c:pt>
                <c:pt idx="123">
                  <c:v>G(GA)T</c:v>
                </c:pt>
                <c:pt idx="124">
                  <c:v>G(GC)A</c:v>
                </c:pt>
                <c:pt idx="125">
                  <c:v>G(GC)C</c:v>
                </c:pt>
                <c:pt idx="126">
                  <c:v>G(GC)G</c:v>
                </c:pt>
                <c:pt idx="127">
                  <c:v>G(GC)T</c:v>
                </c:pt>
                <c:pt idx="128">
                  <c:v>G(GT)A</c:v>
                </c:pt>
                <c:pt idx="129">
                  <c:v>G(GT)C</c:v>
                </c:pt>
                <c:pt idx="130">
                  <c:v>G(GT)G</c:v>
                </c:pt>
                <c:pt idx="131">
                  <c:v>G(GT)T</c:v>
                </c:pt>
                <c:pt idx="132">
                  <c:v>G(TA)A</c:v>
                </c:pt>
                <c:pt idx="133">
                  <c:v>G(TA)C</c:v>
                </c:pt>
                <c:pt idx="134">
                  <c:v>G(TA)G</c:v>
                </c:pt>
                <c:pt idx="135">
                  <c:v>G(TA)T</c:v>
                </c:pt>
                <c:pt idx="136">
                  <c:v>G(TC)A</c:v>
                </c:pt>
                <c:pt idx="137">
                  <c:v>G(TC)C</c:v>
                </c:pt>
                <c:pt idx="138">
                  <c:v>G(TC)G</c:v>
                </c:pt>
                <c:pt idx="139">
                  <c:v>G(TC)T</c:v>
                </c:pt>
                <c:pt idx="140">
                  <c:v>G(TG)A</c:v>
                </c:pt>
                <c:pt idx="141">
                  <c:v>G(TG)C</c:v>
                </c:pt>
                <c:pt idx="142">
                  <c:v>G(TG)G</c:v>
                </c:pt>
                <c:pt idx="143">
                  <c:v>G(TG)T</c:v>
                </c:pt>
                <c:pt idx="144">
                  <c:v>T(AC)A</c:v>
                </c:pt>
                <c:pt idx="145">
                  <c:v>T(AC)C</c:v>
                </c:pt>
                <c:pt idx="146">
                  <c:v>T(AC)G</c:v>
                </c:pt>
                <c:pt idx="147">
                  <c:v>T(AC)T</c:v>
                </c:pt>
                <c:pt idx="148">
                  <c:v>T(AG)A</c:v>
                </c:pt>
                <c:pt idx="149">
                  <c:v>T(AG)C</c:v>
                </c:pt>
                <c:pt idx="150">
                  <c:v>T(AG)G</c:v>
                </c:pt>
                <c:pt idx="151">
                  <c:v>T(AG)T</c:v>
                </c:pt>
                <c:pt idx="152">
                  <c:v>T(AT)A</c:v>
                </c:pt>
                <c:pt idx="153">
                  <c:v>T(AT)C</c:v>
                </c:pt>
                <c:pt idx="154">
                  <c:v>T(AT)G</c:v>
                </c:pt>
                <c:pt idx="155">
                  <c:v>T(AT)T</c:v>
                </c:pt>
                <c:pt idx="156">
                  <c:v>T(CA)A</c:v>
                </c:pt>
                <c:pt idx="157">
                  <c:v>T(CA)C</c:v>
                </c:pt>
                <c:pt idx="158">
                  <c:v>T(CA)G</c:v>
                </c:pt>
                <c:pt idx="159">
                  <c:v>T(CA)T</c:v>
                </c:pt>
                <c:pt idx="160">
                  <c:v>T(CG)A</c:v>
                </c:pt>
                <c:pt idx="161">
                  <c:v>T(CG)C</c:v>
                </c:pt>
                <c:pt idx="162">
                  <c:v>T(CG)G</c:v>
                </c:pt>
                <c:pt idx="163">
                  <c:v>T(CG)T</c:v>
                </c:pt>
                <c:pt idx="164">
                  <c:v>T(CT)A</c:v>
                </c:pt>
                <c:pt idx="165">
                  <c:v>T(CT)C</c:v>
                </c:pt>
                <c:pt idx="166">
                  <c:v>T(CT)G</c:v>
                </c:pt>
                <c:pt idx="167">
                  <c:v>T(CT)T</c:v>
                </c:pt>
                <c:pt idx="168">
                  <c:v>T(GA)A</c:v>
                </c:pt>
                <c:pt idx="169">
                  <c:v>T(GA)C</c:v>
                </c:pt>
                <c:pt idx="170">
                  <c:v>T(GA)G</c:v>
                </c:pt>
                <c:pt idx="171">
                  <c:v>T(GA)T</c:v>
                </c:pt>
                <c:pt idx="172">
                  <c:v>T(GC)A</c:v>
                </c:pt>
                <c:pt idx="173">
                  <c:v>T(GC)C</c:v>
                </c:pt>
                <c:pt idx="174">
                  <c:v>T(GC)G</c:v>
                </c:pt>
                <c:pt idx="175">
                  <c:v>T(GC)T</c:v>
                </c:pt>
                <c:pt idx="176">
                  <c:v>T(GT)A</c:v>
                </c:pt>
                <c:pt idx="177">
                  <c:v>T(GT)C</c:v>
                </c:pt>
                <c:pt idx="178">
                  <c:v>T(GT)G</c:v>
                </c:pt>
                <c:pt idx="179">
                  <c:v>T(GT)T</c:v>
                </c:pt>
                <c:pt idx="180">
                  <c:v>T(TA)A</c:v>
                </c:pt>
                <c:pt idx="181">
                  <c:v>T(TA)C</c:v>
                </c:pt>
                <c:pt idx="182">
                  <c:v>T(TA)G</c:v>
                </c:pt>
                <c:pt idx="183">
                  <c:v>T(TA)T</c:v>
                </c:pt>
                <c:pt idx="184">
                  <c:v>T(TC)A</c:v>
                </c:pt>
                <c:pt idx="185">
                  <c:v>T(TC)C</c:v>
                </c:pt>
                <c:pt idx="186">
                  <c:v>T(TC)G</c:v>
                </c:pt>
                <c:pt idx="187">
                  <c:v>T(TC)T</c:v>
                </c:pt>
                <c:pt idx="188">
                  <c:v>T(TG)A</c:v>
                </c:pt>
                <c:pt idx="189">
                  <c:v>T(TG)C</c:v>
                </c:pt>
                <c:pt idx="190">
                  <c:v>T(TG)G</c:v>
                </c:pt>
                <c:pt idx="191">
                  <c:v>T(TG)T</c:v>
                </c:pt>
              </c:strCache>
            </c:strRef>
          </c:cat>
          <c:val>
            <c:numRef>
              <c:f>FINAL_fourplets_coding!$F$2:$F$193</c:f>
              <c:numCache>
                <c:formatCode>General</c:formatCode>
                <c:ptCount val="192"/>
                <c:pt idx="0">
                  <c:v>1.506094083352696</c:v>
                </c:pt>
                <c:pt idx="1">
                  <c:v>0.145751040324454</c:v>
                </c:pt>
                <c:pt idx="2">
                  <c:v>0.471050463657295</c:v>
                </c:pt>
                <c:pt idx="3">
                  <c:v>0.272491075389198</c:v>
                </c:pt>
                <c:pt idx="4">
                  <c:v>0.219682727445555</c:v>
                </c:pt>
                <c:pt idx="5">
                  <c:v>0.483724467163769</c:v>
                </c:pt>
                <c:pt idx="6">
                  <c:v>0.166874379501912</c:v>
                </c:pt>
                <c:pt idx="7">
                  <c:v>0.149975708159946</c:v>
                </c:pt>
                <c:pt idx="8">
                  <c:v>0.0739316871211001</c:v>
                </c:pt>
                <c:pt idx="9">
                  <c:v>0.0528083479436429</c:v>
                </c:pt>
                <c:pt idx="10">
                  <c:v>0.0443590122726601</c:v>
                </c:pt>
                <c:pt idx="11">
                  <c:v>0.10350436196954</c:v>
                </c:pt>
                <c:pt idx="12">
                  <c:v>0.109841363722777</c:v>
                </c:pt>
                <c:pt idx="13">
                  <c:v>0.13307703681798</c:v>
                </c:pt>
                <c:pt idx="14">
                  <c:v>0.0316850087661858</c:v>
                </c:pt>
                <c:pt idx="15">
                  <c:v>0.194334720432606</c:v>
                </c:pt>
                <c:pt idx="16">
                  <c:v>0.0337973426839315</c:v>
                </c:pt>
                <c:pt idx="17">
                  <c:v>0.0380220105194229</c:v>
                </c:pt>
                <c:pt idx="18">
                  <c:v>0.0253480070129486</c:v>
                </c:pt>
                <c:pt idx="19">
                  <c:v>0.0528083479436429</c:v>
                </c:pt>
                <c:pt idx="20">
                  <c:v>0.321074755497349</c:v>
                </c:pt>
                <c:pt idx="21">
                  <c:v>0.34008576075706</c:v>
                </c:pt>
                <c:pt idx="22">
                  <c:v>3.24032022982193</c:v>
                </c:pt>
                <c:pt idx="23">
                  <c:v>0.32529942333284</c:v>
                </c:pt>
                <c:pt idx="24">
                  <c:v>1.007583278764707</c:v>
                </c:pt>
                <c:pt idx="25">
                  <c:v>1.275849686318413</c:v>
                </c:pt>
                <c:pt idx="26">
                  <c:v>0.331636425086078</c:v>
                </c:pt>
                <c:pt idx="27">
                  <c:v>0.2957267484844</c:v>
                </c:pt>
                <c:pt idx="28">
                  <c:v>0.0612576836146258</c:v>
                </c:pt>
                <c:pt idx="29">
                  <c:v>0.0380220105194229</c:v>
                </c:pt>
                <c:pt idx="30">
                  <c:v>0.0401343444371686</c:v>
                </c:pt>
                <c:pt idx="31">
                  <c:v>0.0591453496968801</c:v>
                </c:pt>
                <c:pt idx="32">
                  <c:v>6.026488667328531</c:v>
                </c:pt>
                <c:pt idx="33">
                  <c:v>0.435140787055618</c:v>
                </c:pt>
                <c:pt idx="34">
                  <c:v>0.914640586383896</c:v>
                </c:pt>
                <c:pt idx="35">
                  <c:v>0.164762045584166</c:v>
                </c:pt>
                <c:pt idx="36">
                  <c:v>0.0359096766016772</c:v>
                </c:pt>
                <c:pt idx="37">
                  <c:v>0.0612576836146258</c:v>
                </c:pt>
                <c:pt idx="38">
                  <c:v>0.0401343444371686</c:v>
                </c:pt>
                <c:pt idx="39">
                  <c:v>0.114066031558269</c:v>
                </c:pt>
                <c:pt idx="40">
                  <c:v>0.238693732705266</c:v>
                </c:pt>
                <c:pt idx="41">
                  <c:v>0.247143068376249</c:v>
                </c:pt>
                <c:pt idx="42">
                  <c:v>0.392894108700703</c:v>
                </c:pt>
                <c:pt idx="43">
                  <c:v>0.171099047337403</c:v>
                </c:pt>
                <c:pt idx="44">
                  <c:v>0.0570330157791344</c:v>
                </c:pt>
                <c:pt idx="45">
                  <c:v>0.109841363722777</c:v>
                </c:pt>
                <c:pt idx="46">
                  <c:v>0.0485836801081515</c:v>
                </c:pt>
                <c:pt idx="47">
                  <c:v>0.255592404047232</c:v>
                </c:pt>
                <c:pt idx="48">
                  <c:v>0.082381022792083</c:v>
                </c:pt>
                <c:pt idx="49">
                  <c:v>0.0802686888743372</c:v>
                </c:pt>
                <c:pt idx="50">
                  <c:v>0.200671722185843</c:v>
                </c:pt>
                <c:pt idx="51">
                  <c:v>0.0464713461904058</c:v>
                </c:pt>
                <c:pt idx="52">
                  <c:v>0.278828077142435</c:v>
                </c:pt>
                <c:pt idx="53">
                  <c:v>0.439365454891109</c:v>
                </c:pt>
                <c:pt idx="54">
                  <c:v>0.513297142012209</c:v>
                </c:pt>
                <c:pt idx="55">
                  <c:v>0.390781774782958</c:v>
                </c:pt>
                <c:pt idx="56">
                  <c:v>0.0337973426839315</c:v>
                </c:pt>
                <c:pt idx="57">
                  <c:v>0.0359096766016772</c:v>
                </c:pt>
                <c:pt idx="58">
                  <c:v>0.0654823514501172</c:v>
                </c:pt>
                <c:pt idx="59">
                  <c:v>0.0359096766016772</c:v>
                </c:pt>
                <c:pt idx="60">
                  <c:v>0.253480070129486</c:v>
                </c:pt>
                <c:pt idx="61">
                  <c:v>0.291502080648909</c:v>
                </c:pt>
                <c:pt idx="62">
                  <c:v>0.156312709913183</c:v>
                </c:pt>
                <c:pt idx="63">
                  <c:v>1.047717623201876</c:v>
                </c:pt>
                <c:pt idx="64">
                  <c:v>0.0274603409306943</c:v>
                </c:pt>
                <c:pt idx="65">
                  <c:v>0.02957267484844</c:v>
                </c:pt>
                <c:pt idx="66">
                  <c:v>0.0105616695887286</c:v>
                </c:pt>
                <c:pt idx="67">
                  <c:v>0.0443590122726601</c:v>
                </c:pt>
                <c:pt idx="68">
                  <c:v>0.223907395281046</c:v>
                </c:pt>
                <c:pt idx="69">
                  <c:v>0.291502080648909</c:v>
                </c:pt>
                <c:pt idx="70">
                  <c:v>3.170613210536322</c:v>
                </c:pt>
                <c:pt idx="71">
                  <c:v>0.304176084155383</c:v>
                </c:pt>
                <c:pt idx="72">
                  <c:v>9.311167909423121</c:v>
                </c:pt>
                <c:pt idx="73">
                  <c:v>5.899748632263788</c:v>
                </c:pt>
                <c:pt idx="74">
                  <c:v>3.020637502376375</c:v>
                </c:pt>
                <c:pt idx="75">
                  <c:v>3.09245685557973</c:v>
                </c:pt>
                <c:pt idx="76">
                  <c:v>0.0126740035064743</c:v>
                </c:pt>
                <c:pt idx="77">
                  <c:v>0.0190110052597114</c:v>
                </c:pt>
                <c:pt idx="78">
                  <c:v>0.0211233391774572</c:v>
                </c:pt>
                <c:pt idx="79">
                  <c:v>0.00422466783549143</c:v>
                </c:pt>
                <c:pt idx="80">
                  <c:v>0.11829069939376</c:v>
                </c:pt>
                <c:pt idx="81">
                  <c:v>0.0908303584630658</c:v>
                </c:pt>
                <c:pt idx="82">
                  <c:v>0.213345725692317</c:v>
                </c:pt>
                <c:pt idx="83">
                  <c:v>0.0253480070129486</c:v>
                </c:pt>
                <c:pt idx="84">
                  <c:v>0.0190110052597114</c:v>
                </c:pt>
                <c:pt idx="85">
                  <c:v>0.0675946853678629</c:v>
                </c:pt>
                <c:pt idx="86">
                  <c:v>0.0485836801081515</c:v>
                </c:pt>
                <c:pt idx="87">
                  <c:v>0.0675946853678629</c:v>
                </c:pt>
                <c:pt idx="88">
                  <c:v>0.101392028051794</c:v>
                </c:pt>
                <c:pt idx="89">
                  <c:v>0.228132063116537</c:v>
                </c:pt>
                <c:pt idx="90">
                  <c:v>0.428803785302381</c:v>
                </c:pt>
                <c:pt idx="91">
                  <c:v>0.173211381255149</c:v>
                </c:pt>
                <c:pt idx="92">
                  <c:v>0.0570330157791344</c:v>
                </c:pt>
                <c:pt idx="93">
                  <c:v>0.111953697640523</c:v>
                </c:pt>
                <c:pt idx="94">
                  <c:v>0.166874379501912</c:v>
                </c:pt>
                <c:pt idx="95">
                  <c:v>0.471050463657295</c:v>
                </c:pt>
                <c:pt idx="96">
                  <c:v>0.171099047337403</c:v>
                </c:pt>
                <c:pt idx="97">
                  <c:v>0.0992796941340487</c:v>
                </c:pt>
                <c:pt idx="98">
                  <c:v>0.109841363722777</c:v>
                </c:pt>
                <c:pt idx="99">
                  <c:v>0.0992796941340487</c:v>
                </c:pt>
                <c:pt idx="100">
                  <c:v>0.359096766016772</c:v>
                </c:pt>
                <c:pt idx="101">
                  <c:v>0.74987854079973</c:v>
                </c:pt>
                <c:pt idx="102">
                  <c:v>0.204896390021335</c:v>
                </c:pt>
                <c:pt idx="103">
                  <c:v>0.261929405800469</c:v>
                </c:pt>
                <c:pt idx="104">
                  <c:v>0.0401343444371686</c:v>
                </c:pt>
                <c:pt idx="105">
                  <c:v>0.0633700175323715</c:v>
                </c:pt>
                <c:pt idx="106">
                  <c:v>0.0760440210388458</c:v>
                </c:pt>
                <c:pt idx="107">
                  <c:v>0.0612576836146258</c:v>
                </c:pt>
                <c:pt idx="108">
                  <c:v>0.204896390021335</c:v>
                </c:pt>
                <c:pt idx="109">
                  <c:v>0.20700872393908</c:v>
                </c:pt>
                <c:pt idx="110">
                  <c:v>0.101392028051794</c:v>
                </c:pt>
                <c:pt idx="111">
                  <c:v>0.375995437358738</c:v>
                </c:pt>
                <c:pt idx="112">
                  <c:v>0.0359096766016772</c:v>
                </c:pt>
                <c:pt idx="113">
                  <c:v>0.0760440210388458</c:v>
                </c:pt>
                <c:pt idx="114">
                  <c:v>0.0232356730952029</c:v>
                </c:pt>
                <c:pt idx="115">
                  <c:v>0.0570330157791344</c:v>
                </c:pt>
                <c:pt idx="116">
                  <c:v>0.713968864198052</c:v>
                </c:pt>
                <c:pt idx="117">
                  <c:v>1.691979468114319</c:v>
                </c:pt>
                <c:pt idx="118">
                  <c:v>5.743435922350605</c:v>
                </c:pt>
                <c:pt idx="119">
                  <c:v>1.375129380452462</c:v>
                </c:pt>
                <c:pt idx="120">
                  <c:v>0.785788217401407</c:v>
                </c:pt>
                <c:pt idx="121">
                  <c:v>1.734226146469234</c:v>
                </c:pt>
                <c:pt idx="122">
                  <c:v>0.297839082402146</c:v>
                </c:pt>
                <c:pt idx="123">
                  <c:v>0.32529942333284</c:v>
                </c:pt>
                <c:pt idx="124">
                  <c:v>0.0422466783549143</c:v>
                </c:pt>
                <c:pt idx="125">
                  <c:v>0.0908303584630658</c:v>
                </c:pt>
                <c:pt idx="126">
                  <c:v>0.0359096766016772</c:v>
                </c:pt>
                <c:pt idx="127">
                  <c:v>0.0654823514501172</c:v>
                </c:pt>
                <c:pt idx="128">
                  <c:v>0.327411757250586</c:v>
                </c:pt>
                <c:pt idx="129">
                  <c:v>0.209121057856826</c:v>
                </c:pt>
                <c:pt idx="130">
                  <c:v>0.285165078895672</c:v>
                </c:pt>
                <c:pt idx="131">
                  <c:v>0.137301704653472</c:v>
                </c:pt>
                <c:pt idx="132">
                  <c:v>0.0253480070129486</c:v>
                </c:pt>
                <c:pt idx="133">
                  <c:v>0.0464713461904058</c:v>
                </c:pt>
                <c:pt idx="134">
                  <c:v>0.0337973426839315</c:v>
                </c:pt>
                <c:pt idx="135">
                  <c:v>0.0464713461904058</c:v>
                </c:pt>
                <c:pt idx="136">
                  <c:v>0.540757482942904</c:v>
                </c:pt>
                <c:pt idx="137">
                  <c:v>0.675946853678629</c:v>
                </c:pt>
                <c:pt idx="138">
                  <c:v>0.445702456644346</c:v>
                </c:pt>
                <c:pt idx="139">
                  <c:v>0.551319152531632</c:v>
                </c:pt>
                <c:pt idx="140">
                  <c:v>0.02957267484844</c:v>
                </c:pt>
                <c:pt idx="141">
                  <c:v>0.0908303584630658</c:v>
                </c:pt>
                <c:pt idx="142">
                  <c:v>0.0506960140258972</c:v>
                </c:pt>
                <c:pt idx="143">
                  <c:v>0.173211381255149</c:v>
                </c:pt>
                <c:pt idx="144">
                  <c:v>0.166874379501912</c:v>
                </c:pt>
                <c:pt idx="145">
                  <c:v>0.0168986713419657</c:v>
                </c:pt>
                <c:pt idx="146">
                  <c:v>0.0612576836146258</c:v>
                </c:pt>
                <c:pt idx="147">
                  <c:v>0.0380220105194229</c:v>
                </c:pt>
                <c:pt idx="148">
                  <c:v>0.164762045584166</c:v>
                </c:pt>
                <c:pt idx="149">
                  <c:v>0.555543820367124</c:v>
                </c:pt>
                <c:pt idx="150">
                  <c:v>0.114066031558269</c:v>
                </c:pt>
                <c:pt idx="151">
                  <c:v>0.23658139878752</c:v>
                </c:pt>
                <c:pt idx="152">
                  <c:v>0.0422466783549143</c:v>
                </c:pt>
                <c:pt idx="153">
                  <c:v>0.0168986713419657</c:v>
                </c:pt>
                <c:pt idx="154">
                  <c:v>0.0105616695887286</c:v>
                </c:pt>
                <c:pt idx="155">
                  <c:v>0.0316850087661858</c:v>
                </c:pt>
                <c:pt idx="156">
                  <c:v>1.064616294543842</c:v>
                </c:pt>
                <c:pt idx="157">
                  <c:v>0.289389746731163</c:v>
                </c:pt>
                <c:pt idx="158">
                  <c:v>0.143638706406709</c:v>
                </c:pt>
                <c:pt idx="159">
                  <c:v>6.315878414059694</c:v>
                </c:pt>
                <c:pt idx="160">
                  <c:v>0.0506960140258972</c:v>
                </c:pt>
                <c:pt idx="161">
                  <c:v>0.0506960140258972</c:v>
                </c:pt>
                <c:pt idx="162">
                  <c:v>0.0316850087661858</c:v>
                </c:pt>
                <c:pt idx="163">
                  <c:v>0.0760440210388458</c:v>
                </c:pt>
                <c:pt idx="164">
                  <c:v>0.308400751990875</c:v>
                </c:pt>
                <c:pt idx="165">
                  <c:v>0.800574554825627</c:v>
                </c:pt>
                <c:pt idx="166">
                  <c:v>9.298493905916647</c:v>
                </c:pt>
                <c:pt idx="167">
                  <c:v>1.083627299803553</c:v>
                </c:pt>
                <c:pt idx="168">
                  <c:v>0.314737753744112</c:v>
                </c:pt>
                <c:pt idx="169">
                  <c:v>0.678059187596375</c:v>
                </c:pt>
                <c:pt idx="170">
                  <c:v>0.28094041106018</c:v>
                </c:pt>
                <c:pt idx="171">
                  <c:v>0.306288418073129</c:v>
                </c:pt>
                <c:pt idx="172">
                  <c:v>0.0232356730952029</c:v>
                </c:pt>
                <c:pt idx="173">
                  <c:v>0.0401343444371686</c:v>
                </c:pt>
                <c:pt idx="174">
                  <c:v>0.0274603409306943</c:v>
                </c:pt>
                <c:pt idx="175">
                  <c:v>0.0485836801081515</c:v>
                </c:pt>
                <c:pt idx="176">
                  <c:v>1.04138062144864</c:v>
                </c:pt>
                <c:pt idx="177">
                  <c:v>0.164762045584166</c:v>
                </c:pt>
                <c:pt idx="178">
                  <c:v>0.272491075389198</c:v>
                </c:pt>
                <c:pt idx="179">
                  <c:v>0.082381022792083</c:v>
                </c:pt>
                <c:pt idx="180">
                  <c:v>0.0253480070129486</c:v>
                </c:pt>
                <c:pt idx="181">
                  <c:v>0.0422466783549143</c:v>
                </c:pt>
                <c:pt idx="182">
                  <c:v>0.0126740035064743</c:v>
                </c:pt>
                <c:pt idx="183">
                  <c:v>0.0697070192856087</c:v>
                </c:pt>
                <c:pt idx="184">
                  <c:v>0.16264971166642</c:v>
                </c:pt>
                <c:pt idx="185">
                  <c:v>0.318962421579603</c:v>
                </c:pt>
                <c:pt idx="186">
                  <c:v>0.25136773621174</c:v>
                </c:pt>
                <c:pt idx="187">
                  <c:v>0.238693732705266</c:v>
                </c:pt>
                <c:pt idx="188">
                  <c:v>0.152088042077692</c:v>
                </c:pt>
                <c:pt idx="189">
                  <c:v>0.202784056103589</c:v>
                </c:pt>
                <c:pt idx="190">
                  <c:v>0.0528083479436429</c:v>
                </c:pt>
                <c:pt idx="191">
                  <c:v>1.489195412010731</c:v>
                </c:pt>
              </c:numCache>
            </c:numRef>
          </c:val>
        </c:ser>
        <c:ser>
          <c:idx val="1"/>
          <c:order val="1"/>
          <c:tx>
            <c:strRef>
              <c:f>FINAL_fourplets_coding!$G$1</c:f>
              <c:strCache>
                <c:ptCount val="1"/>
                <c:pt idx="0">
                  <c:v>Eso-AdenoCa</c:v>
                </c:pt>
              </c:strCache>
            </c:strRef>
          </c:tx>
          <c:invertIfNegative val="0"/>
          <c:cat>
            <c:strRef>
              <c:f>FINAL_fourplets_coding!$E$2:$E$193</c:f>
              <c:strCache>
                <c:ptCount val="192"/>
                <c:pt idx="0">
                  <c:v>A(AC)A</c:v>
                </c:pt>
                <c:pt idx="1">
                  <c:v>A(AC)C</c:v>
                </c:pt>
                <c:pt idx="2">
                  <c:v>A(AC)G</c:v>
                </c:pt>
                <c:pt idx="3">
                  <c:v>A(AC)T</c:v>
                </c:pt>
                <c:pt idx="4">
                  <c:v>A(AG)A</c:v>
                </c:pt>
                <c:pt idx="5">
                  <c:v>A(AG)C</c:v>
                </c:pt>
                <c:pt idx="6">
                  <c:v>A(AG)G</c:v>
                </c:pt>
                <c:pt idx="7">
                  <c:v>A(AG)T</c:v>
                </c:pt>
                <c:pt idx="8">
                  <c:v>A(AT)A</c:v>
                </c:pt>
                <c:pt idx="9">
                  <c:v>A(AT)C</c:v>
                </c:pt>
                <c:pt idx="10">
                  <c:v>A(AT)G</c:v>
                </c:pt>
                <c:pt idx="11">
                  <c:v>A(AT)T</c:v>
                </c:pt>
                <c:pt idx="12">
                  <c:v>A(CA)A</c:v>
                </c:pt>
                <c:pt idx="13">
                  <c:v>A(CA)C</c:v>
                </c:pt>
                <c:pt idx="14">
                  <c:v>A(CA)G</c:v>
                </c:pt>
                <c:pt idx="15">
                  <c:v>A(CA)T</c:v>
                </c:pt>
                <c:pt idx="16">
                  <c:v>A(CG)A</c:v>
                </c:pt>
                <c:pt idx="17">
                  <c:v>A(CG)C</c:v>
                </c:pt>
                <c:pt idx="18">
                  <c:v>A(CG)G</c:v>
                </c:pt>
                <c:pt idx="19">
                  <c:v>A(CG)T</c:v>
                </c:pt>
                <c:pt idx="20">
                  <c:v>A(CT)A</c:v>
                </c:pt>
                <c:pt idx="21">
                  <c:v>A(CT)C</c:v>
                </c:pt>
                <c:pt idx="22">
                  <c:v>A(CT)G</c:v>
                </c:pt>
                <c:pt idx="23">
                  <c:v>A(CT)T</c:v>
                </c:pt>
                <c:pt idx="24">
                  <c:v>A(GA)A</c:v>
                </c:pt>
                <c:pt idx="25">
                  <c:v>A(GA)C</c:v>
                </c:pt>
                <c:pt idx="26">
                  <c:v>A(GA)G</c:v>
                </c:pt>
                <c:pt idx="27">
                  <c:v>A(GA)T</c:v>
                </c:pt>
                <c:pt idx="28">
                  <c:v>A(GC)A</c:v>
                </c:pt>
                <c:pt idx="29">
                  <c:v>A(GC)C</c:v>
                </c:pt>
                <c:pt idx="30">
                  <c:v>A(GC)G</c:v>
                </c:pt>
                <c:pt idx="31">
                  <c:v>A(GC)T</c:v>
                </c:pt>
                <c:pt idx="32">
                  <c:v>A(GT)A</c:v>
                </c:pt>
                <c:pt idx="33">
                  <c:v>A(GT)C</c:v>
                </c:pt>
                <c:pt idx="34">
                  <c:v>A(GT)G</c:v>
                </c:pt>
                <c:pt idx="35">
                  <c:v>A(GT)T</c:v>
                </c:pt>
                <c:pt idx="36">
                  <c:v>A(TA)A</c:v>
                </c:pt>
                <c:pt idx="37">
                  <c:v>A(TA)C</c:v>
                </c:pt>
                <c:pt idx="38">
                  <c:v>A(TA)G</c:v>
                </c:pt>
                <c:pt idx="39">
                  <c:v>A(TA)T</c:v>
                </c:pt>
                <c:pt idx="40">
                  <c:v>A(TC)A</c:v>
                </c:pt>
                <c:pt idx="41">
                  <c:v>A(TC)C</c:v>
                </c:pt>
                <c:pt idx="42">
                  <c:v>A(TC)G</c:v>
                </c:pt>
                <c:pt idx="43">
                  <c:v>A(TC)T</c:v>
                </c:pt>
                <c:pt idx="44">
                  <c:v>A(TG)A</c:v>
                </c:pt>
                <c:pt idx="45">
                  <c:v>A(TG)C</c:v>
                </c:pt>
                <c:pt idx="46">
                  <c:v>A(TG)G</c:v>
                </c:pt>
                <c:pt idx="47">
                  <c:v>A(TG)T</c:v>
                </c:pt>
                <c:pt idx="48">
                  <c:v>C(AC)A</c:v>
                </c:pt>
                <c:pt idx="49">
                  <c:v>C(AC)C</c:v>
                </c:pt>
                <c:pt idx="50">
                  <c:v>C(AC)G</c:v>
                </c:pt>
                <c:pt idx="51">
                  <c:v>C(AC)T</c:v>
                </c:pt>
                <c:pt idx="52">
                  <c:v>C(AG)A</c:v>
                </c:pt>
                <c:pt idx="53">
                  <c:v>C(AG)C</c:v>
                </c:pt>
                <c:pt idx="54">
                  <c:v>C(AG)G</c:v>
                </c:pt>
                <c:pt idx="55">
                  <c:v>C(AG)T</c:v>
                </c:pt>
                <c:pt idx="56">
                  <c:v>C(AT)A</c:v>
                </c:pt>
                <c:pt idx="57">
                  <c:v>C(AT)C</c:v>
                </c:pt>
                <c:pt idx="58">
                  <c:v>C(AT)G</c:v>
                </c:pt>
                <c:pt idx="59">
                  <c:v>C(AT)T</c:v>
                </c:pt>
                <c:pt idx="60">
                  <c:v>C(CA)A</c:v>
                </c:pt>
                <c:pt idx="61">
                  <c:v>C(CA)C</c:v>
                </c:pt>
                <c:pt idx="62">
                  <c:v>C(CA)G</c:v>
                </c:pt>
                <c:pt idx="63">
                  <c:v>C(CA)T</c:v>
                </c:pt>
                <c:pt idx="64">
                  <c:v>C(CG)A</c:v>
                </c:pt>
                <c:pt idx="65">
                  <c:v>C(CG)C</c:v>
                </c:pt>
                <c:pt idx="66">
                  <c:v>C(CG)G</c:v>
                </c:pt>
                <c:pt idx="67">
                  <c:v>C(CG)T</c:v>
                </c:pt>
                <c:pt idx="68">
                  <c:v>C(CT)A</c:v>
                </c:pt>
                <c:pt idx="69">
                  <c:v>C(CT)C</c:v>
                </c:pt>
                <c:pt idx="70">
                  <c:v>C(CT)G</c:v>
                </c:pt>
                <c:pt idx="71">
                  <c:v>C(CT)T</c:v>
                </c:pt>
                <c:pt idx="72">
                  <c:v>C(GA)A</c:v>
                </c:pt>
                <c:pt idx="73">
                  <c:v>C(GA)C</c:v>
                </c:pt>
                <c:pt idx="74">
                  <c:v>C(GA)G</c:v>
                </c:pt>
                <c:pt idx="75">
                  <c:v>C(GA)T</c:v>
                </c:pt>
                <c:pt idx="76">
                  <c:v>C(GC)A</c:v>
                </c:pt>
                <c:pt idx="77">
                  <c:v>C(GC)C</c:v>
                </c:pt>
                <c:pt idx="78">
                  <c:v>C(GC)G</c:v>
                </c:pt>
                <c:pt idx="79">
                  <c:v>C(GC)T</c:v>
                </c:pt>
                <c:pt idx="80">
                  <c:v>C(GT)A</c:v>
                </c:pt>
                <c:pt idx="81">
                  <c:v>C(GT)C</c:v>
                </c:pt>
                <c:pt idx="82">
                  <c:v>C(GT)G</c:v>
                </c:pt>
                <c:pt idx="83">
                  <c:v>C(GT)T</c:v>
                </c:pt>
                <c:pt idx="84">
                  <c:v>C(TA)A</c:v>
                </c:pt>
                <c:pt idx="85">
                  <c:v>C(TA)C</c:v>
                </c:pt>
                <c:pt idx="86">
                  <c:v>C(TA)G</c:v>
                </c:pt>
                <c:pt idx="87">
                  <c:v>C(TA)T</c:v>
                </c:pt>
                <c:pt idx="88">
                  <c:v>C(TC)A</c:v>
                </c:pt>
                <c:pt idx="89">
                  <c:v>C(TC)C</c:v>
                </c:pt>
                <c:pt idx="90">
                  <c:v>C(TC)G</c:v>
                </c:pt>
                <c:pt idx="91">
                  <c:v>C(TC)T</c:v>
                </c:pt>
                <c:pt idx="92">
                  <c:v>C(TG)A</c:v>
                </c:pt>
                <c:pt idx="93">
                  <c:v>C(TG)C</c:v>
                </c:pt>
                <c:pt idx="94">
                  <c:v>C(TG)G</c:v>
                </c:pt>
                <c:pt idx="95">
                  <c:v>C(TG)T</c:v>
                </c:pt>
                <c:pt idx="96">
                  <c:v>G(AC)A</c:v>
                </c:pt>
                <c:pt idx="97">
                  <c:v>G(AC)C</c:v>
                </c:pt>
                <c:pt idx="98">
                  <c:v>G(AC)G</c:v>
                </c:pt>
                <c:pt idx="99">
                  <c:v>G(AC)T</c:v>
                </c:pt>
                <c:pt idx="100">
                  <c:v>G(AG)A</c:v>
                </c:pt>
                <c:pt idx="101">
                  <c:v>G(AG)C</c:v>
                </c:pt>
                <c:pt idx="102">
                  <c:v>G(AG)G</c:v>
                </c:pt>
                <c:pt idx="103">
                  <c:v>G(AG)T</c:v>
                </c:pt>
                <c:pt idx="104">
                  <c:v>G(AT)A</c:v>
                </c:pt>
                <c:pt idx="105">
                  <c:v>G(AT)C</c:v>
                </c:pt>
                <c:pt idx="106">
                  <c:v>G(AT)G</c:v>
                </c:pt>
                <c:pt idx="107">
                  <c:v>G(AT)T</c:v>
                </c:pt>
                <c:pt idx="108">
                  <c:v>G(CA)A</c:v>
                </c:pt>
                <c:pt idx="109">
                  <c:v>G(CA)C</c:v>
                </c:pt>
                <c:pt idx="110">
                  <c:v>G(CA)G</c:v>
                </c:pt>
                <c:pt idx="111">
                  <c:v>G(CA)T</c:v>
                </c:pt>
                <c:pt idx="112">
                  <c:v>G(CG)A</c:v>
                </c:pt>
                <c:pt idx="113">
                  <c:v>G(CG)C</c:v>
                </c:pt>
                <c:pt idx="114">
                  <c:v>G(CG)G</c:v>
                </c:pt>
                <c:pt idx="115">
                  <c:v>G(CG)T</c:v>
                </c:pt>
                <c:pt idx="116">
                  <c:v>G(CT)A</c:v>
                </c:pt>
                <c:pt idx="117">
                  <c:v>G(CT)C</c:v>
                </c:pt>
                <c:pt idx="118">
                  <c:v>G(CT)G</c:v>
                </c:pt>
                <c:pt idx="119">
                  <c:v>G(CT)T</c:v>
                </c:pt>
                <c:pt idx="120">
                  <c:v>G(GA)A</c:v>
                </c:pt>
                <c:pt idx="121">
                  <c:v>G(GA)C</c:v>
                </c:pt>
                <c:pt idx="122">
                  <c:v>G(GA)G</c:v>
                </c:pt>
                <c:pt idx="123">
                  <c:v>G(GA)T</c:v>
                </c:pt>
                <c:pt idx="124">
                  <c:v>G(GC)A</c:v>
                </c:pt>
                <c:pt idx="125">
                  <c:v>G(GC)C</c:v>
                </c:pt>
                <c:pt idx="126">
                  <c:v>G(GC)G</c:v>
                </c:pt>
                <c:pt idx="127">
                  <c:v>G(GC)T</c:v>
                </c:pt>
                <c:pt idx="128">
                  <c:v>G(GT)A</c:v>
                </c:pt>
                <c:pt idx="129">
                  <c:v>G(GT)C</c:v>
                </c:pt>
                <c:pt idx="130">
                  <c:v>G(GT)G</c:v>
                </c:pt>
                <c:pt idx="131">
                  <c:v>G(GT)T</c:v>
                </c:pt>
                <c:pt idx="132">
                  <c:v>G(TA)A</c:v>
                </c:pt>
                <c:pt idx="133">
                  <c:v>G(TA)C</c:v>
                </c:pt>
                <c:pt idx="134">
                  <c:v>G(TA)G</c:v>
                </c:pt>
                <c:pt idx="135">
                  <c:v>G(TA)T</c:v>
                </c:pt>
                <c:pt idx="136">
                  <c:v>G(TC)A</c:v>
                </c:pt>
                <c:pt idx="137">
                  <c:v>G(TC)C</c:v>
                </c:pt>
                <c:pt idx="138">
                  <c:v>G(TC)G</c:v>
                </c:pt>
                <c:pt idx="139">
                  <c:v>G(TC)T</c:v>
                </c:pt>
                <c:pt idx="140">
                  <c:v>G(TG)A</c:v>
                </c:pt>
                <c:pt idx="141">
                  <c:v>G(TG)C</c:v>
                </c:pt>
                <c:pt idx="142">
                  <c:v>G(TG)G</c:v>
                </c:pt>
                <c:pt idx="143">
                  <c:v>G(TG)T</c:v>
                </c:pt>
                <c:pt idx="144">
                  <c:v>T(AC)A</c:v>
                </c:pt>
                <c:pt idx="145">
                  <c:v>T(AC)C</c:v>
                </c:pt>
                <c:pt idx="146">
                  <c:v>T(AC)G</c:v>
                </c:pt>
                <c:pt idx="147">
                  <c:v>T(AC)T</c:v>
                </c:pt>
                <c:pt idx="148">
                  <c:v>T(AG)A</c:v>
                </c:pt>
                <c:pt idx="149">
                  <c:v>T(AG)C</c:v>
                </c:pt>
                <c:pt idx="150">
                  <c:v>T(AG)G</c:v>
                </c:pt>
                <c:pt idx="151">
                  <c:v>T(AG)T</c:v>
                </c:pt>
                <c:pt idx="152">
                  <c:v>T(AT)A</c:v>
                </c:pt>
                <c:pt idx="153">
                  <c:v>T(AT)C</c:v>
                </c:pt>
                <c:pt idx="154">
                  <c:v>T(AT)G</c:v>
                </c:pt>
                <c:pt idx="155">
                  <c:v>T(AT)T</c:v>
                </c:pt>
                <c:pt idx="156">
                  <c:v>T(CA)A</c:v>
                </c:pt>
                <c:pt idx="157">
                  <c:v>T(CA)C</c:v>
                </c:pt>
                <c:pt idx="158">
                  <c:v>T(CA)G</c:v>
                </c:pt>
                <c:pt idx="159">
                  <c:v>T(CA)T</c:v>
                </c:pt>
                <c:pt idx="160">
                  <c:v>T(CG)A</c:v>
                </c:pt>
                <c:pt idx="161">
                  <c:v>T(CG)C</c:v>
                </c:pt>
                <c:pt idx="162">
                  <c:v>T(CG)G</c:v>
                </c:pt>
                <c:pt idx="163">
                  <c:v>T(CG)T</c:v>
                </c:pt>
                <c:pt idx="164">
                  <c:v>T(CT)A</c:v>
                </c:pt>
                <c:pt idx="165">
                  <c:v>T(CT)C</c:v>
                </c:pt>
                <c:pt idx="166">
                  <c:v>T(CT)G</c:v>
                </c:pt>
                <c:pt idx="167">
                  <c:v>T(CT)T</c:v>
                </c:pt>
                <c:pt idx="168">
                  <c:v>T(GA)A</c:v>
                </c:pt>
                <c:pt idx="169">
                  <c:v>T(GA)C</c:v>
                </c:pt>
                <c:pt idx="170">
                  <c:v>T(GA)G</c:v>
                </c:pt>
                <c:pt idx="171">
                  <c:v>T(GA)T</c:v>
                </c:pt>
                <c:pt idx="172">
                  <c:v>T(GC)A</c:v>
                </c:pt>
                <c:pt idx="173">
                  <c:v>T(GC)C</c:v>
                </c:pt>
                <c:pt idx="174">
                  <c:v>T(GC)G</c:v>
                </c:pt>
                <c:pt idx="175">
                  <c:v>T(GC)T</c:v>
                </c:pt>
                <c:pt idx="176">
                  <c:v>T(GT)A</c:v>
                </c:pt>
                <c:pt idx="177">
                  <c:v>T(GT)C</c:v>
                </c:pt>
                <c:pt idx="178">
                  <c:v>T(GT)G</c:v>
                </c:pt>
                <c:pt idx="179">
                  <c:v>T(GT)T</c:v>
                </c:pt>
                <c:pt idx="180">
                  <c:v>T(TA)A</c:v>
                </c:pt>
                <c:pt idx="181">
                  <c:v>T(TA)C</c:v>
                </c:pt>
                <c:pt idx="182">
                  <c:v>T(TA)G</c:v>
                </c:pt>
                <c:pt idx="183">
                  <c:v>T(TA)T</c:v>
                </c:pt>
                <c:pt idx="184">
                  <c:v>T(TC)A</c:v>
                </c:pt>
                <c:pt idx="185">
                  <c:v>T(TC)C</c:v>
                </c:pt>
                <c:pt idx="186">
                  <c:v>T(TC)G</c:v>
                </c:pt>
                <c:pt idx="187">
                  <c:v>T(TC)T</c:v>
                </c:pt>
                <c:pt idx="188">
                  <c:v>T(TG)A</c:v>
                </c:pt>
                <c:pt idx="189">
                  <c:v>T(TG)C</c:v>
                </c:pt>
                <c:pt idx="190">
                  <c:v>T(TG)G</c:v>
                </c:pt>
                <c:pt idx="191">
                  <c:v>T(TG)T</c:v>
                </c:pt>
              </c:strCache>
            </c:strRef>
          </c:cat>
          <c:val>
            <c:numRef>
              <c:f>FINAL_fourplets_coding!$G$2:$G$193</c:f>
              <c:numCache>
                <c:formatCode>General</c:formatCode>
                <c:ptCount val="192"/>
                <c:pt idx="0">
                  <c:v>0.16264971166642</c:v>
                </c:pt>
                <c:pt idx="1">
                  <c:v>0.175323715172895</c:v>
                </c:pt>
                <c:pt idx="2">
                  <c:v>0.830147229674067</c:v>
                </c:pt>
                <c:pt idx="3">
                  <c:v>0.101392028051794</c:v>
                </c:pt>
                <c:pt idx="4">
                  <c:v>0.0654823514501172</c:v>
                </c:pt>
                <c:pt idx="5">
                  <c:v>0.0675946853678629</c:v>
                </c:pt>
                <c:pt idx="6">
                  <c:v>0.380220105194229</c:v>
                </c:pt>
                <c:pt idx="7">
                  <c:v>0.0802686888743372</c:v>
                </c:pt>
                <c:pt idx="8">
                  <c:v>0.0190110052597114</c:v>
                </c:pt>
                <c:pt idx="9">
                  <c:v>0.0485836801081515</c:v>
                </c:pt>
                <c:pt idx="10">
                  <c:v>0.116178365476014</c:v>
                </c:pt>
                <c:pt idx="11">
                  <c:v>0.02957267484844</c:v>
                </c:pt>
                <c:pt idx="12">
                  <c:v>0.0908303584630658</c:v>
                </c:pt>
                <c:pt idx="13">
                  <c:v>0.0739316871211001</c:v>
                </c:pt>
                <c:pt idx="14">
                  <c:v>0.0232356730952029</c:v>
                </c:pt>
                <c:pt idx="15">
                  <c:v>0.0549206818613886</c:v>
                </c:pt>
                <c:pt idx="16">
                  <c:v>0.0337973426839315</c:v>
                </c:pt>
                <c:pt idx="17">
                  <c:v>0.02957267484844</c:v>
                </c:pt>
                <c:pt idx="18">
                  <c:v>0.02957267484844</c:v>
                </c:pt>
                <c:pt idx="19">
                  <c:v>0.0612576836146258</c:v>
                </c:pt>
                <c:pt idx="20">
                  <c:v>0.135189370735726</c:v>
                </c:pt>
                <c:pt idx="21">
                  <c:v>0.114066031558269</c:v>
                </c:pt>
                <c:pt idx="22">
                  <c:v>0.952662596903318</c:v>
                </c:pt>
                <c:pt idx="23">
                  <c:v>0.0844933567098287</c:v>
                </c:pt>
                <c:pt idx="24">
                  <c:v>0.247143068376249</c:v>
                </c:pt>
                <c:pt idx="25">
                  <c:v>0.126740035064743</c:v>
                </c:pt>
                <c:pt idx="26">
                  <c:v>0.173211381255149</c:v>
                </c:pt>
                <c:pt idx="27">
                  <c:v>0.0802686888743372</c:v>
                </c:pt>
                <c:pt idx="28">
                  <c:v>0.158425043830929</c:v>
                </c:pt>
                <c:pt idx="29">
                  <c:v>0.0506960140258972</c:v>
                </c:pt>
                <c:pt idx="30">
                  <c:v>0.0760440210388458</c:v>
                </c:pt>
                <c:pt idx="31">
                  <c:v>0.0464713461904058</c:v>
                </c:pt>
                <c:pt idx="32">
                  <c:v>0.166874379501912</c:v>
                </c:pt>
                <c:pt idx="33">
                  <c:v>0.0929426923808115</c:v>
                </c:pt>
                <c:pt idx="34">
                  <c:v>0.0887180245453201</c:v>
                </c:pt>
                <c:pt idx="35">
                  <c:v>0.0316850087661858</c:v>
                </c:pt>
                <c:pt idx="36">
                  <c:v>0.0232356730952029</c:v>
                </c:pt>
                <c:pt idx="37">
                  <c:v>0.0337973426839315</c:v>
                </c:pt>
                <c:pt idx="38">
                  <c:v>0.0253480070129486</c:v>
                </c:pt>
                <c:pt idx="39">
                  <c:v>0.0401343444371686</c:v>
                </c:pt>
                <c:pt idx="40">
                  <c:v>0.0697070192856087</c:v>
                </c:pt>
                <c:pt idx="41">
                  <c:v>0.0485836801081515</c:v>
                </c:pt>
                <c:pt idx="42">
                  <c:v>0.0697070192856087</c:v>
                </c:pt>
                <c:pt idx="43">
                  <c:v>0.0612576836146258</c:v>
                </c:pt>
                <c:pt idx="44">
                  <c:v>0.0105616695887286</c:v>
                </c:pt>
                <c:pt idx="45">
                  <c:v>0.0253480070129486</c:v>
                </c:pt>
                <c:pt idx="46">
                  <c:v>0.0253480070129486</c:v>
                </c:pt>
                <c:pt idx="47">
                  <c:v>0.10350436196954</c:v>
                </c:pt>
                <c:pt idx="48">
                  <c:v>0.0232356730952029</c:v>
                </c:pt>
                <c:pt idx="49">
                  <c:v>0.0211233391774572</c:v>
                </c:pt>
                <c:pt idx="50">
                  <c:v>0.0570330157791344</c:v>
                </c:pt>
                <c:pt idx="51">
                  <c:v>0.0464713461904058</c:v>
                </c:pt>
                <c:pt idx="52">
                  <c:v>0.0359096766016772</c:v>
                </c:pt>
                <c:pt idx="53">
                  <c:v>0.0697070192856087</c:v>
                </c:pt>
                <c:pt idx="54">
                  <c:v>0.173211381255149</c:v>
                </c:pt>
                <c:pt idx="55">
                  <c:v>0.0612576836146258</c:v>
                </c:pt>
                <c:pt idx="56">
                  <c:v>0.0126740035064743</c:v>
                </c:pt>
                <c:pt idx="57">
                  <c:v>0.0359096766016772</c:v>
                </c:pt>
                <c:pt idx="58">
                  <c:v>0.0485836801081515</c:v>
                </c:pt>
                <c:pt idx="59">
                  <c:v>0.0316850087661858</c:v>
                </c:pt>
                <c:pt idx="60">
                  <c:v>0.11829069939376</c:v>
                </c:pt>
                <c:pt idx="61">
                  <c:v>0.0908303584630658</c:v>
                </c:pt>
                <c:pt idx="62">
                  <c:v>0.0950550262985573</c:v>
                </c:pt>
                <c:pt idx="63">
                  <c:v>0.0570330157791344</c:v>
                </c:pt>
                <c:pt idx="64">
                  <c:v>0.0443590122726601</c:v>
                </c:pt>
                <c:pt idx="65">
                  <c:v>0.0422466783549143</c:v>
                </c:pt>
                <c:pt idx="66">
                  <c:v>0.0359096766016772</c:v>
                </c:pt>
                <c:pt idx="67">
                  <c:v>0.0549206818613886</c:v>
                </c:pt>
                <c:pt idx="68">
                  <c:v>0.158425043830929</c:v>
                </c:pt>
                <c:pt idx="69">
                  <c:v>0.160537377748675</c:v>
                </c:pt>
                <c:pt idx="70">
                  <c:v>0.992796941340487</c:v>
                </c:pt>
                <c:pt idx="71">
                  <c:v>0.158425043830929</c:v>
                </c:pt>
                <c:pt idx="72">
                  <c:v>0.585116495215564</c:v>
                </c:pt>
                <c:pt idx="73">
                  <c:v>1.140660315582687</c:v>
                </c:pt>
                <c:pt idx="74">
                  <c:v>1.05616695887286</c:v>
                </c:pt>
                <c:pt idx="75">
                  <c:v>0.908303584630658</c:v>
                </c:pt>
                <c:pt idx="76">
                  <c:v>0.0232356730952029</c:v>
                </c:pt>
                <c:pt idx="77">
                  <c:v>0.0211233391774572</c:v>
                </c:pt>
                <c:pt idx="78">
                  <c:v>0.0380220105194229</c:v>
                </c:pt>
                <c:pt idx="79">
                  <c:v>0.0105616695887286</c:v>
                </c:pt>
                <c:pt idx="80">
                  <c:v>0.0401343444371686</c:v>
                </c:pt>
                <c:pt idx="81">
                  <c:v>0.0485836801081515</c:v>
                </c:pt>
                <c:pt idx="82">
                  <c:v>0.0485836801081515</c:v>
                </c:pt>
                <c:pt idx="83">
                  <c:v>0.01478633742422</c:v>
                </c:pt>
                <c:pt idx="84">
                  <c:v>0.01478633742422</c:v>
                </c:pt>
                <c:pt idx="85">
                  <c:v>0.0675946853678629</c:v>
                </c:pt>
                <c:pt idx="86">
                  <c:v>0.0464713461904058</c:v>
                </c:pt>
                <c:pt idx="87">
                  <c:v>0.1478633742422</c:v>
                </c:pt>
                <c:pt idx="88">
                  <c:v>0.0380220105194229</c:v>
                </c:pt>
                <c:pt idx="89">
                  <c:v>0.160537377748675</c:v>
                </c:pt>
                <c:pt idx="90">
                  <c:v>0.13307703681798</c:v>
                </c:pt>
                <c:pt idx="91">
                  <c:v>0.38444477302972</c:v>
                </c:pt>
                <c:pt idx="92">
                  <c:v>0.00211233391774572</c:v>
                </c:pt>
                <c:pt idx="93">
                  <c:v>0.0887180245453201</c:v>
                </c:pt>
                <c:pt idx="94">
                  <c:v>0.0570330157791344</c:v>
                </c:pt>
                <c:pt idx="95">
                  <c:v>0.817473226167592</c:v>
                </c:pt>
                <c:pt idx="96">
                  <c:v>0.0359096766016772</c:v>
                </c:pt>
                <c:pt idx="97">
                  <c:v>0.02957267484844</c:v>
                </c:pt>
                <c:pt idx="98">
                  <c:v>0.0697070192856087</c:v>
                </c:pt>
                <c:pt idx="99">
                  <c:v>0.0232356730952029</c:v>
                </c:pt>
                <c:pt idx="100">
                  <c:v>0.0591453496968801</c:v>
                </c:pt>
                <c:pt idx="101">
                  <c:v>0.0866056906275744</c:v>
                </c:pt>
                <c:pt idx="102">
                  <c:v>0.130964702900234</c:v>
                </c:pt>
                <c:pt idx="103">
                  <c:v>0.0612576836146258</c:v>
                </c:pt>
                <c:pt idx="104">
                  <c:v>0.0274603409306943</c:v>
                </c:pt>
                <c:pt idx="105">
                  <c:v>0.0274603409306943</c:v>
                </c:pt>
                <c:pt idx="106">
                  <c:v>0.0591453496968801</c:v>
                </c:pt>
                <c:pt idx="107">
                  <c:v>0.0443590122726601</c:v>
                </c:pt>
                <c:pt idx="108">
                  <c:v>0.156312709913183</c:v>
                </c:pt>
                <c:pt idx="109">
                  <c:v>0.0844933567098287</c:v>
                </c:pt>
                <c:pt idx="110">
                  <c:v>0.0570330157791344</c:v>
                </c:pt>
                <c:pt idx="111">
                  <c:v>0.0992796941340487</c:v>
                </c:pt>
                <c:pt idx="112">
                  <c:v>0.0337973426839315</c:v>
                </c:pt>
                <c:pt idx="113">
                  <c:v>0.0443590122726601</c:v>
                </c:pt>
                <c:pt idx="114">
                  <c:v>0.0105616695887286</c:v>
                </c:pt>
                <c:pt idx="115">
                  <c:v>0.0380220105194229</c:v>
                </c:pt>
                <c:pt idx="116">
                  <c:v>0.128852368982489</c:v>
                </c:pt>
                <c:pt idx="117">
                  <c:v>0.158425043830929</c:v>
                </c:pt>
                <c:pt idx="118">
                  <c:v>1.05616695887286</c:v>
                </c:pt>
                <c:pt idx="119">
                  <c:v>0.114066031558269</c:v>
                </c:pt>
                <c:pt idx="120">
                  <c:v>0.232356730952029</c:v>
                </c:pt>
                <c:pt idx="121">
                  <c:v>0.168986713419657</c:v>
                </c:pt>
                <c:pt idx="122">
                  <c:v>0.141526372488963</c:v>
                </c:pt>
                <c:pt idx="123">
                  <c:v>0.107729029805032</c:v>
                </c:pt>
                <c:pt idx="124">
                  <c:v>0.101392028051794</c:v>
                </c:pt>
                <c:pt idx="125">
                  <c:v>0.0359096766016772</c:v>
                </c:pt>
                <c:pt idx="126">
                  <c:v>0.0337973426839315</c:v>
                </c:pt>
                <c:pt idx="127">
                  <c:v>0.0485836801081515</c:v>
                </c:pt>
                <c:pt idx="128">
                  <c:v>0.105616695887286</c:v>
                </c:pt>
                <c:pt idx="129">
                  <c:v>0.082381022792083</c:v>
                </c:pt>
                <c:pt idx="130">
                  <c:v>0.0781563549565915</c:v>
                </c:pt>
                <c:pt idx="131">
                  <c:v>0.0675946853678629</c:v>
                </c:pt>
                <c:pt idx="132">
                  <c:v>0.00844933567098287</c:v>
                </c:pt>
                <c:pt idx="133">
                  <c:v>0.0549206818613886</c:v>
                </c:pt>
                <c:pt idx="134">
                  <c:v>0.0211233391774572</c:v>
                </c:pt>
                <c:pt idx="135">
                  <c:v>0.0422466783549143</c:v>
                </c:pt>
                <c:pt idx="136">
                  <c:v>0.0337973426839315</c:v>
                </c:pt>
                <c:pt idx="137">
                  <c:v>0.107729029805032</c:v>
                </c:pt>
                <c:pt idx="138">
                  <c:v>0.0697070192856087</c:v>
                </c:pt>
                <c:pt idx="139">
                  <c:v>0.0866056906275744</c:v>
                </c:pt>
                <c:pt idx="140">
                  <c:v>0.00844933567098287</c:v>
                </c:pt>
                <c:pt idx="141">
                  <c:v>0.0274603409306943</c:v>
                </c:pt>
                <c:pt idx="142">
                  <c:v>0.0443590122726601</c:v>
                </c:pt>
                <c:pt idx="143">
                  <c:v>0.179548383008386</c:v>
                </c:pt>
                <c:pt idx="144">
                  <c:v>0.01478633742422</c:v>
                </c:pt>
                <c:pt idx="145">
                  <c:v>0.0126740035064743</c:v>
                </c:pt>
                <c:pt idx="146">
                  <c:v>0.0190110052597114</c:v>
                </c:pt>
                <c:pt idx="147">
                  <c:v>0.0126740035064743</c:v>
                </c:pt>
                <c:pt idx="148">
                  <c:v>0.0464713461904058</c:v>
                </c:pt>
                <c:pt idx="149">
                  <c:v>0.0549206818613886</c:v>
                </c:pt>
                <c:pt idx="150">
                  <c:v>0.0359096766016772</c:v>
                </c:pt>
                <c:pt idx="151">
                  <c:v>0.0718193532033544</c:v>
                </c:pt>
                <c:pt idx="152">
                  <c:v>0.0126740035064743</c:v>
                </c:pt>
                <c:pt idx="153">
                  <c:v>0.0126740035064743</c:v>
                </c:pt>
                <c:pt idx="154">
                  <c:v>0.00633700175323715</c:v>
                </c:pt>
                <c:pt idx="155">
                  <c:v>0.02957267484844</c:v>
                </c:pt>
                <c:pt idx="156">
                  <c:v>0.10350436196954</c:v>
                </c:pt>
                <c:pt idx="157">
                  <c:v>0.137301704653472</c:v>
                </c:pt>
                <c:pt idx="158">
                  <c:v>0.0528083479436429</c:v>
                </c:pt>
                <c:pt idx="159">
                  <c:v>0.139414038571217</c:v>
                </c:pt>
                <c:pt idx="160">
                  <c:v>0.17743604909064</c:v>
                </c:pt>
                <c:pt idx="161">
                  <c:v>0.0929426923808115</c:v>
                </c:pt>
                <c:pt idx="162">
                  <c:v>0.0401343444371686</c:v>
                </c:pt>
                <c:pt idx="163">
                  <c:v>0.23658139878752</c:v>
                </c:pt>
                <c:pt idx="164">
                  <c:v>0.329524091168332</c:v>
                </c:pt>
                <c:pt idx="165">
                  <c:v>0.28094041106018</c:v>
                </c:pt>
                <c:pt idx="166">
                  <c:v>0.652711180583426</c:v>
                </c:pt>
                <c:pt idx="167">
                  <c:v>0.270378741471452</c:v>
                </c:pt>
                <c:pt idx="168">
                  <c:v>0.323187089415095</c:v>
                </c:pt>
                <c:pt idx="169">
                  <c:v>0.143638706406709</c:v>
                </c:pt>
                <c:pt idx="170">
                  <c:v>0.171099047337403</c:v>
                </c:pt>
                <c:pt idx="171">
                  <c:v>0.114066031558269</c:v>
                </c:pt>
                <c:pt idx="172">
                  <c:v>0.175323715172895</c:v>
                </c:pt>
                <c:pt idx="173">
                  <c:v>0.0211233391774572</c:v>
                </c:pt>
                <c:pt idx="174">
                  <c:v>0.0380220105194229</c:v>
                </c:pt>
                <c:pt idx="175">
                  <c:v>0.0380220105194229</c:v>
                </c:pt>
                <c:pt idx="176">
                  <c:v>0.122515367229252</c:v>
                </c:pt>
                <c:pt idx="177">
                  <c:v>0.179548383008386</c:v>
                </c:pt>
                <c:pt idx="178">
                  <c:v>0.105616695887286</c:v>
                </c:pt>
                <c:pt idx="179">
                  <c:v>0.0866056906275744</c:v>
                </c:pt>
                <c:pt idx="180">
                  <c:v>0.0126740035064743</c:v>
                </c:pt>
                <c:pt idx="181">
                  <c:v>0.0485836801081515</c:v>
                </c:pt>
                <c:pt idx="182">
                  <c:v>0.00844933567098287</c:v>
                </c:pt>
                <c:pt idx="183">
                  <c:v>0.0380220105194229</c:v>
                </c:pt>
                <c:pt idx="184">
                  <c:v>0.02957267484844</c:v>
                </c:pt>
                <c:pt idx="185">
                  <c:v>0.0718193532033544</c:v>
                </c:pt>
                <c:pt idx="186">
                  <c:v>0.0316850087661858</c:v>
                </c:pt>
                <c:pt idx="187">
                  <c:v>0.0506960140258972</c:v>
                </c:pt>
                <c:pt idx="188">
                  <c:v>0.0190110052597114</c:v>
                </c:pt>
                <c:pt idx="189">
                  <c:v>0.0337973426839315</c:v>
                </c:pt>
                <c:pt idx="190">
                  <c:v>0.0274603409306943</c:v>
                </c:pt>
                <c:pt idx="191">
                  <c:v>0.11829069939376</c:v>
                </c:pt>
              </c:numCache>
            </c:numRef>
          </c:val>
        </c:ser>
        <c:ser>
          <c:idx val="2"/>
          <c:order val="2"/>
          <c:tx>
            <c:strRef>
              <c:f>FINAL_fourplets_coding!$H$1</c:f>
              <c:strCache>
                <c:ptCount val="1"/>
                <c:pt idx="0">
                  <c:v>Skin-Melanoma</c:v>
                </c:pt>
              </c:strCache>
            </c:strRef>
          </c:tx>
          <c:invertIfNegative val="0"/>
          <c:cat>
            <c:strRef>
              <c:f>FINAL_fourplets_coding!$E$2:$E$193</c:f>
              <c:strCache>
                <c:ptCount val="192"/>
                <c:pt idx="0">
                  <c:v>A(AC)A</c:v>
                </c:pt>
                <c:pt idx="1">
                  <c:v>A(AC)C</c:v>
                </c:pt>
                <c:pt idx="2">
                  <c:v>A(AC)G</c:v>
                </c:pt>
                <c:pt idx="3">
                  <c:v>A(AC)T</c:v>
                </c:pt>
                <c:pt idx="4">
                  <c:v>A(AG)A</c:v>
                </c:pt>
                <c:pt idx="5">
                  <c:v>A(AG)C</c:v>
                </c:pt>
                <c:pt idx="6">
                  <c:v>A(AG)G</c:v>
                </c:pt>
                <c:pt idx="7">
                  <c:v>A(AG)T</c:v>
                </c:pt>
                <c:pt idx="8">
                  <c:v>A(AT)A</c:v>
                </c:pt>
                <c:pt idx="9">
                  <c:v>A(AT)C</c:v>
                </c:pt>
                <c:pt idx="10">
                  <c:v>A(AT)G</c:v>
                </c:pt>
                <c:pt idx="11">
                  <c:v>A(AT)T</c:v>
                </c:pt>
                <c:pt idx="12">
                  <c:v>A(CA)A</c:v>
                </c:pt>
                <c:pt idx="13">
                  <c:v>A(CA)C</c:v>
                </c:pt>
                <c:pt idx="14">
                  <c:v>A(CA)G</c:v>
                </c:pt>
                <c:pt idx="15">
                  <c:v>A(CA)T</c:v>
                </c:pt>
                <c:pt idx="16">
                  <c:v>A(CG)A</c:v>
                </c:pt>
                <c:pt idx="17">
                  <c:v>A(CG)C</c:v>
                </c:pt>
                <c:pt idx="18">
                  <c:v>A(CG)G</c:v>
                </c:pt>
                <c:pt idx="19">
                  <c:v>A(CG)T</c:v>
                </c:pt>
                <c:pt idx="20">
                  <c:v>A(CT)A</c:v>
                </c:pt>
                <c:pt idx="21">
                  <c:v>A(CT)C</c:v>
                </c:pt>
                <c:pt idx="22">
                  <c:v>A(CT)G</c:v>
                </c:pt>
                <c:pt idx="23">
                  <c:v>A(CT)T</c:v>
                </c:pt>
                <c:pt idx="24">
                  <c:v>A(GA)A</c:v>
                </c:pt>
                <c:pt idx="25">
                  <c:v>A(GA)C</c:v>
                </c:pt>
                <c:pt idx="26">
                  <c:v>A(GA)G</c:v>
                </c:pt>
                <c:pt idx="27">
                  <c:v>A(GA)T</c:v>
                </c:pt>
                <c:pt idx="28">
                  <c:v>A(GC)A</c:v>
                </c:pt>
                <c:pt idx="29">
                  <c:v>A(GC)C</c:v>
                </c:pt>
                <c:pt idx="30">
                  <c:v>A(GC)G</c:v>
                </c:pt>
                <c:pt idx="31">
                  <c:v>A(GC)T</c:v>
                </c:pt>
                <c:pt idx="32">
                  <c:v>A(GT)A</c:v>
                </c:pt>
                <c:pt idx="33">
                  <c:v>A(GT)C</c:v>
                </c:pt>
                <c:pt idx="34">
                  <c:v>A(GT)G</c:v>
                </c:pt>
                <c:pt idx="35">
                  <c:v>A(GT)T</c:v>
                </c:pt>
                <c:pt idx="36">
                  <c:v>A(TA)A</c:v>
                </c:pt>
                <c:pt idx="37">
                  <c:v>A(TA)C</c:v>
                </c:pt>
                <c:pt idx="38">
                  <c:v>A(TA)G</c:v>
                </c:pt>
                <c:pt idx="39">
                  <c:v>A(TA)T</c:v>
                </c:pt>
                <c:pt idx="40">
                  <c:v>A(TC)A</c:v>
                </c:pt>
                <c:pt idx="41">
                  <c:v>A(TC)C</c:v>
                </c:pt>
                <c:pt idx="42">
                  <c:v>A(TC)G</c:v>
                </c:pt>
                <c:pt idx="43">
                  <c:v>A(TC)T</c:v>
                </c:pt>
                <c:pt idx="44">
                  <c:v>A(TG)A</c:v>
                </c:pt>
                <c:pt idx="45">
                  <c:v>A(TG)C</c:v>
                </c:pt>
                <c:pt idx="46">
                  <c:v>A(TG)G</c:v>
                </c:pt>
                <c:pt idx="47">
                  <c:v>A(TG)T</c:v>
                </c:pt>
                <c:pt idx="48">
                  <c:v>C(AC)A</c:v>
                </c:pt>
                <c:pt idx="49">
                  <c:v>C(AC)C</c:v>
                </c:pt>
                <c:pt idx="50">
                  <c:v>C(AC)G</c:v>
                </c:pt>
                <c:pt idx="51">
                  <c:v>C(AC)T</c:v>
                </c:pt>
                <c:pt idx="52">
                  <c:v>C(AG)A</c:v>
                </c:pt>
                <c:pt idx="53">
                  <c:v>C(AG)C</c:v>
                </c:pt>
                <c:pt idx="54">
                  <c:v>C(AG)G</c:v>
                </c:pt>
                <c:pt idx="55">
                  <c:v>C(AG)T</c:v>
                </c:pt>
                <c:pt idx="56">
                  <c:v>C(AT)A</c:v>
                </c:pt>
                <c:pt idx="57">
                  <c:v>C(AT)C</c:v>
                </c:pt>
                <c:pt idx="58">
                  <c:v>C(AT)G</c:v>
                </c:pt>
                <c:pt idx="59">
                  <c:v>C(AT)T</c:v>
                </c:pt>
                <c:pt idx="60">
                  <c:v>C(CA)A</c:v>
                </c:pt>
                <c:pt idx="61">
                  <c:v>C(CA)C</c:v>
                </c:pt>
                <c:pt idx="62">
                  <c:v>C(CA)G</c:v>
                </c:pt>
                <c:pt idx="63">
                  <c:v>C(CA)T</c:v>
                </c:pt>
                <c:pt idx="64">
                  <c:v>C(CG)A</c:v>
                </c:pt>
                <c:pt idx="65">
                  <c:v>C(CG)C</c:v>
                </c:pt>
                <c:pt idx="66">
                  <c:v>C(CG)G</c:v>
                </c:pt>
                <c:pt idx="67">
                  <c:v>C(CG)T</c:v>
                </c:pt>
                <c:pt idx="68">
                  <c:v>C(CT)A</c:v>
                </c:pt>
                <c:pt idx="69">
                  <c:v>C(CT)C</c:v>
                </c:pt>
                <c:pt idx="70">
                  <c:v>C(CT)G</c:v>
                </c:pt>
                <c:pt idx="71">
                  <c:v>C(CT)T</c:v>
                </c:pt>
                <c:pt idx="72">
                  <c:v>C(GA)A</c:v>
                </c:pt>
                <c:pt idx="73">
                  <c:v>C(GA)C</c:v>
                </c:pt>
                <c:pt idx="74">
                  <c:v>C(GA)G</c:v>
                </c:pt>
                <c:pt idx="75">
                  <c:v>C(GA)T</c:v>
                </c:pt>
                <c:pt idx="76">
                  <c:v>C(GC)A</c:v>
                </c:pt>
                <c:pt idx="77">
                  <c:v>C(GC)C</c:v>
                </c:pt>
                <c:pt idx="78">
                  <c:v>C(GC)G</c:v>
                </c:pt>
                <c:pt idx="79">
                  <c:v>C(GC)T</c:v>
                </c:pt>
                <c:pt idx="80">
                  <c:v>C(GT)A</c:v>
                </c:pt>
                <c:pt idx="81">
                  <c:v>C(GT)C</c:v>
                </c:pt>
                <c:pt idx="82">
                  <c:v>C(GT)G</c:v>
                </c:pt>
                <c:pt idx="83">
                  <c:v>C(GT)T</c:v>
                </c:pt>
                <c:pt idx="84">
                  <c:v>C(TA)A</c:v>
                </c:pt>
                <c:pt idx="85">
                  <c:v>C(TA)C</c:v>
                </c:pt>
                <c:pt idx="86">
                  <c:v>C(TA)G</c:v>
                </c:pt>
                <c:pt idx="87">
                  <c:v>C(TA)T</c:v>
                </c:pt>
                <c:pt idx="88">
                  <c:v>C(TC)A</c:v>
                </c:pt>
                <c:pt idx="89">
                  <c:v>C(TC)C</c:v>
                </c:pt>
                <c:pt idx="90">
                  <c:v>C(TC)G</c:v>
                </c:pt>
                <c:pt idx="91">
                  <c:v>C(TC)T</c:v>
                </c:pt>
                <c:pt idx="92">
                  <c:v>C(TG)A</c:v>
                </c:pt>
                <c:pt idx="93">
                  <c:v>C(TG)C</c:v>
                </c:pt>
                <c:pt idx="94">
                  <c:v>C(TG)G</c:v>
                </c:pt>
                <c:pt idx="95">
                  <c:v>C(TG)T</c:v>
                </c:pt>
                <c:pt idx="96">
                  <c:v>G(AC)A</c:v>
                </c:pt>
                <c:pt idx="97">
                  <c:v>G(AC)C</c:v>
                </c:pt>
                <c:pt idx="98">
                  <c:v>G(AC)G</c:v>
                </c:pt>
                <c:pt idx="99">
                  <c:v>G(AC)T</c:v>
                </c:pt>
                <c:pt idx="100">
                  <c:v>G(AG)A</c:v>
                </c:pt>
                <c:pt idx="101">
                  <c:v>G(AG)C</c:v>
                </c:pt>
                <c:pt idx="102">
                  <c:v>G(AG)G</c:v>
                </c:pt>
                <c:pt idx="103">
                  <c:v>G(AG)T</c:v>
                </c:pt>
                <c:pt idx="104">
                  <c:v>G(AT)A</c:v>
                </c:pt>
                <c:pt idx="105">
                  <c:v>G(AT)C</c:v>
                </c:pt>
                <c:pt idx="106">
                  <c:v>G(AT)G</c:v>
                </c:pt>
                <c:pt idx="107">
                  <c:v>G(AT)T</c:v>
                </c:pt>
                <c:pt idx="108">
                  <c:v>G(CA)A</c:v>
                </c:pt>
                <c:pt idx="109">
                  <c:v>G(CA)C</c:v>
                </c:pt>
                <c:pt idx="110">
                  <c:v>G(CA)G</c:v>
                </c:pt>
                <c:pt idx="111">
                  <c:v>G(CA)T</c:v>
                </c:pt>
                <c:pt idx="112">
                  <c:v>G(CG)A</c:v>
                </c:pt>
                <c:pt idx="113">
                  <c:v>G(CG)C</c:v>
                </c:pt>
                <c:pt idx="114">
                  <c:v>G(CG)G</c:v>
                </c:pt>
                <c:pt idx="115">
                  <c:v>G(CG)T</c:v>
                </c:pt>
                <c:pt idx="116">
                  <c:v>G(CT)A</c:v>
                </c:pt>
                <c:pt idx="117">
                  <c:v>G(CT)C</c:v>
                </c:pt>
                <c:pt idx="118">
                  <c:v>G(CT)G</c:v>
                </c:pt>
                <c:pt idx="119">
                  <c:v>G(CT)T</c:v>
                </c:pt>
                <c:pt idx="120">
                  <c:v>G(GA)A</c:v>
                </c:pt>
                <c:pt idx="121">
                  <c:v>G(GA)C</c:v>
                </c:pt>
                <c:pt idx="122">
                  <c:v>G(GA)G</c:v>
                </c:pt>
                <c:pt idx="123">
                  <c:v>G(GA)T</c:v>
                </c:pt>
                <c:pt idx="124">
                  <c:v>G(GC)A</c:v>
                </c:pt>
                <c:pt idx="125">
                  <c:v>G(GC)C</c:v>
                </c:pt>
                <c:pt idx="126">
                  <c:v>G(GC)G</c:v>
                </c:pt>
                <c:pt idx="127">
                  <c:v>G(GC)T</c:v>
                </c:pt>
                <c:pt idx="128">
                  <c:v>G(GT)A</c:v>
                </c:pt>
                <c:pt idx="129">
                  <c:v>G(GT)C</c:v>
                </c:pt>
                <c:pt idx="130">
                  <c:v>G(GT)G</c:v>
                </c:pt>
                <c:pt idx="131">
                  <c:v>G(GT)T</c:v>
                </c:pt>
                <c:pt idx="132">
                  <c:v>G(TA)A</c:v>
                </c:pt>
                <c:pt idx="133">
                  <c:v>G(TA)C</c:v>
                </c:pt>
                <c:pt idx="134">
                  <c:v>G(TA)G</c:v>
                </c:pt>
                <c:pt idx="135">
                  <c:v>G(TA)T</c:v>
                </c:pt>
                <c:pt idx="136">
                  <c:v>G(TC)A</c:v>
                </c:pt>
                <c:pt idx="137">
                  <c:v>G(TC)C</c:v>
                </c:pt>
                <c:pt idx="138">
                  <c:v>G(TC)G</c:v>
                </c:pt>
                <c:pt idx="139">
                  <c:v>G(TC)T</c:v>
                </c:pt>
                <c:pt idx="140">
                  <c:v>G(TG)A</c:v>
                </c:pt>
                <c:pt idx="141">
                  <c:v>G(TG)C</c:v>
                </c:pt>
                <c:pt idx="142">
                  <c:v>G(TG)G</c:v>
                </c:pt>
                <c:pt idx="143">
                  <c:v>G(TG)T</c:v>
                </c:pt>
                <c:pt idx="144">
                  <c:v>T(AC)A</c:v>
                </c:pt>
                <c:pt idx="145">
                  <c:v>T(AC)C</c:v>
                </c:pt>
                <c:pt idx="146">
                  <c:v>T(AC)G</c:v>
                </c:pt>
                <c:pt idx="147">
                  <c:v>T(AC)T</c:v>
                </c:pt>
                <c:pt idx="148">
                  <c:v>T(AG)A</c:v>
                </c:pt>
                <c:pt idx="149">
                  <c:v>T(AG)C</c:v>
                </c:pt>
                <c:pt idx="150">
                  <c:v>T(AG)G</c:v>
                </c:pt>
                <c:pt idx="151">
                  <c:v>T(AG)T</c:v>
                </c:pt>
                <c:pt idx="152">
                  <c:v>T(AT)A</c:v>
                </c:pt>
                <c:pt idx="153">
                  <c:v>T(AT)C</c:v>
                </c:pt>
                <c:pt idx="154">
                  <c:v>T(AT)G</c:v>
                </c:pt>
                <c:pt idx="155">
                  <c:v>T(AT)T</c:v>
                </c:pt>
                <c:pt idx="156">
                  <c:v>T(CA)A</c:v>
                </c:pt>
                <c:pt idx="157">
                  <c:v>T(CA)C</c:v>
                </c:pt>
                <c:pt idx="158">
                  <c:v>T(CA)G</c:v>
                </c:pt>
                <c:pt idx="159">
                  <c:v>T(CA)T</c:v>
                </c:pt>
                <c:pt idx="160">
                  <c:v>T(CG)A</c:v>
                </c:pt>
                <c:pt idx="161">
                  <c:v>T(CG)C</c:v>
                </c:pt>
                <c:pt idx="162">
                  <c:v>T(CG)G</c:v>
                </c:pt>
                <c:pt idx="163">
                  <c:v>T(CG)T</c:v>
                </c:pt>
                <c:pt idx="164">
                  <c:v>T(CT)A</c:v>
                </c:pt>
                <c:pt idx="165">
                  <c:v>T(CT)C</c:v>
                </c:pt>
                <c:pt idx="166">
                  <c:v>T(CT)G</c:v>
                </c:pt>
                <c:pt idx="167">
                  <c:v>T(CT)T</c:v>
                </c:pt>
                <c:pt idx="168">
                  <c:v>T(GA)A</c:v>
                </c:pt>
                <c:pt idx="169">
                  <c:v>T(GA)C</c:v>
                </c:pt>
                <c:pt idx="170">
                  <c:v>T(GA)G</c:v>
                </c:pt>
                <c:pt idx="171">
                  <c:v>T(GA)T</c:v>
                </c:pt>
                <c:pt idx="172">
                  <c:v>T(GC)A</c:v>
                </c:pt>
                <c:pt idx="173">
                  <c:v>T(GC)C</c:v>
                </c:pt>
                <c:pt idx="174">
                  <c:v>T(GC)G</c:v>
                </c:pt>
                <c:pt idx="175">
                  <c:v>T(GC)T</c:v>
                </c:pt>
                <c:pt idx="176">
                  <c:v>T(GT)A</c:v>
                </c:pt>
                <c:pt idx="177">
                  <c:v>T(GT)C</c:v>
                </c:pt>
                <c:pt idx="178">
                  <c:v>T(GT)G</c:v>
                </c:pt>
                <c:pt idx="179">
                  <c:v>T(GT)T</c:v>
                </c:pt>
                <c:pt idx="180">
                  <c:v>T(TA)A</c:v>
                </c:pt>
                <c:pt idx="181">
                  <c:v>T(TA)C</c:v>
                </c:pt>
                <c:pt idx="182">
                  <c:v>T(TA)G</c:v>
                </c:pt>
                <c:pt idx="183">
                  <c:v>T(TA)T</c:v>
                </c:pt>
                <c:pt idx="184">
                  <c:v>T(TC)A</c:v>
                </c:pt>
                <c:pt idx="185">
                  <c:v>T(TC)C</c:v>
                </c:pt>
                <c:pt idx="186">
                  <c:v>T(TC)G</c:v>
                </c:pt>
                <c:pt idx="187">
                  <c:v>T(TC)T</c:v>
                </c:pt>
                <c:pt idx="188">
                  <c:v>T(TG)A</c:v>
                </c:pt>
                <c:pt idx="189">
                  <c:v>T(TG)C</c:v>
                </c:pt>
                <c:pt idx="190">
                  <c:v>T(TG)G</c:v>
                </c:pt>
                <c:pt idx="191">
                  <c:v>T(TG)T</c:v>
                </c:pt>
              </c:strCache>
            </c:strRef>
          </c:cat>
          <c:val>
            <c:numRef>
              <c:f>FINAL_fourplets_coding!$H$2:$H$193</c:f>
              <c:numCache>
                <c:formatCode>General</c:formatCode>
                <c:ptCount val="192"/>
                <c:pt idx="0">
                  <c:v>0.130964702900234</c:v>
                </c:pt>
                <c:pt idx="1">
                  <c:v>0.0633700175323715</c:v>
                </c:pt>
                <c:pt idx="2">
                  <c:v>0.168986713419657</c:v>
                </c:pt>
                <c:pt idx="3">
                  <c:v>0.0380220105194229</c:v>
                </c:pt>
                <c:pt idx="4">
                  <c:v>0.160537377748675</c:v>
                </c:pt>
                <c:pt idx="5">
                  <c:v>0.631587841405969</c:v>
                </c:pt>
                <c:pt idx="6">
                  <c:v>0.276715743224689</c:v>
                </c:pt>
                <c:pt idx="7">
                  <c:v>0.082381022792083</c:v>
                </c:pt>
                <c:pt idx="8">
                  <c:v>0.278828077142435</c:v>
                </c:pt>
                <c:pt idx="9">
                  <c:v>0.0908303584630658</c:v>
                </c:pt>
                <c:pt idx="10">
                  <c:v>0.145751040324454</c:v>
                </c:pt>
                <c:pt idx="11">
                  <c:v>0.211233391774572</c:v>
                </c:pt>
                <c:pt idx="12">
                  <c:v>0.0802686888743372</c:v>
                </c:pt>
                <c:pt idx="13">
                  <c:v>0.0675946853678629</c:v>
                </c:pt>
                <c:pt idx="14">
                  <c:v>0.0316850087661858</c:v>
                </c:pt>
                <c:pt idx="15">
                  <c:v>0.0570330157791344</c:v>
                </c:pt>
                <c:pt idx="16">
                  <c:v>0.0401343444371686</c:v>
                </c:pt>
                <c:pt idx="17">
                  <c:v>0.0760440210388458</c:v>
                </c:pt>
                <c:pt idx="18">
                  <c:v>0.0443590122726601</c:v>
                </c:pt>
                <c:pt idx="19">
                  <c:v>0.0654823514501172</c:v>
                </c:pt>
                <c:pt idx="20">
                  <c:v>0.143638706406709</c:v>
                </c:pt>
                <c:pt idx="21">
                  <c:v>1.725776810798251</c:v>
                </c:pt>
                <c:pt idx="22">
                  <c:v>0.371770769523246</c:v>
                </c:pt>
                <c:pt idx="23">
                  <c:v>0.479499799328278</c:v>
                </c:pt>
                <c:pt idx="24">
                  <c:v>4.775986988023066</c:v>
                </c:pt>
                <c:pt idx="25">
                  <c:v>1.037155953613147</c:v>
                </c:pt>
                <c:pt idx="26">
                  <c:v>5.061152066918738</c:v>
                </c:pt>
                <c:pt idx="27">
                  <c:v>0.500623138505735</c:v>
                </c:pt>
                <c:pt idx="28">
                  <c:v>0.13307703681798</c:v>
                </c:pt>
                <c:pt idx="29">
                  <c:v>0.0401343444371686</c:v>
                </c:pt>
                <c:pt idx="30">
                  <c:v>0.0739316871211001</c:v>
                </c:pt>
                <c:pt idx="31">
                  <c:v>0.0528083479436429</c:v>
                </c:pt>
                <c:pt idx="32">
                  <c:v>0.145751040324454</c:v>
                </c:pt>
                <c:pt idx="33">
                  <c:v>0.0253480070129486</c:v>
                </c:pt>
                <c:pt idx="34">
                  <c:v>0.179548383008386</c:v>
                </c:pt>
                <c:pt idx="35">
                  <c:v>0.0739316871211001</c:v>
                </c:pt>
                <c:pt idx="36">
                  <c:v>0.0844933567098287</c:v>
                </c:pt>
                <c:pt idx="37">
                  <c:v>0.0781563549565915</c:v>
                </c:pt>
                <c:pt idx="38">
                  <c:v>0.0950550262985573</c:v>
                </c:pt>
                <c:pt idx="39">
                  <c:v>0.219682727445555</c:v>
                </c:pt>
                <c:pt idx="40">
                  <c:v>0.0844933567098287</c:v>
                </c:pt>
                <c:pt idx="41">
                  <c:v>0.0612576836146258</c:v>
                </c:pt>
                <c:pt idx="42">
                  <c:v>0.101392028051794</c:v>
                </c:pt>
                <c:pt idx="43">
                  <c:v>0.16264971166642</c:v>
                </c:pt>
                <c:pt idx="44">
                  <c:v>0.0253480070129486</c:v>
                </c:pt>
                <c:pt idx="45">
                  <c:v>0.0380220105194229</c:v>
                </c:pt>
                <c:pt idx="46">
                  <c:v>0.097167360216303</c:v>
                </c:pt>
                <c:pt idx="47">
                  <c:v>0.0464713461904058</c:v>
                </c:pt>
                <c:pt idx="48">
                  <c:v>0.0591453496968801</c:v>
                </c:pt>
                <c:pt idx="49">
                  <c:v>0.213345725692317</c:v>
                </c:pt>
                <c:pt idx="50">
                  <c:v>0.0992796941340487</c:v>
                </c:pt>
                <c:pt idx="51">
                  <c:v>0.122515367229252</c:v>
                </c:pt>
                <c:pt idx="52">
                  <c:v>0.168986713419657</c:v>
                </c:pt>
                <c:pt idx="53">
                  <c:v>0.105616695887286</c:v>
                </c:pt>
                <c:pt idx="54">
                  <c:v>0.1478633742422</c:v>
                </c:pt>
                <c:pt idx="55">
                  <c:v>0.120403033311506</c:v>
                </c:pt>
                <c:pt idx="56">
                  <c:v>0.0697070192856087</c:v>
                </c:pt>
                <c:pt idx="57">
                  <c:v>0.168986713419657</c:v>
                </c:pt>
                <c:pt idx="58">
                  <c:v>0.0654823514501172</c:v>
                </c:pt>
                <c:pt idx="59">
                  <c:v>0.0929426923808115</c:v>
                </c:pt>
                <c:pt idx="60">
                  <c:v>0.26615407363596</c:v>
                </c:pt>
                <c:pt idx="61">
                  <c:v>0.166874379501912</c:v>
                </c:pt>
                <c:pt idx="62">
                  <c:v>0.128852368982489</c:v>
                </c:pt>
                <c:pt idx="63">
                  <c:v>0.20700872393908</c:v>
                </c:pt>
                <c:pt idx="64">
                  <c:v>0.0401343444371686</c:v>
                </c:pt>
                <c:pt idx="65">
                  <c:v>0.0866056906275744</c:v>
                </c:pt>
                <c:pt idx="66">
                  <c:v>0.126740035064743</c:v>
                </c:pt>
                <c:pt idx="67">
                  <c:v>0.0929426923808115</c:v>
                </c:pt>
                <c:pt idx="68">
                  <c:v>4.809784330706996</c:v>
                </c:pt>
                <c:pt idx="69">
                  <c:v>7.606514437802327</c:v>
                </c:pt>
                <c:pt idx="70">
                  <c:v>2.760820430493652</c:v>
                </c:pt>
                <c:pt idx="71">
                  <c:v>5.130859086204346</c:v>
                </c:pt>
                <c:pt idx="72">
                  <c:v>7.143913309816015</c:v>
                </c:pt>
                <c:pt idx="73">
                  <c:v>0.468938129739549</c:v>
                </c:pt>
                <c:pt idx="74">
                  <c:v>2.819965780190532</c:v>
                </c:pt>
                <c:pt idx="75">
                  <c:v>0.361209099934518</c:v>
                </c:pt>
                <c:pt idx="76">
                  <c:v>0.0528083479436429</c:v>
                </c:pt>
                <c:pt idx="77">
                  <c:v>0.0506960140258972</c:v>
                </c:pt>
                <c:pt idx="78">
                  <c:v>0.0887180245453201</c:v>
                </c:pt>
                <c:pt idx="79">
                  <c:v>0.0675946853678629</c:v>
                </c:pt>
                <c:pt idx="80">
                  <c:v>0.0485836801081515</c:v>
                </c:pt>
                <c:pt idx="81">
                  <c:v>0.0232356730952029</c:v>
                </c:pt>
                <c:pt idx="82">
                  <c:v>0.122515367229252</c:v>
                </c:pt>
                <c:pt idx="83">
                  <c:v>0.0506960140258972</c:v>
                </c:pt>
                <c:pt idx="84">
                  <c:v>0.0359096766016772</c:v>
                </c:pt>
                <c:pt idx="85">
                  <c:v>0.0781563549565915</c:v>
                </c:pt>
                <c:pt idx="86">
                  <c:v>0.0781563549565915</c:v>
                </c:pt>
                <c:pt idx="87">
                  <c:v>0.158425043830929</c:v>
                </c:pt>
                <c:pt idx="88">
                  <c:v>0.0929426923808115</c:v>
                </c:pt>
                <c:pt idx="89">
                  <c:v>0.135189370735726</c:v>
                </c:pt>
                <c:pt idx="90">
                  <c:v>0.1478633742422</c:v>
                </c:pt>
                <c:pt idx="91">
                  <c:v>0.287277412813418</c:v>
                </c:pt>
                <c:pt idx="92">
                  <c:v>0.0190110052597114</c:v>
                </c:pt>
                <c:pt idx="93">
                  <c:v>0.0887180245453201</c:v>
                </c:pt>
                <c:pt idx="94">
                  <c:v>0.101392028051794</c:v>
                </c:pt>
                <c:pt idx="95">
                  <c:v>0.124627701146997</c:v>
                </c:pt>
                <c:pt idx="96">
                  <c:v>0.0950550262985573</c:v>
                </c:pt>
                <c:pt idx="97">
                  <c:v>0.0443590122726601</c:v>
                </c:pt>
                <c:pt idx="98">
                  <c:v>0.0781563549565915</c:v>
                </c:pt>
                <c:pt idx="99">
                  <c:v>0.0464713461904058</c:v>
                </c:pt>
                <c:pt idx="100">
                  <c:v>0.154200375995437</c:v>
                </c:pt>
                <c:pt idx="101">
                  <c:v>0.0633700175323715</c:v>
                </c:pt>
                <c:pt idx="102">
                  <c:v>0.101392028051794</c:v>
                </c:pt>
                <c:pt idx="103">
                  <c:v>0.0802686888743372</c:v>
                </c:pt>
                <c:pt idx="104">
                  <c:v>0.11829069939376</c:v>
                </c:pt>
                <c:pt idx="105">
                  <c:v>0.0401343444371686</c:v>
                </c:pt>
                <c:pt idx="106">
                  <c:v>0.122515367229252</c:v>
                </c:pt>
                <c:pt idx="107">
                  <c:v>0.0485836801081515</c:v>
                </c:pt>
                <c:pt idx="108">
                  <c:v>0.0718193532033544</c:v>
                </c:pt>
                <c:pt idx="109">
                  <c:v>0.0697070192856087</c:v>
                </c:pt>
                <c:pt idx="110">
                  <c:v>0.0401343444371686</c:v>
                </c:pt>
                <c:pt idx="111">
                  <c:v>0.0570330157791344</c:v>
                </c:pt>
                <c:pt idx="112">
                  <c:v>0.0316850087661858</c:v>
                </c:pt>
                <c:pt idx="113">
                  <c:v>0.0718193532033544</c:v>
                </c:pt>
                <c:pt idx="114">
                  <c:v>0.0401343444371686</c:v>
                </c:pt>
                <c:pt idx="115">
                  <c:v>0.0380220105194229</c:v>
                </c:pt>
                <c:pt idx="116">
                  <c:v>0.158425043830929</c:v>
                </c:pt>
                <c:pt idx="117">
                  <c:v>1.850404511945248</c:v>
                </c:pt>
                <c:pt idx="118">
                  <c:v>0.401343444371686</c:v>
                </c:pt>
                <c:pt idx="119">
                  <c:v>1.035043619695401</c:v>
                </c:pt>
                <c:pt idx="120">
                  <c:v>16.81417798525591</c:v>
                </c:pt>
                <c:pt idx="121">
                  <c:v>1.917999197313111</c:v>
                </c:pt>
                <c:pt idx="122">
                  <c:v>7.363596037261569</c:v>
                </c:pt>
                <c:pt idx="123">
                  <c:v>1.620160114910965</c:v>
                </c:pt>
                <c:pt idx="124">
                  <c:v>0.135189370735726</c:v>
                </c:pt>
                <c:pt idx="125">
                  <c:v>0.0654823514501172</c:v>
                </c:pt>
                <c:pt idx="126">
                  <c:v>0.0739316871211001</c:v>
                </c:pt>
                <c:pt idx="127">
                  <c:v>0.0401343444371686</c:v>
                </c:pt>
                <c:pt idx="128">
                  <c:v>0.264041739718215</c:v>
                </c:pt>
                <c:pt idx="129">
                  <c:v>0.0697070192856087</c:v>
                </c:pt>
                <c:pt idx="130">
                  <c:v>0.19222238651486</c:v>
                </c:pt>
                <c:pt idx="131">
                  <c:v>0.0781563549565915</c:v>
                </c:pt>
                <c:pt idx="132">
                  <c:v>0.0401343444371686</c:v>
                </c:pt>
                <c:pt idx="133">
                  <c:v>0.0464713461904058</c:v>
                </c:pt>
                <c:pt idx="134">
                  <c:v>0.0908303584630658</c:v>
                </c:pt>
                <c:pt idx="135">
                  <c:v>0.0760440210388458</c:v>
                </c:pt>
                <c:pt idx="136">
                  <c:v>0.0802686888743372</c:v>
                </c:pt>
                <c:pt idx="137">
                  <c:v>0.0612576836146258</c:v>
                </c:pt>
                <c:pt idx="138">
                  <c:v>0.0908303584630658</c:v>
                </c:pt>
                <c:pt idx="139">
                  <c:v>0.610464502228512</c:v>
                </c:pt>
                <c:pt idx="140">
                  <c:v>0.0253480070129486</c:v>
                </c:pt>
                <c:pt idx="141">
                  <c:v>0.0380220105194229</c:v>
                </c:pt>
                <c:pt idx="142">
                  <c:v>0.209121057856826</c:v>
                </c:pt>
                <c:pt idx="143">
                  <c:v>0.0675946853678629</c:v>
                </c:pt>
                <c:pt idx="144">
                  <c:v>0.0380220105194229</c:v>
                </c:pt>
                <c:pt idx="145">
                  <c:v>0.0211233391774572</c:v>
                </c:pt>
                <c:pt idx="146">
                  <c:v>0.0337973426839315</c:v>
                </c:pt>
                <c:pt idx="147">
                  <c:v>0.0401343444371686</c:v>
                </c:pt>
                <c:pt idx="148">
                  <c:v>0.158425043830929</c:v>
                </c:pt>
                <c:pt idx="149">
                  <c:v>0.0654823514501172</c:v>
                </c:pt>
                <c:pt idx="150">
                  <c:v>0.0591453496968801</c:v>
                </c:pt>
                <c:pt idx="151">
                  <c:v>0.101392028051794</c:v>
                </c:pt>
                <c:pt idx="152">
                  <c:v>0.0718193532033544</c:v>
                </c:pt>
                <c:pt idx="153">
                  <c:v>0.0401343444371686</c:v>
                </c:pt>
                <c:pt idx="154">
                  <c:v>0.0591453496968801</c:v>
                </c:pt>
                <c:pt idx="155">
                  <c:v>0.0866056906275744</c:v>
                </c:pt>
                <c:pt idx="156">
                  <c:v>0.116178365476014</c:v>
                </c:pt>
                <c:pt idx="157">
                  <c:v>0.2957267484844</c:v>
                </c:pt>
                <c:pt idx="158">
                  <c:v>0.0549206818613886</c:v>
                </c:pt>
                <c:pt idx="159">
                  <c:v>0.171099047337403</c:v>
                </c:pt>
                <c:pt idx="160">
                  <c:v>0.0633700175323715</c:v>
                </c:pt>
                <c:pt idx="161">
                  <c:v>0.149975708159946</c:v>
                </c:pt>
                <c:pt idx="162">
                  <c:v>0.0359096766016772</c:v>
                </c:pt>
                <c:pt idx="163">
                  <c:v>0.130964702900234</c:v>
                </c:pt>
                <c:pt idx="164">
                  <c:v>6.46162945438415</c:v>
                </c:pt>
                <c:pt idx="165">
                  <c:v>17.4330918231554</c:v>
                </c:pt>
                <c:pt idx="166">
                  <c:v>7.638199446568514</c:v>
                </c:pt>
                <c:pt idx="167">
                  <c:v>5.164656428888278</c:v>
                </c:pt>
                <c:pt idx="168">
                  <c:v>6.539785809340739</c:v>
                </c:pt>
                <c:pt idx="169">
                  <c:v>0.171099047337403</c:v>
                </c:pt>
                <c:pt idx="170">
                  <c:v>4.649246952958323</c:v>
                </c:pt>
                <c:pt idx="171">
                  <c:v>0.139414038571217</c:v>
                </c:pt>
                <c:pt idx="172">
                  <c:v>0.10350436196954</c:v>
                </c:pt>
                <c:pt idx="173">
                  <c:v>0.0168986713419657</c:v>
                </c:pt>
                <c:pt idx="174">
                  <c:v>0.0675946853678629</c:v>
                </c:pt>
                <c:pt idx="175">
                  <c:v>0.0718193532033544</c:v>
                </c:pt>
                <c:pt idx="176">
                  <c:v>0.152088042077692</c:v>
                </c:pt>
                <c:pt idx="177">
                  <c:v>0.0697070192856087</c:v>
                </c:pt>
                <c:pt idx="178">
                  <c:v>0.242918400540757</c:v>
                </c:pt>
                <c:pt idx="179">
                  <c:v>0.0992796941340487</c:v>
                </c:pt>
                <c:pt idx="180">
                  <c:v>0.0844933567098287</c:v>
                </c:pt>
                <c:pt idx="181">
                  <c:v>0.109841363722777</c:v>
                </c:pt>
                <c:pt idx="182">
                  <c:v>0.0802686888743372</c:v>
                </c:pt>
                <c:pt idx="183">
                  <c:v>0.272491075389198</c:v>
                </c:pt>
                <c:pt idx="184">
                  <c:v>0.19222238651486</c:v>
                </c:pt>
                <c:pt idx="185">
                  <c:v>0.181660716926132</c:v>
                </c:pt>
                <c:pt idx="186">
                  <c:v>0.198559388268097</c:v>
                </c:pt>
                <c:pt idx="187">
                  <c:v>0.187997718679369</c:v>
                </c:pt>
                <c:pt idx="188">
                  <c:v>0.0401343444371686</c:v>
                </c:pt>
                <c:pt idx="189">
                  <c:v>0.0950550262985573</c:v>
                </c:pt>
                <c:pt idx="190">
                  <c:v>0.0844933567098287</c:v>
                </c:pt>
                <c:pt idx="191">
                  <c:v>0.130964702900234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6019656"/>
        <c:axId val="-2121974904"/>
      </c:barChart>
      <c:catAx>
        <c:axId val="-20560196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1974904"/>
        <c:crosses val="autoZero"/>
        <c:auto val="1"/>
        <c:lblAlgn val="ctr"/>
        <c:lblOffset val="100"/>
        <c:noMultiLvlLbl val="0"/>
      </c:catAx>
      <c:valAx>
        <c:axId val="-2121974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6019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[FINAL_fourplets_coding_p1.xlsx]FINAL_fourplets_coding_p1!$F$1</c:f>
              <c:strCache>
                <c:ptCount val="1"/>
                <c:pt idx="0">
                  <c:v>ColoRect-AdenoCA</c:v>
                </c:pt>
              </c:strCache>
            </c:strRef>
          </c:tx>
          <c:invertIfNegative val="0"/>
          <c:cat>
            <c:strRef>
              <c:f>[FINAL_fourplets_coding_p1.xlsx]FINAL_fourplets_coding_p1!$E$2:$E$193</c:f>
              <c:strCache>
                <c:ptCount val="192"/>
                <c:pt idx="0">
                  <c:v>(AC)AA</c:v>
                </c:pt>
                <c:pt idx="1">
                  <c:v>(AC)AC</c:v>
                </c:pt>
                <c:pt idx="2">
                  <c:v>(AC)AG</c:v>
                </c:pt>
                <c:pt idx="3">
                  <c:v>(AC)AT</c:v>
                </c:pt>
                <c:pt idx="4">
                  <c:v>(AC)CA</c:v>
                </c:pt>
                <c:pt idx="5">
                  <c:v>(AC)CC</c:v>
                </c:pt>
                <c:pt idx="6">
                  <c:v>(AC)CG</c:v>
                </c:pt>
                <c:pt idx="7">
                  <c:v>(AC)CT</c:v>
                </c:pt>
                <c:pt idx="8">
                  <c:v>(AC)GA</c:v>
                </c:pt>
                <c:pt idx="9">
                  <c:v>(AC)GC</c:v>
                </c:pt>
                <c:pt idx="10">
                  <c:v>(AC)GG</c:v>
                </c:pt>
                <c:pt idx="11">
                  <c:v>(AC)GT</c:v>
                </c:pt>
                <c:pt idx="12">
                  <c:v>(AC)TA</c:v>
                </c:pt>
                <c:pt idx="13">
                  <c:v>(AC)TC</c:v>
                </c:pt>
                <c:pt idx="14">
                  <c:v>(AC)TG</c:v>
                </c:pt>
                <c:pt idx="15">
                  <c:v>(AC)TT</c:v>
                </c:pt>
                <c:pt idx="16">
                  <c:v>(AG)AA</c:v>
                </c:pt>
                <c:pt idx="17">
                  <c:v>(AG)AC</c:v>
                </c:pt>
                <c:pt idx="18">
                  <c:v>(AG)AG</c:v>
                </c:pt>
                <c:pt idx="19">
                  <c:v>(AG)AT</c:v>
                </c:pt>
                <c:pt idx="20">
                  <c:v>(AG)CA</c:v>
                </c:pt>
                <c:pt idx="21">
                  <c:v>(AG)CC</c:v>
                </c:pt>
                <c:pt idx="22">
                  <c:v>(AG)CG</c:v>
                </c:pt>
                <c:pt idx="23">
                  <c:v>(AG)CT</c:v>
                </c:pt>
                <c:pt idx="24">
                  <c:v>(AG)GA</c:v>
                </c:pt>
                <c:pt idx="25">
                  <c:v>(AG)GC</c:v>
                </c:pt>
                <c:pt idx="26">
                  <c:v>(AG)GG</c:v>
                </c:pt>
                <c:pt idx="27">
                  <c:v>(AG)GT</c:v>
                </c:pt>
                <c:pt idx="28">
                  <c:v>(AG)TA</c:v>
                </c:pt>
                <c:pt idx="29">
                  <c:v>(AG)TC</c:v>
                </c:pt>
                <c:pt idx="30">
                  <c:v>(AG)TG</c:v>
                </c:pt>
                <c:pt idx="31">
                  <c:v>(AG)TT</c:v>
                </c:pt>
                <c:pt idx="32">
                  <c:v>(AT)AA</c:v>
                </c:pt>
                <c:pt idx="33">
                  <c:v>(AT)AC</c:v>
                </c:pt>
                <c:pt idx="34">
                  <c:v>(AT)AG</c:v>
                </c:pt>
                <c:pt idx="35">
                  <c:v>(AT)AT</c:v>
                </c:pt>
                <c:pt idx="36">
                  <c:v>(AT)CA</c:v>
                </c:pt>
                <c:pt idx="37">
                  <c:v>(AT)CC</c:v>
                </c:pt>
                <c:pt idx="38">
                  <c:v>(AT)CG</c:v>
                </c:pt>
                <c:pt idx="39">
                  <c:v>(AT)CT</c:v>
                </c:pt>
                <c:pt idx="40">
                  <c:v>(AT)GA</c:v>
                </c:pt>
                <c:pt idx="41">
                  <c:v>(AT)GC</c:v>
                </c:pt>
                <c:pt idx="42">
                  <c:v>(AT)GG</c:v>
                </c:pt>
                <c:pt idx="43">
                  <c:v>(AT)GT</c:v>
                </c:pt>
                <c:pt idx="44">
                  <c:v>(AT)TA</c:v>
                </c:pt>
                <c:pt idx="45">
                  <c:v>(AT)TC</c:v>
                </c:pt>
                <c:pt idx="46">
                  <c:v>(AT)TG</c:v>
                </c:pt>
                <c:pt idx="47">
                  <c:v>(AT)TT</c:v>
                </c:pt>
                <c:pt idx="48">
                  <c:v>(CA)AA</c:v>
                </c:pt>
                <c:pt idx="49">
                  <c:v>(CA)AC</c:v>
                </c:pt>
                <c:pt idx="50">
                  <c:v>(CA)AG</c:v>
                </c:pt>
                <c:pt idx="51">
                  <c:v>(CA)AT</c:v>
                </c:pt>
                <c:pt idx="52">
                  <c:v>(CA)CA</c:v>
                </c:pt>
                <c:pt idx="53">
                  <c:v>(CA)CC</c:v>
                </c:pt>
                <c:pt idx="54">
                  <c:v>(CA)CG</c:v>
                </c:pt>
                <c:pt idx="55">
                  <c:v>(CA)CT</c:v>
                </c:pt>
                <c:pt idx="56">
                  <c:v>(CA)GA</c:v>
                </c:pt>
                <c:pt idx="57">
                  <c:v>(CA)GC</c:v>
                </c:pt>
                <c:pt idx="58">
                  <c:v>(CA)GG</c:v>
                </c:pt>
                <c:pt idx="59">
                  <c:v>(CA)GT</c:v>
                </c:pt>
                <c:pt idx="60">
                  <c:v>(CA)TA</c:v>
                </c:pt>
                <c:pt idx="61">
                  <c:v>(CA)TC</c:v>
                </c:pt>
                <c:pt idx="62">
                  <c:v>(CA)TG</c:v>
                </c:pt>
                <c:pt idx="63">
                  <c:v>(CA)TT</c:v>
                </c:pt>
                <c:pt idx="64">
                  <c:v>(CG)AA</c:v>
                </c:pt>
                <c:pt idx="65">
                  <c:v>(CG)AC</c:v>
                </c:pt>
                <c:pt idx="66">
                  <c:v>(CG)AG</c:v>
                </c:pt>
                <c:pt idx="67">
                  <c:v>(CG)AT</c:v>
                </c:pt>
                <c:pt idx="68">
                  <c:v>(CG)CA</c:v>
                </c:pt>
                <c:pt idx="69">
                  <c:v>(CG)CC</c:v>
                </c:pt>
                <c:pt idx="70">
                  <c:v>(CG)CG</c:v>
                </c:pt>
                <c:pt idx="71">
                  <c:v>(CG)CT</c:v>
                </c:pt>
                <c:pt idx="72">
                  <c:v>(CG)GA</c:v>
                </c:pt>
                <c:pt idx="73">
                  <c:v>(CG)GC</c:v>
                </c:pt>
                <c:pt idx="74">
                  <c:v>(CG)GG</c:v>
                </c:pt>
                <c:pt idx="75">
                  <c:v>(CG)GT</c:v>
                </c:pt>
                <c:pt idx="76">
                  <c:v>(CG)TA</c:v>
                </c:pt>
                <c:pt idx="77">
                  <c:v>(CG)TC</c:v>
                </c:pt>
                <c:pt idx="78">
                  <c:v>(CG)TG</c:v>
                </c:pt>
                <c:pt idx="79">
                  <c:v>(CG)TT</c:v>
                </c:pt>
                <c:pt idx="80">
                  <c:v>(CT)AA</c:v>
                </c:pt>
                <c:pt idx="81">
                  <c:v>(CT)AC</c:v>
                </c:pt>
                <c:pt idx="82">
                  <c:v>(CT)AG</c:v>
                </c:pt>
                <c:pt idx="83">
                  <c:v>(CT)AT</c:v>
                </c:pt>
                <c:pt idx="84">
                  <c:v>(CT)CA</c:v>
                </c:pt>
                <c:pt idx="85">
                  <c:v>(CT)CC</c:v>
                </c:pt>
                <c:pt idx="86">
                  <c:v>(CT)CG</c:v>
                </c:pt>
                <c:pt idx="87">
                  <c:v>(CT)CT</c:v>
                </c:pt>
                <c:pt idx="88">
                  <c:v>(CT)GA</c:v>
                </c:pt>
                <c:pt idx="89">
                  <c:v>(CT)GC</c:v>
                </c:pt>
                <c:pt idx="90">
                  <c:v>(CT)GG</c:v>
                </c:pt>
                <c:pt idx="91">
                  <c:v>(CT)GT</c:v>
                </c:pt>
                <c:pt idx="92">
                  <c:v>(CT)TA</c:v>
                </c:pt>
                <c:pt idx="93">
                  <c:v>(CT)TC</c:v>
                </c:pt>
                <c:pt idx="94">
                  <c:v>(CT)TG</c:v>
                </c:pt>
                <c:pt idx="95">
                  <c:v>(CT)TT</c:v>
                </c:pt>
                <c:pt idx="96">
                  <c:v>(GA)AA</c:v>
                </c:pt>
                <c:pt idx="97">
                  <c:v>(GA)AC</c:v>
                </c:pt>
                <c:pt idx="98">
                  <c:v>(GA)AG</c:v>
                </c:pt>
                <c:pt idx="99">
                  <c:v>(GA)AT</c:v>
                </c:pt>
                <c:pt idx="100">
                  <c:v>(GA)CA</c:v>
                </c:pt>
                <c:pt idx="101">
                  <c:v>(GA)CC</c:v>
                </c:pt>
                <c:pt idx="102">
                  <c:v>(GA)CG</c:v>
                </c:pt>
                <c:pt idx="103">
                  <c:v>(GA)CT</c:v>
                </c:pt>
                <c:pt idx="104">
                  <c:v>(GA)GA</c:v>
                </c:pt>
                <c:pt idx="105">
                  <c:v>(GA)GC</c:v>
                </c:pt>
                <c:pt idx="106">
                  <c:v>(GA)GG</c:v>
                </c:pt>
                <c:pt idx="107">
                  <c:v>(GA)GT</c:v>
                </c:pt>
                <c:pt idx="108">
                  <c:v>(GA)TA</c:v>
                </c:pt>
                <c:pt idx="109">
                  <c:v>(GA)TC</c:v>
                </c:pt>
                <c:pt idx="110">
                  <c:v>(GA)TG</c:v>
                </c:pt>
                <c:pt idx="111">
                  <c:v>(GA)TT</c:v>
                </c:pt>
                <c:pt idx="112">
                  <c:v>(GC)AA</c:v>
                </c:pt>
                <c:pt idx="113">
                  <c:v>(GC)AC</c:v>
                </c:pt>
                <c:pt idx="114">
                  <c:v>(GC)AG</c:v>
                </c:pt>
                <c:pt idx="115">
                  <c:v>(GC)AT</c:v>
                </c:pt>
                <c:pt idx="116">
                  <c:v>(GC)CA</c:v>
                </c:pt>
                <c:pt idx="117">
                  <c:v>(GC)CC</c:v>
                </c:pt>
                <c:pt idx="118">
                  <c:v>(GC)CG</c:v>
                </c:pt>
                <c:pt idx="119">
                  <c:v>(GC)CT</c:v>
                </c:pt>
                <c:pt idx="120">
                  <c:v>(GC)GA</c:v>
                </c:pt>
                <c:pt idx="121">
                  <c:v>(GC)GC</c:v>
                </c:pt>
                <c:pt idx="122">
                  <c:v>(GC)GG</c:v>
                </c:pt>
                <c:pt idx="123">
                  <c:v>(GC)GT</c:v>
                </c:pt>
                <c:pt idx="124">
                  <c:v>(GC)TA</c:v>
                </c:pt>
                <c:pt idx="125">
                  <c:v>(GC)TC</c:v>
                </c:pt>
                <c:pt idx="126">
                  <c:v>(GC)TG</c:v>
                </c:pt>
                <c:pt idx="127">
                  <c:v>(GC)TT</c:v>
                </c:pt>
                <c:pt idx="128">
                  <c:v>(GT)AA</c:v>
                </c:pt>
                <c:pt idx="129">
                  <c:v>(GT)AC</c:v>
                </c:pt>
                <c:pt idx="130">
                  <c:v>(GT)AG</c:v>
                </c:pt>
                <c:pt idx="131">
                  <c:v>(GT)AT</c:v>
                </c:pt>
                <c:pt idx="132">
                  <c:v>(GT)CA</c:v>
                </c:pt>
                <c:pt idx="133">
                  <c:v>(GT)CC</c:v>
                </c:pt>
                <c:pt idx="134">
                  <c:v>(GT)CG</c:v>
                </c:pt>
                <c:pt idx="135">
                  <c:v>(GT)CT</c:v>
                </c:pt>
                <c:pt idx="136">
                  <c:v>(GT)GA</c:v>
                </c:pt>
                <c:pt idx="137">
                  <c:v>(GT)GC</c:v>
                </c:pt>
                <c:pt idx="138">
                  <c:v>(GT)GG</c:v>
                </c:pt>
                <c:pt idx="139">
                  <c:v>(GT)GT</c:v>
                </c:pt>
                <c:pt idx="140">
                  <c:v>(GT)TA</c:v>
                </c:pt>
                <c:pt idx="141">
                  <c:v>(GT)TC</c:v>
                </c:pt>
                <c:pt idx="142">
                  <c:v>(GT)TG</c:v>
                </c:pt>
                <c:pt idx="143">
                  <c:v>(GT)TT</c:v>
                </c:pt>
                <c:pt idx="144">
                  <c:v>(TA)AA</c:v>
                </c:pt>
                <c:pt idx="145">
                  <c:v>(TA)AC</c:v>
                </c:pt>
                <c:pt idx="146">
                  <c:v>(TA)AG</c:v>
                </c:pt>
                <c:pt idx="147">
                  <c:v>(TA)AT</c:v>
                </c:pt>
                <c:pt idx="148">
                  <c:v>(TA)CA</c:v>
                </c:pt>
                <c:pt idx="149">
                  <c:v>(TA)CC</c:v>
                </c:pt>
                <c:pt idx="150">
                  <c:v>(TA)CG</c:v>
                </c:pt>
                <c:pt idx="151">
                  <c:v>(TA)CT</c:v>
                </c:pt>
                <c:pt idx="152">
                  <c:v>(TA)GA</c:v>
                </c:pt>
                <c:pt idx="153">
                  <c:v>(TA)GC</c:v>
                </c:pt>
                <c:pt idx="154">
                  <c:v>(TA)GG</c:v>
                </c:pt>
                <c:pt idx="155">
                  <c:v>(TA)GT</c:v>
                </c:pt>
                <c:pt idx="156">
                  <c:v>(TA)TA</c:v>
                </c:pt>
                <c:pt idx="157">
                  <c:v>(TA)TC</c:v>
                </c:pt>
                <c:pt idx="158">
                  <c:v>(TA)TG</c:v>
                </c:pt>
                <c:pt idx="159">
                  <c:v>(TA)TT</c:v>
                </c:pt>
                <c:pt idx="160">
                  <c:v>(TC)AA</c:v>
                </c:pt>
                <c:pt idx="161">
                  <c:v>(TC)AC</c:v>
                </c:pt>
                <c:pt idx="162">
                  <c:v>(TC)AG</c:v>
                </c:pt>
                <c:pt idx="163">
                  <c:v>(TC)AT</c:v>
                </c:pt>
                <c:pt idx="164">
                  <c:v>(TC)CA</c:v>
                </c:pt>
                <c:pt idx="165">
                  <c:v>(TC)CC</c:v>
                </c:pt>
                <c:pt idx="166">
                  <c:v>(TC)CG</c:v>
                </c:pt>
                <c:pt idx="167">
                  <c:v>(TC)CT</c:v>
                </c:pt>
                <c:pt idx="168">
                  <c:v>(TC)GA</c:v>
                </c:pt>
                <c:pt idx="169">
                  <c:v>(TC)GC</c:v>
                </c:pt>
                <c:pt idx="170">
                  <c:v>(TC)GG</c:v>
                </c:pt>
                <c:pt idx="171">
                  <c:v>(TC)GT</c:v>
                </c:pt>
                <c:pt idx="172">
                  <c:v>(TC)TA</c:v>
                </c:pt>
                <c:pt idx="173">
                  <c:v>(TC)TC</c:v>
                </c:pt>
                <c:pt idx="174">
                  <c:v>(TC)TG</c:v>
                </c:pt>
                <c:pt idx="175">
                  <c:v>(TC)TT</c:v>
                </c:pt>
                <c:pt idx="176">
                  <c:v>(TG)AA</c:v>
                </c:pt>
                <c:pt idx="177">
                  <c:v>(TG)AC</c:v>
                </c:pt>
                <c:pt idx="178">
                  <c:v>(TG)AG</c:v>
                </c:pt>
                <c:pt idx="179">
                  <c:v>(TG)AT</c:v>
                </c:pt>
                <c:pt idx="180">
                  <c:v>(TG)CA</c:v>
                </c:pt>
                <c:pt idx="181">
                  <c:v>(TG)CC</c:v>
                </c:pt>
                <c:pt idx="182">
                  <c:v>(TG)CG</c:v>
                </c:pt>
                <c:pt idx="183">
                  <c:v>(TG)CT</c:v>
                </c:pt>
                <c:pt idx="184">
                  <c:v>(TG)GA</c:v>
                </c:pt>
                <c:pt idx="185">
                  <c:v>(TG)GC</c:v>
                </c:pt>
                <c:pt idx="186">
                  <c:v>(TG)GG</c:v>
                </c:pt>
                <c:pt idx="187">
                  <c:v>(TG)GT</c:v>
                </c:pt>
                <c:pt idx="188">
                  <c:v>(TG)TA</c:v>
                </c:pt>
                <c:pt idx="189">
                  <c:v>(TG)TC</c:v>
                </c:pt>
                <c:pt idx="190">
                  <c:v>(TG)TG</c:v>
                </c:pt>
                <c:pt idx="191">
                  <c:v>(TG)TT</c:v>
                </c:pt>
              </c:strCache>
            </c:strRef>
          </c:cat>
          <c:val>
            <c:numRef>
              <c:f>[FINAL_fourplets_coding_p1.xlsx]FINAL_fourplets_coding_p1!$F$2:$F$194</c:f>
              <c:numCache>
                <c:formatCode>General</c:formatCode>
                <c:ptCount val="193"/>
                <c:pt idx="0">
                  <c:v>0.686508523267358</c:v>
                </c:pt>
                <c:pt idx="1">
                  <c:v>0.255592404047232</c:v>
                </c:pt>
                <c:pt idx="2">
                  <c:v>0.194334720432606</c:v>
                </c:pt>
                <c:pt idx="3">
                  <c:v>0.790012885236898</c:v>
                </c:pt>
                <c:pt idx="4">
                  <c:v>0.122515367229252</c:v>
                </c:pt>
                <c:pt idx="5">
                  <c:v>0.105616695887286</c:v>
                </c:pt>
                <c:pt idx="6">
                  <c:v>0.0211233391774572</c:v>
                </c:pt>
                <c:pt idx="7">
                  <c:v>0.0929426923808115</c:v>
                </c:pt>
                <c:pt idx="8">
                  <c:v>0.232356730952029</c:v>
                </c:pt>
                <c:pt idx="9">
                  <c:v>0.217570393527809</c:v>
                </c:pt>
                <c:pt idx="10">
                  <c:v>0.139414038571217</c:v>
                </c:pt>
                <c:pt idx="11">
                  <c:v>0.253480070129486</c:v>
                </c:pt>
                <c:pt idx="12">
                  <c:v>0.0887180245453201</c:v>
                </c:pt>
                <c:pt idx="13">
                  <c:v>0.116178365476014</c:v>
                </c:pt>
                <c:pt idx="14">
                  <c:v>0.082381022792083</c:v>
                </c:pt>
                <c:pt idx="15">
                  <c:v>0.168986713419657</c:v>
                </c:pt>
                <c:pt idx="16">
                  <c:v>0.318962421579603</c:v>
                </c:pt>
                <c:pt idx="17">
                  <c:v>0.17743604909064</c:v>
                </c:pt>
                <c:pt idx="18">
                  <c:v>0.253480070129486</c:v>
                </c:pt>
                <c:pt idx="19">
                  <c:v>0.272491075389198</c:v>
                </c:pt>
                <c:pt idx="20">
                  <c:v>0.978010603916267</c:v>
                </c:pt>
                <c:pt idx="21">
                  <c:v>0.614689170064004</c:v>
                </c:pt>
                <c:pt idx="22">
                  <c:v>0.209121057856826</c:v>
                </c:pt>
                <c:pt idx="23">
                  <c:v>0.426691451384635</c:v>
                </c:pt>
                <c:pt idx="24">
                  <c:v>0.204896390021335</c:v>
                </c:pt>
                <c:pt idx="25">
                  <c:v>0.253480070129486</c:v>
                </c:pt>
                <c:pt idx="26">
                  <c:v>0.302063750237637</c:v>
                </c:pt>
                <c:pt idx="27">
                  <c:v>0.238693732705266</c:v>
                </c:pt>
                <c:pt idx="28">
                  <c:v>0.175323715172895</c:v>
                </c:pt>
                <c:pt idx="29">
                  <c:v>0.253480070129486</c:v>
                </c:pt>
                <c:pt idx="30">
                  <c:v>0.382332439111975</c:v>
                </c:pt>
                <c:pt idx="31">
                  <c:v>0.228132063116537</c:v>
                </c:pt>
                <c:pt idx="32">
                  <c:v>0.0929426923808115</c:v>
                </c:pt>
                <c:pt idx="33">
                  <c:v>0.0359096766016772</c:v>
                </c:pt>
                <c:pt idx="34">
                  <c:v>0.0316850087661858</c:v>
                </c:pt>
                <c:pt idx="35">
                  <c:v>0.02957267484844</c:v>
                </c:pt>
                <c:pt idx="36">
                  <c:v>0.0506960140258972</c:v>
                </c:pt>
                <c:pt idx="37">
                  <c:v>0.0337973426839315</c:v>
                </c:pt>
                <c:pt idx="38">
                  <c:v>0.0232356730952029</c:v>
                </c:pt>
                <c:pt idx="39">
                  <c:v>0.0612576836146258</c:v>
                </c:pt>
                <c:pt idx="40">
                  <c:v>0.0506960140258972</c:v>
                </c:pt>
                <c:pt idx="41">
                  <c:v>0.0506960140258972</c:v>
                </c:pt>
                <c:pt idx="42">
                  <c:v>0.0485836801081515</c:v>
                </c:pt>
                <c:pt idx="43">
                  <c:v>0.0464713461904058</c:v>
                </c:pt>
                <c:pt idx="44">
                  <c:v>0.0274603409306943</c:v>
                </c:pt>
                <c:pt idx="45">
                  <c:v>0.0528083479436429</c:v>
                </c:pt>
                <c:pt idx="46">
                  <c:v>0.0443590122726601</c:v>
                </c:pt>
                <c:pt idx="47">
                  <c:v>0.107729029805032</c:v>
                </c:pt>
                <c:pt idx="48">
                  <c:v>0.363321433852263</c:v>
                </c:pt>
                <c:pt idx="49">
                  <c:v>0.249255402293995</c:v>
                </c:pt>
                <c:pt idx="50">
                  <c:v>0.196447054350352</c:v>
                </c:pt>
                <c:pt idx="51">
                  <c:v>0.82381022792083</c:v>
                </c:pt>
                <c:pt idx="52">
                  <c:v>0.452039458397583</c:v>
                </c:pt>
                <c:pt idx="53">
                  <c:v>0.185885384761623</c:v>
                </c:pt>
                <c:pt idx="54">
                  <c:v>0.0697070192856087</c:v>
                </c:pt>
                <c:pt idx="55">
                  <c:v>0.213345725692317</c:v>
                </c:pt>
                <c:pt idx="56">
                  <c:v>0.0844933567098287</c:v>
                </c:pt>
                <c:pt idx="57">
                  <c:v>0.0992796941340487</c:v>
                </c:pt>
                <c:pt idx="58">
                  <c:v>0.120403033311506</c:v>
                </c:pt>
                <c:pt idx="59">
                  <c:v>0.128852368982489</c:v>
                </c:pt>
                <c:pt idx="60">
                  <c:v>0.602015166557529</c:v>
                </c:pt>
                <c:pt idx="61">
                  <c:v>2.424959337572083</c:v>
                </c:pt>
                <c:pt idx="62">
                  <c:v>1.026594284024419</c:v>
                </c:pt>
                <c:pt idx="63">
                  <c:v>3.880357406898883</c:v>
                </c:pt>
                <c:pt idx="64">
                  <c:v>0.0528083479436429</c:v>
                </c:pt>
                <c:pt idx="65">
                  <c:v>0.0253480070129486</c:v>
                </c:pt>
                <c:pt idx="66">
                  <c:v>0.0464713461904058</c:v>
                </c:pt>
                <c:pt idx="67">
                  <c:v>0.0232356730952029</c:v>
                </c:pt>
                <c:pt idx="68">
                  <c:v>0.0697070192856087</c:v>
                </c:pt>
                <c:pt idx="69">
                  <c:v>0.0781563549565915</c:v>
                </c:pt>
                <c:pt idx="70">
                  <c:v>0.0211233391774572</c:v>
                </c:pt>
                <c:pt idx="71">
                  <c:v>0.0253480070129486</c:v>
                </c:pt>
                <c:pt idx="72">
                  <c:v>0.0274603409306943</c:v>
                </c:pt>
                <c:pt idx="73">
                  <c:v>0.0168986713419657</c:v>
                </c:pt>
                <c:pt idx="74">
                  <c:v>0.0253480070129486</c:v>
                </c:pt>
                <c:pt idx="75">
                  <c:v>0.0211233391774572</c:v>
                </c:pt>
                <c:pt idx="76">
                  <c:v>0.0422466783549143</c:v>
                </c:pt>
                <c:pt idx="77">
                  <c:v>0.0570330157791344</c:v>
                </c:pt>
                <c:pt idx="78">
                  <c:v>0.0760440210388458</c:v>
                </c:pt>
                <c:pt idx="79">
                  <c:v>0.0549206818613886</c:v>
                </c:pt>
                <c:pt idx="80">
                  <c:v>0.304176084155383</c:v>
                </c:pt>
                <c:pt idx="81">
                  <c:v>0.361209099934518</c:v>
                </c:pt>
                <c:pt idx="82">
                  <c:v>0.530195813354175</c:v>
                </c:pt>
                <c:pt idx="83">
                  <c:v>0.371770769523246</c:v>
                </c:pt>
                <c:pt idx="84">
                  <c:v>1.08996430155679</c:v>
                </c:pt>
                <c:pt idx="85">
                  <c:v>0.859719904522507</c:v>
                </c:pt>
                <c:pt idx="86">
                  <c:v>0.433028453137872</c:v>
                </c:pt>
                <c:pt idx="87">
                  <c:v>0.741429205128747</c:v>
                </c:pt>
                <c:pt idx="88">
                  <c:v>6.049724340423734</c:v>
                </c:pt>
                <c:pt idx="89">
                  <c:v>5.029467058152552</c:v>
                </c:pt>
                <c:pt idx="90">
                  <c:v>5.908197967934771</c:v>
                </c:pt>
                <c:pt idx="91">
                  <c:v>4.465473902114446</c:v>
                </c:pt>
                <c:pt idx="92">
                  <c:v>0.228132063116537</c:v>
                </c:pt>
                <c:pt idx="93">
                  <c:v>1.049829957119621</c:v>
                </c:pt>
                <c:pt idx="94">
                  <c:v>1.039268287530893</c:v>
                </c:pt>
                <c:pt idx="95">
                  <c:v>0.771001879977187</c:v>
                </c:pt>
                <c:pt idx="96">
                  <c:v>6.180689043323968</c:v>
                </c:pt>
                <c:pt idx="97">
                  <c:v>1.886314188546925</c:v>
                </c:pt>
                <c:pt idx="98">
                  <c:v>1.303310027249108</c:v>
                </c:pt>
                <c:pt idx="99">
                  <c:v>2.048963900213346</c:v>
                </c:pt>
                <c:pt idx="100">
                  <c:v>3.466339959020722</c:v>
                </c:pt>
                <c:pt idx="101">
                  <c:v>3.026974504129613</c:v>
                </c:pt>
                <c:pt idx="102">
                  <c:v>0.935763925561353</c:v>
                </c:pt>
                <c:pt idx="103">
                  <c:v>2.158805263936123</c:v>
                </c:pt>
                <c:pt idx="104">
                  <c:v>1.199805665279567</c:v>
                </c:pt>
                <c:pt idx="105">
                  <c:v>1.028706617942164</c:v>
                </c:pt>
                <c:pt idx="106">
                  <c:v>0.925202255972624</c:v>
                </c:pt>
                <c:pt idx="107">
                  <c:v>0.777338881730424</c:v>
                </c:pt>
                <c:pt idx="108">
                  <c:v>0.678059187596375</c:v>
                </c:pt>
                <c:pt idx="109">
                  <c:v>1.24838934538772</c:v>
                </c:pt>
                <c:pt idx="110">
                  <c:v>1.301197693331362</c:v>
                </c:pt>
                <c:pt idx="111">
                  <c:v>0.792125219154644</c:v>
                </c:pt>
                <c:pt idx="112">
                  <c:v>0.0316850087661858</c:v>
                </c:pt>
                <c:pt idx="113">
                  <c:v>0.0316850087661858</c:v>
                </c:pt>
                <c:pt idx="114">
                  <c:v>0.0506960140258972</c:v>
                </c:pt>
                <c:pt idx="115">
                  <c:v>0.0253480070129486</c:v>
                </c:pt>
                <c:pt idx="116">
                  <c:v>0.0591453496968801</c:v>
                </c:pt>
                <c:pt idx="117">
                  <c:v>0.0654823514501172</c:v>
                </c:pt>
                <c:pt idx="118">
                  <c:v>0.0168986713419657</c:v>
                </c:pt>
                <c:pt idx="119">
                  <c:v>0.0464713461904058</c:v>
                </c:pt>
                <c:pt idx="120">
                  <c:v>0.0316850087661858</c:v>
                </c:pt>
                <c:pt idx="121">
                  <c:v>0.0380220105194229</c:v>
                </c:pt>
                <c:pt idx="122">
                  <c:v>0.0316850087661858</c:v>
                </c:pt>
                <c:pt idx="123">
                  <c:v>0.0232356730952029</c:v>
                </c:pt>
                <c:pt idx="124">
                  <c:v>0.0380220105194229</c:v>
                </c:pt>
                <c:pt idx="125">
                  <c:v>0.0380220105194229</c:v>
                </c:pt>
                <c:pt idx="126">
                  <c:v>0.0570330157791344</c:v>
                </c:pt>
                <c:pt idx="127">
                  <c:v>0.0443590122726601</c:v>
                </c:pt>
                <c:pt idx="128">
                  <c:v>4.89216535349908</c:v>
                </c:pt>
                <c:pt idx="129">
                  <c:v>0.990684607422741</c:v>
                </c:pt>
                <c:pt idx="130">
                  <c:v>0.439365454891109</c:v>
                </c:pt>
                <c:pt idx="131">
                  <c:v>1.191356329608584</c:v>
                </c:pt>
                <c:pt idx="132">
                  <c:v>0.363321433852263</c:v>
                </c:pt>
                <c:pt idx="133">
                  <c:v>0.25136773621174</c:v>
                </c:pt>
                <c:pt idx="134">
                  <c:v>0.0506960140258972</c:v>
                </c:pt>
                <c:pt idx="135">
                  <c:v>0.234469064869775</c:v>
                </c:pt>
                <c:pt idx="136">
                  <c:v>0.654823514501172</c:v>
                </c:pt>
                <c:pt idx="137">
                  <c:v>0.331636425086078</c:v>
                </c:pt>
                <c:pt idx="138">
                  <c:v>0.344310428592552</c:v>
                </c:pt>
                <c:pt idx="139">
                  <c:v>0.35487209818128</c:v>
                </c:pt>
                <c:pt idx="140">
                  <c:v>0.082381022792083</c:v>
                </c:pt>
                <c:pt idx="141">
                  <c:v>0.101392028051794</c:v>
                </c:pt>
                <c:pt idx="142">
                  <c:v>0.122515367229252</c:v>
                </c:pt>
                <c:pt idx="143">
                  <c:v>0.10350436196954</c:v>
                </c:pt>
                <c:pt idx="144">
                  <c:v>0.0316850087661858</c:v>
                </c:pt>
                <c:pt idx="145">
                  <c:v>0.0232356730952029</c:v>
                </c:pt>
                <c:pt idx="146">
                  <c:v>0.0190110052597114</c:v>
                </c:pt>
                <c:pt idx="147">
                  <c:v>0.0316850087661858</c:v>
                </c:pt>
                <c:pt idx="148">
                  <c:v>0.082381022792083</c:v>
                </c:pt>
                <c:pt idx="149">
                  <c:v>0.0570330157791344</c:v>
                </c:pt>
                <c:pt idx="150">
                  <c:v>0.0232356730952029</c:v>
                </c:pt>
                <c:pt idx="151">
                  <c:v>0.0549206818613886</c:v>
                </c:pt>
                <c:pt idx="152">
                  <c:v>0.0316850087661858</c:v>
                </c:pt>
                <c:pt idx="153">
                  <c:v>0.0359096766016772</c:v>
                </c:pt>
                <c:pt idx="154">
                  <c:v>0.0422466783549143</c:v>
                </c:pt>
                <c:pt idx="155">
                  <c:v>0.0253480070129486</c:v>
                </c:pt>
                <c:pt idx="156">
                  <c:v>0.0506960140258972</c:v>
                </c:pt>
                <c:pt idx="157">
                  <c:v>0.0781563549565915</c:v>
                </c:pt>
                <c:pt idx="158">
                  <c:v>0.0633700175323715</c:v>
                </c:pt>
                <c:pt idx="159">
                  <c:v>0.105616695887286</c:v>
                </c:pt>
                <c:pt idx="160">
                  <c:v>0.232356730952029</c:v>
                </c:pt>
                <c:pt idx="161">
                  <c:v>0.337973426839315</c:v>
                </c:pt>
                <c:pt idx="162">
                  <c:v>0.200671722185843</c:v>
                </c:pt>
                <c:pt idx="163">
                  <c:v>0.272491075389198</c:v>
                </c:pt>
                <c:pt idx="164">
                  <c:v>0.515409475929955</c:v>
                </c:pt>
                <c:pt idx="165">
                  <c:v>0.551319152531632</c:v>
                </c:pt>
                <c:pt idx="166">
                  <c:v>0.097167360216303</c:v>
                </c:pt>
                <c:pt idx="167">
                  <c:v>0.306288418073129</c:v>
                </c:pt>
                <c:pt idx="168">
                  <c:v>0.523858811600938</c:v>
                </c:pt>
                <c:pt idx="169">
                  <c:v>0.291502080648909</c:v>
                </c:pt>
                <c:pt idx="170">
                  <c:v>0.449927124479838</c:v>
                </c:pt>
                <c:pt idx="171">
                  <c:v>0.253480070129486</c:v>
                </c:pt>
                <c:pt idx="172">
                  <c:v>0.141526372488963</c:v>
                </c:pt>
                <c:pt idx="173">
                  <c:v>0.371770769523246</c:v>
                </c:pt>
                <c:pt idx="174">
                  <c:v>0.318962421579603</c:v>
                </c:pt>
                <c:pt idx="175">
                  <c:v>0.302063750237637</c:v>
                </c:pt>
                <c:pt idx="176">
                  <c:v>0.124627701146997</c:v>
                </c:pt>
                <c:pt idx="177">
                  <c:v>0.0675946853678629</c:v>
                </c:pt>
                <c:pt idx="178">
                  <c:v>0.0253480070129486</c:v>
                </c:pt>
                <c:pt idx="179">
                  <c:v>0.0781563549565915</c:v>
                </c:pt>
                <c:pt idx="180">
                  <c:v>0.209121057856826</c:v>
                </c:pt>
                <c:pt idx="181">
                  <c:v>0.101392028051794</c:v>
                </c:pt>
                <c:pt idx="182">
                  <c:v>0.0359096766016772</c:v>
                </c:pt>
                <c:pt idx="183">
                  <c:v>0.168986713419657</c:v>
                </c:pt>
                <c:pt idx="184">
                  <c:v>0.0866056906275744</c:v>
                </c:pt>
                <c:pt idx="185">
                  <c:v>0.0528083479436429</c:v>
                </c:pt>
                <c:pt idx="186">
                  <c:v>0.10350436196954</c:v>
                </c:pt>
                <c:pt idx="187">
                  <c:v>0.0760440210388458</c:v>
                </c:pt>
                <c:pt idx="188">
                  <c:v>0.568217823873598</c:v>
                </c:pt>
                <c:pt idx="189">
                  <c:v>0.506960140258972</c:v>
                </c:pt>
                <c:pt idx="190">
                  <c:v>0.515409475929955</c:v>
                </c:pt>
                <c:pt idx="191">
                  <c:v>0.798462220907881</c:v>
                </c:pt>
              </c:numCache>
            </c:numRef>
          </c:val>
        </c:ser>
        <c:ser>
          <c:idx val="1"/>
          <c:order val="1"/>
          <c:tx>
            <c:strRef>
              <c:f>[FINAL_fourplets_coding_p1.xlsx]FINAL_fourplets_coding_p1!$G$1</c:f>
              <c:strCache>
                <c:ptCount val="1"/>
                <c:pt idx="0">
                  <c:v>Eso-AdenoCa</c:v>
                </c:pt>
              </c:strCache>
            </c:strRef>
          </c:tx>
          <c:invertIfNegative val="0"/>
          <c:cat>
            <c:strRef>
              <c:f>[FINAL_fourplets_coding_p1.xlsx]FINAL_fourplets_coding_p1!$E$2:$E$193</c:f>
              <c:strCache>
                <c:ptCount val="192"/>
                <c:pt idx="0">
                  <c:v>(AC)AA</c:v>
                </c:pt>
                <c:pt idx="1">
                  <c:v>(AC)AC</c:v>
                </c:pt>
                <c:pt idx="2">
                  <c:v>(AC)AG</c:v>
                </c:pt>
                <c:pt idx="3">
                  <c:v>(AC)AT</c:v>
                </c:pt>
                <c:pt idx="4">
                  <c:v>(AC)CA</c:v>
                </c:pt>
                <c:pt idx="5">
                  <c:v>(AC)CC</c:v>
                </c:pt>
                <c:pt idx="6">
                  <c:v>(AC)CG</c:v>
                </c:pt>
                <c:pt idx="7">
                  <c:v>(AC)CT</c:v>
                </c:pt>
                <c:pt idx="8">
                  <c:v>(AC)GA</c:v>
                </c:pt>
                <c:pt idx="9">
                  <c:v>(AC)GC</c:v>
                </c:pt>
                <c:pt idx="10">
                  <c:v>(AC)GG</c:v>
                </c:pt>
                <c:pt idx="11">
                  <c:v>(AC)GT</c:v>
                </c:pt>
                <c:pt idx="12">
                  <c:v>(AC)TA</c:v>
                </c:pt>
                <c:pt idx="13">
                  <c:v>(AC)TC</c:v>
                </c:pt>
                <c:pt idx="14">
                  <c:v>(AC)TG</c:v>
                </c:pt>
                <c:pt idx="15">
                  <c:v>(AC)TT</c:v>
                </c:pt>
                <c:pt idx="16">
                  <c:v>(AG)AA</c:v>
                </c:pt>
                <c:pt idx="17">
                  <c:v>(AG)AC</c:v>
                </c:pt>
                <c:pt idx="18">
                  <c:v>(AG)AG</c:v>
                </c:pt>
                <c:pt idx="19">
                  <c:v>(AG)AT</c:v>
                </c:pt>
                <c:pt idx="20">
                  <c:v>(AG)CA</c:v>
                </c:pt>
                <c:pt idx="21">
                  <c:v>(AG)CC</c:v>
                </c:pt>
                <c:pt idx="22">
                  <c:v>(AG)CG</c:v>
                </c:pt>
                <c:pt idx="23">
                  <c:v>(AG)CT</c:v>
                </c:pt>
                <c:pt idx="24">
                  <c:v>(AG)GA</c:v>
                </c:pt>
                <c:pt idx="25">
                  <c:v>(AG)GC</c:v>
                </c:pt>
                <c:pt idx="26">
                  <c:v>(AG)GG</c:v>
                </c:pt>
                <c:pt idx="27">
                  <c:v>(AG)GT</c:v>
                </c:pt>
                <c:pt idx="28">
                  <c:v>(AG)TA</c:v>
                </c:pt>
                <c:pt idx="29">
                  <c:v>(AG)TC</c:v>
                </c:pt>
                <c:pt idx="30">
                  <c:v>(AG)TG</c:v>
                </c:pt>
                <c:pt idx="31">
                  <c:v>(AG)TT</c:v>
                </c:pt>
                <c:pt idx="32">
                  <c:v>(AT)AA</c:v>
                </c:pt>
                <c:pt idx="33">
                  <c:v>(AT)AC</c:v>
                </c:pt>
                <c:pt idx="34">
                  <c:v>(AT)AG</c:v>
                </c:pt>
                <c:pt idx="35">
                  <c:v>(AT)AT</c:v>
                </c:pt>
                <c:pt idx="36">
                  <c:v>(AT)CA</c:v>
                </c:pt>
                <c:pt idx="37">
                  <c:v>(AT)CC</c:v>
                </c:pt>
                <c:pt idx="38">
                  <c:v>(AT)CG</c:v>
                </c:pt>
                <c:pt idx="39">
                  <c:v>(AT)CT</c:v>
                </c:pt>
                <c:pt idx="40">
                  <c:v>(AT)GA</c:v>
                </c:pt>
                <c:pt idx="41">
                  <c:v>(AT)GC</c:v>
                </c:pt>
                <c:pt idx="42">
                  <c:v>(AT)GG</c:v>
                </c:pt>
                <c:pt idx="43">
                  <c:v>(AT)GT</c:v>
                </c:pt>
                <c:pt idx="44">
                  <c:v>(AT)TA</c:v>
                </c:pt>
                <c:pt idx="45">
                  <c:v>(AT)TC</c:v>
                </c:pt>
                <c:pt idx="46">
                  <c:v>(AT)TG</c:v>
                </c:pt>
                <c:pt idx="47">
                  <c:v>(AT)TT</c:v>
                </c:pt>
                <c:pt idx="48">
                  <c:v>(CA)AA</c:v>
                </c:pt>
                <c:pt idx="49">
                  <c:v>(CA)AC</c:v>
                </c:pt>
                <c:pt idx="50">
                  <c:v>(CA)AG</c:v>
                </c:pt>
                <c:pt idx="51">
                  <c:v>(CA)AT</c:v>
                </c:pt>
                <c:pt idx="52">
                  <c:v>(CA)CA</c:v>
                </c:pt>
                <c:pt idx="53">
                  <c:v>(CA)CC</c:v>
                </c:pt>
                <c:pt idx="54">
                  <c:v>(CA)CG</c:v>
                </c:pt>
                <c:pt idx="55">
                  <c:v>(CA)CT</c:v>
                </c:pt>
                <c:pt idx="56">
                  <c:v>(CA)GA</c:v>
                </c:pt>
                <c:pt idx="57">
                  <c:v>(CA)GC</c:v>
                </c:pt>
                <c:pt idx="58">
                  <c:v>(CA)GG</c:v>
                </c:pt>
                <c:pt idx="59">
                  <c:v>(CA)GT</c:v>
                </c:pt>
                <c:pt idx="60">
                  <c:v>(CA)TA</c:v>
                </c:pt>
                <c:pt idx="61">
                  <c:v>(CA)TC</c:v>
                </c:pt>
                <c:pt idx="62">
                  <c:v>(CA)TG</c:v>
                </c:pt>
                <c:pt idx="63">
                  <c:v>(CA)TT</c:v>
                </c:pt>
                <c:pt idx="64">
                  <c:v>(CG)AA</c:v>
                </c:pt>
                <c:pt idx="65">
                  <c:v>(CG)AC</c:v>
                </c:pt>
                <c:pt idx="66">
                  <c:v>(CG)AG</c:v>
                </c:pt>
                <c:pt idx="67">
                  <c:v>(CG)AT</c:v>
                </c:pt>
                <c:pt idx="68">
                  <c:v>(CG)CA</c:v>
                </c:pt>
                <c:pt idx="69">
                  <c:v>(CG)CC</c:v>
                </c:pt>
                <c:pt idx="70">
                  <c:v>(CG)CG</c:v>
                </c:pt>
                <c:pt idx="71">
                  <c:v>(CG)CT</c:v>
                </c:pt>
                <c:pt idx="72">
                  <c:v>(CG)GA</c:v>
                </c:pt>
                <c:pt idx="73">
                  <c:v>(CG)GC</c:v>
                </c:pt>
                <c:pt idx="74">
                  <c:v>(CG)GG</c:v>
                </c:pt>
                <c:pt idx="75">
                  <c:v>(CG)GT</c:v>
                </c:pt>
                <c:pt idx="76">
                  <c:v>(CG)TA</c:v>
                </c:pt>
                <c:pt idx="77">
                  <c:v>(CG)TC</c:v>
                </c:pt>
                <c:pt idx="78">
                  <c:v>(CG)TG</c:v>
                </c:pt>
                <c:pt idx="79">
                  <c:v>(CG)TT</c:v>
                </c:pt>
                <c:pt idx="80">
                  <c:v>(CT)AA</c:v>
                </c:pt>
                <c:pt idx="81">
                  <c:v>(CT)AC</c:v>
                </c:pt>
                <c:pt idx="82">
                  <c:v>(CT)AG</c:v>
                </c:pt>
                <c:pt idx="83">
                  <c:v>(CT)AT</c:v>
                </c:pt>
                <c:pt idx="84">
                  <c:v>(CT)CA</c:v>
                </c:pt>
                <c:pt idx="85">
                  <c:v>(CT)CC</c:v>
                </c:pt>
                <c:pt idx="86">
                  <c:v>(CT)CG</c:v>
                </c:pt>
                <c:pt idx="87">
                  <c:v>(CT)CT</c:v>
                </c:pt>
                <c:pt idx="88">
                  <c:v>(CT)GA</c:v>
                </c:pt>
                <c:pt idx="89">
                  <c:v>(CT)GC</c:v>
                </c:pt>
                <c:pt idx="90">
                  <c:v>(CT)GG</c:v>
                </c:pt>
                <c:pt idx="91">
                  <c:v>(CT)GT</c:v>
                </c:pt>
                <c:pt idx="92">
                  <c:v>(CT)TA</c:v>
                </c:pt>
                <c:pt idx="93">
                  <c:v>(CT)TC</c:v>
                </c:pt>
                <c:pt idx="94">
                  <c:v>(CT)TG</c:v>
                </c:pt>
                <c:pt idx="95">
                  <c:v>(CT)TT</c:v>
                </c:pt>
                <c:pt idx="96">
                  <c:v>(GA)AA</c:v>
                </c:pt>
                <c:pt idx="97">
                  <c:v>(GA)AC</c:v>
                </c:pt>
                <c:pt idx="98">
                  <c:v>(GA)AG</c:v>
                </c:pt>
                <c:pt idx="99">
                  <c:v>(GA)AT</c:v>
                </c:pt>
                <c:pt idx="100">
                  <c:v>(GA)CA</c:v>
                </c:pt>
                <c:pt idx="101">
                  <c:v>(GA)CC</c:v>
                </c:pt>
                <c:pt idx="102">
                  <c:v>(GA)CG</c:v>
                </c:pt>
                <c:pt idx="103">
                  <c:v>(GA)CT</c:v>
                </c:pt>
                <c:pt idx="104">
                  <c:v>(GA)GA</c:v>
                </c:pt>
                <c:pt idx="105">
                  <c:v>(GA)GC</c:v>
                </c:pt>
                <c:pt idx="106">
                  <c:v>(GA)GG</c:v>
                </c:pt>
                <c:pt idx="107">
                  <c:v>(GA)GT</c:v>
                </c:pt>
                <c:pt idx="108">
                  <c:v>(GA)TA</c:v>
                </c:pt>
                <c:pt idx="109">
                  <c:v>(GA)TC</c:v>
                </c:pt>
                <c:pt idx="110">
                  <c:v>(GA)TG</c:v>
                </c:pt>
                <c:pt idx="111">
                  <c:v>(GA)TT</c:v>
                </c:pt>
                <c:pt idx="112">
                  <c:v>(GC)AA</c:v>
                </c:pt>
                <c:pt idx="113">
                  <c:v>(GC)AC</c:v>
                </c:pt>
                <c:pt idx="114">
                  <c:v>(GC)AG</c:v>
                </c:pt>
                <c:pt idx="115">
                  <c:v>(GC)AT</c:v>
                </c:pt>
                <c:pt idx="116">
                  <c:v>(GC)CA</c:v>
                </c:pt>
                <c:pt idx="117">
                  <c:v>(GC)CC</c:v>
                </c:pt>
                <c:pt idx="118">
                  <c:v>(GC)CG</c:v>
                </c:pt>
                <c:pt idx="119">
                  <c:v>(GC)CT</c:v>
                </c:pt>
                <c:pt idx="120">
                  <c:v>(GC)GA</c:v>
                </c:pt>
                <c:pt idx="121">
                  <c:v>(GC)GC</c:v>
                </c:pt>
                <c:pt idx="122">
                  <c:v>(GC)GG</c:v>
                </c:pt>
                <c:pt idx="123">
                  <c:v>(GC)GT</c:v>
                </c:pt>
                <c:pt idx="124">
                  <c:v>(GC)TA</c:v>
                </c:pt>
                <c:pt idx="125">
                  <c:v>(GC)TC</c:v>
                </c:pt>
                <c:pt idx="126">
                  <c:v>(GC)TG</c:v>
                </c:pt>
                <c:pt idx="127">
                  <c:v>(GC)TT</c:v>
                </c:pt>
                <c:pt idx="128">
                  <c:v>(GT)AA</c:v>
                </c:pt>
                <c:pt idx="129">
                  <c:v>(GT)AC</c:v>
                </c:pt>
                <c:pt idx="130">
                  <c:v>(GT)AG</c:v>
                </c:pt>
                <c:pt idx="131">
                  <c:v>(GT)AT</c:v>
                </c:pt>
                <c:pt idx="132">
                  <c:v>(GT)CA</c:v>
                </c:pt>
                <c:pt idx="133">
                  <c:v>(GT)CC</c:v>
                </c:pt>
                <c:pt idx="134">
                  <c:v>(GT)CG</c:v>
                </c:pt>
                <c:pt idx="135">
                  <c:v>(GT)CT</c:v>
                </c:pt>
                <c:pt idx="136">
                  <c:v>(GT)GA</c:v>
                </c:pt>
                <c:pt idx="137">
                  <c:v>(GT)GC</c:v>
                </c:pt>
                <c:pt idx="138">
                  <c:v>(GT)GG</c:v>
                </c:pt>
                <c:pt idx="139">
                  <c:v>(GT)GT</c:v>
                </c:pt>
                <c:pt idx="140">
                  <c:v>(GT)TA</c:v>
                </c:pt>
                <c:pt idx="141">
                  <c:v>(GT)TC</c:v>
                </c:pt>
                <c:pt idx="142">
                  <c:v>(GT)TG</c:v>
                </c:pt>
                <c:pt idx="143">
                  <c:v>(GT)TT</c:v>
                </c:pt>
                <c:pt idx="144">
                  <c:v>(TA)AA</c:v>
                </c:pt>
                <c:pt idx="145">
                  <c:v>(TA)AC</c:v>
                </c:pt>
                <c:pt idx="146">
                  <c:v>(TA)AG</c:v>
                </c:pt>
                <c:pt idx="147">
                  <c:v>(TA)AT</c:v>
                </c:pt>
                <c:pt idx="148">
                  <c:v>(TA)CA</c:v>
                </c:pt>
                <c:pt idx="149">
                  <c:v>(TA)CC</c:v>
                </c:pt>
                <c:pt idx="150">
                  <c:v>(TA)CG</c:v>
                </c:pt>
                <c:pt idx="151">
                  <c:v>(TA)CT</c:v>
                </c:pt>
                <c:pt idx="152">
                  <c:v>(TA)GA</c:v>
                </c:pt>
                <c:pt idx="153">
                  <c:v>(TA)GC</c:v>
                </c:pt>
                <c:pt idx="154">
                  <c:v>(TA)GG</c:v>
                </c:pt>
                <c:pt idx="155">
                  <c:v>(TA)GT</c:v>
                </c:pt>
                <c:pt idx="156">
                  <c:v>(TA)TA</c:v>
                </c:pt>
                <c:pt idx="157">
                  <c:v>(TA)TC</c:v>
                </c:pt>
                <c:pt idx="158">
                  <c:v>(TA)TG</c:v>
                </c:pt>
                <c:pt idx="159">
                  <c:v>(TA)TT</c:v>
                </c:pt>
                <c:pt idx="160">
                  <c:v>(TC)AA</c:v>
                </c:pt>
                <c:pt idx="161">
                  <c:v>(TC)AC</c:v>
                </c:pt>
                <c:pt idx="162">
                  <c:v>(TC)AG</c:v>
                </c:pt>
                <c:pt idx="163">
                  <c:v>(TC)AT</c:v>
                </c:pt>
                <c:pt idx="164">
                  <c:v>(TC)CA</c:v>
                </c:pt>
                <c:pt idx="165">
                  <c:v>(TC)CC</c:v>
                </c:pt>
                <c:pt idx="166">
                  <c:v>(TC)CG</c:v>
                </c:pt>
                <c:pt idx="167">
                  <c:v>(TC)CT</c:v>
                </c:pt>
                <c:pt idx="168">
                  <c:v>(TC)GA</c:v>
                </c:pt>
                <c:pt idx="169">
                  <c:v>(TC)GC</c:v>
                </c:pt>
                <c:pt idx="170">
                  <c:v>(TC)GG</c:v>
                </c:pt>
                <c:pt idx="171">
                  <c:v>(TC)GT</c:v>
                </c:pt>
                <c:pt idx="172">
                  <c:v>(TC)TA</c:v>
                </c:pt>
                <c:pt idx="173">
                  <c:v>(TC)TC</c:v>
                </c:pt>
                <c:pt idx="174">
                  <c:v>(TC)TG</c:v>
                </c:pt>
                <c:pt idx="175">
                  <c:v>(TC)TT</c:v>
                </c:pt>
                <c:pt idx="176">
                  <c:v>(TG)AA</c:v>
                </c:pt>
                <c:pt idx="177">
                  <c:v>(TG)AC</c:v>
                </c:pt>
                <c:pt idx="178">
                  <c:v>(TG)AG</c:v>
                </c:pt>
                <c:pt idx="179">
                  <c:v>(TG)AT</c:v>
                </c:pt>
                <c:pt idx="180">
                  <c:v>(TG)CA</c:v>
                </c:pt>
                <c:pt idx="181">
                  <c:v>(TG)CC</c:v>
                </c:pt>
                <c:pt idx="182">
                  <c:v>(TG)CG</c:v>
                </c:pt>
                <c:pt idx="183">
                  <c:v>(TG)CT</c:v>
                </c:pt>
                <c:pt idx="184">
                  <c:v>(TG)GA</c:v>
                </c:pt>
                <c:pt idx="185">
                  <c:v>(TG)GC</c:v>
                </c:pt>
                <c:pt idx="186">
                  <c:v>(TG)GG</c:v>
                </c:pt>
                <c:pt idx="187">
                  <c:v>(TG)GT</c:v>
                </c:pt>
                <c:pt idx="188">
                  <c:v>(TG)TA</c:v>
                </c:pt>
                <c:pt idx="189">
                  <c:v>(TG)TC</c:v>
                </c:pt>
                <c:pt idx="190">
                  <c:v>(TG)TG</c:v>
                </c:pt>
                <c:pt idx="191">
                  <c:v>(TG)TT</c:v>
                </c:pt>
              </c:strCache>
            </c:strRef>
          </c:cat>
          <c:val>
            <c:numRef>
              <c:f>[FINAL_fourplets_coding_p1.xlsx]FINAL_fourplets_coding_p1!$G$2:$G$194</c:f>
              <c:numCache>
                <c:formatCode>General</c:formatCode>
                <c:ptCount val="193"/>
                <c:pt idx="0">
                  <c:v>0.385996409335727</c:v>
                </c:pt>
                <c:pt idx="1">
                  <c:v>0.125673249551167</c:v>
                </c:pt>
                <c:pt idx="2">
                  <c:v>0.206463195691203</c:v>
                </c:pt>
                <c:pt idx="3">
                  <c:v>0.287253141831239</c:v>
                </c:pt>
                <c:pt idx="4">
                  <c:v>0.287253141831239</c:v>
                </c:pt>
                <c:pt idx="5">
                  <c:v>0.368043087971275</c:v>
                </c:pt>
                <c:pt idx="6">
                  <c:v>0.0448833034111311</c:v>
                </c:pt>
                <c:pt idx="7">
                  <c:v>0.314183123877917</c:v>
                </c:pt>
                <c:pt idx="8">
                  <c:v>1.122082585278277</c:v>
                </c:pt>
                <c:pt idx="9">
                  <c:v>0.574506283662478</c:v>
                </c:pt>
                <c:pt idx="10">
                  <c:v>0.377019748653501</c:v>
                </c:pt>
                <c:pt idx="11">
                  <c:v>2.073608617594255</c:v>
                </c:pt>
                <c:pt idx="12">
                  <c:v>0.0538599640933573</c:v>
                </c:pt>
                <c:pt idx="13">
                  <c:v>0.179533213644524</c:v>
                </c:pt>
                <c:pt idx="14">
                  <c:v>0.170556552962298</c:v>
                </c:pt>
                <c:pt idx="15">
                  <c:v>0.377019748653501</c:v>
                </c:pt>
                <c:pt idx="16">
                  <c:v>0.368043087971275</c:v>
                </c:pt>
                <c:pt idx="17">
                  <c:v>0.0897666068222621</c:v>
                </c:pt>
                <c:pt idx="18">
                  <c:v>0.242369838420108</c:v>
                </c:pt>
                <c:pt idx="19">
                  <c:v>0.179533213644524</c:v>
                </c:pt>
                <c:pt idx="20">
                  <c:v>0.475763016157989</c:v>
                </c:pt>
                <c:pt idx="21">
                  <c:v>0.305206463195691</c:v>
                </c:pt>
                <c:pt idx="22">
                  <c:v>0.116696588868941</c:v>
                </c:pt>
                <c:pt idx="23">
                  <c:v>0.287253141831239</c:v>
                </c:pt>
                <c:pt idx="24">
                  <c:v>1.06822262118492</c:v>
                </c:pt>
                <c:pt idx="25">
                  <c:v>0.475763016157989</c:v>
                </c:pt>
                <c:pt idx="26">
                  <c:v>0.40394973070018</c:v>
                </c:pt>
                <c:pt idx="27">
                  <c:v>1.11310592459605</c:v>
                </c:pt>
                <c:pt idx="28">
                  <c:v>0.224416517055655</c:v>
                </c:pt>
                <c:pt idx="29">
                  <c:v>0.233393177737881</c:v>
                </c:pt>
                <c:pt idx="30">
                  <c:v>0.439856373429084</c:v>
                </c:pt>
                <c:pt idx="31">
                  <c:v>0.269299820466786</c:v>
                </c:pt>
                <c:pt idx="32">
                  <c:v>0.0987432675044883</c:v>
                </c:pt>
                <c:pt idx="33">
                  <c:v>0.0448833034111311</c:v>
                </c:pt>
                <c:pt idx="34">
                  <c:v>0.0897666068222621</c:v>
                </c:pt>
                <c:pt idx="35">
                  <c:v>0.0718132854578097</c:v>
                </c:pt>
                <c:pt idx="36">
                  <c:v>0.143626570915619</c:v>
                </c:pt>
                <c:pt idx="37">
                  <c:v>0.152603231597846</c:v>
                </c:pt>
                <c:pt idx="38">
                  <c:v>0.0718132854578097</c:v>
                </c:pt>
                <c:pt idx="39">
                  <c:v>0.161579892280072</c:v>
                </c:pt>
                <c:pt idx="40">
                  <c:v>0.359066427289048</c:v>
                </c:pt>
                <c:pt idx="41">
                  <c:v>0.197486535008977</c:v>
                </c:pt>
                <c:pt idx="42">
                  <c:v>0.152603231597846</c:v>
                </c:pt>
                <c:pt idx="43">
                  <c:v>0.269299820466786</c:v>
                </c:pt>
                <c:pt idx="44">
                  <c:v>0.0897666068222621</c:v>
                </c:pt>
                <c:pt idx="45">
                  <c:v>0.143626570915619</c:v>
                </c:pt>
                <c:pt idx="46">
                  <c:v>0.18850987432675</c:v>
                </c:pt>
                <c:pt idx="47">
                  <c:v>0.152603231597846</c:v>
                </c:pt>
                <c:pt idx="48">
                  <c:v>0.547576301615799</c:v>
                </c:pt>
                <c:pt idx="49">
                  <c:v>0.350089766606822</c:v>
                </c:pt>
                <c:pt idx="50">
                  <c:v>0.798922800718133</c:v>
                </c:pt>
                <c:pt idx="51">
                  <c:v>0.296229802513465</c:v>
                </c:pt>
                <c:pt idx="52">
                  <c:v>0.475763016157989</c:v>
                </c:pt>
                <c:pt idx="53">
                  <c:v>0.430879712746858</c:v>
                </c:pt>
                <c:pt idx="54">
                  <c:v>0.197486535008977</c:v>
                </c:pt>
                <c:pt idx="55">
                  <c:v>0.538599640933573</c:v>
                </c:pt>
                <c:pt idx="56">
                  <c:v>0.206463195691203</c:v>
                </c:pt>
                <c:pt idx="57">
                  <c:v>0.170556552962298</c:v>
                </c:pt>
                <c:pt idx="58">
                  <c:v>0.466786355475763</c:v>
                </c:pt>
                <c:pt idx="59">
                  <c:v>0.125673249551167</c:v>
                </c:pt>
                <c:pt idx="60">
                  <c:v>0.215439856373429</c:v>
                </c:pt>
                <c:pt idx="61">
                  <c:v>0.269299820466786</c:v>
                </c:pt>
                <c:pt idx="62">
                  <c:v>0.511669658886894</c:v>
                </c:pt>
                <c:pt idx="63">
                  <c:v>0.493716337522442</c:v>
                </c:pt>
                <c:pt idx="64">
                  <c:v>0.475763016157989</c:v>
                </c:pt>
                <c:pt idx="65">
                  <c:v>0.125673249551167</c:v>
                </c:pt>
                <c:pt idx="66">
                  <c:v>0.412926391382406</c:v>
                </c:pt>
                <c:pt idx="67">
                  <c:v>0.215439856373429</c:v>
                </c:pt>
                <c:pt idx="68">
                  <c:v>0.323159784560144</c:v>
                </c:pt>
                <c:pt idx="69">
                  <c:v>0.134649910233393</c:v>
                </c:pt>
                <c:pt idx="70">
                  <c:v>0.152603231597846</c:v>
                </c:pt>
                <c:pt idx="71">
                  <c:v>0.278276481149013</c:v>
                </c:pt>
                <c:pt idx="72">
                  <c:v>0.161579892280072</c:v>
                </c:pt>
                <c:pt idx="73">
                  <c:v>0.107719928186715</c:v>
                </c:pt>
                <c:pt idx="74">
                  <c:v>0.143626570915619</c:v>
                </c:pt>
                <c:pt idx="75">
                  <c:v>0.0807899461400359</c:v>
                </c:pt>
                <c:pt idx="76">
                  <c:v>0.269299820466786</c:v>
                </c:pt>
                <c:pt idx="77">
                  <c:v>0.33213644524237</c:v>
                </c:pt>
                <c:pt idx="78">
                  <c:v>0.529622980251346</c:v>
                </c:pt>
                <c:pt idx="79">
                  <c:v>0.529622980251346</c:v>
                </c:pt>
                <c:pt idx="80">
                  <c:v>0.637342908438061</c:v>
                </c:pt>
                <c:pt idx="81">
                  <c:v>0.700179533213645</c:v>
                </c:pt>
                <c:pt idx="82">
                  <c:v>1.077199281867145</c:v>
                </c:pt>
                <c:pt idx="83">
                  <c:v>0.78096947935368</c:v>
                </c:pt>
                <c:pt idx="84">
                  <c:v>0.834829443447038</c:v>
                </c:pt>
                <c:pt idx="85">
                  <c:v>0.789946140035907</c:v>
                </c:pt>
                <c:pt idx="86">
                  <c:v>0.430879712746858</c:v>
                </c:pt>
                <c:pt idx="87">
                  <c:v>0.978456014362657</c:v>
                </c:pt>
                <c:pt idx="88">
                  <c:v>3.168761220825852</c:v>
                </c:pt>
                <c:pt idx="89">
                  <c:v>4.605026929982046</c:v>
                </c:pt>
                <c:pt idx="90">
                  <c:v>5.484739676840214</c:v>
                </c:pt>
                <c:pt idx="91">
                  <c:v>2.271095152603232</c:v>
                </c:pt>
                <c:pt idx="92">
                  <c:v>0.26032315978456</c:v>
                </c:pt>
                <c:pt idx="93">
                  <c:v>0.789946140035907</c:v>
                </c:pt>
                <c:pt idx="94">
                  <c:v>0.906642728904847</c:v>
                </c:pt>
                <c:pt idx="95">
                  <c:v>0.709156193895871</c:v>
                </c:pt>
                <c:pt idx="96">
                  <c:v>1.938958707360862</c:v>
                </c:pt>
                <c:pt idx="97">
                  <c:v>1.175942549371634</c:v>
                </c:pt>
                <c:pt idx="98">
                  <c:v>1.678635547576301</c:v>
                </c:pt>
                <c:pt idx="99">
                  <c:v>1.104129263913824</c:v>
                </c:pt>
                <c:pt idx="100">
                  <c:v>1.58886894075404</c:v>
                </c:pt>
                <c:pt idx="101">
                  <c:v>2.29802513464991</c:v>
                </c:pt>
                <c:pt idx="102">
                  <c:v>1.220825852782765</c:v>
                </c:pt>
                <c:pt idx="103">
                  <c:v>1.606822262118492</c:v>
                </c:pt>
                <c:pt idx="104">
                  <c:v>1.831238779174147</c:v>
                </c:pt>
                <c:pt idx="105">
                  <c:v>1.70556552962298</c:v>
                </c:pt>
                <c:pt idx="106">
                  <c:v>1.750448833034111</c:v>
                </c:pt>
                <c:pt idx="107">
                  <c:v>1.265709156193896</c:v>
                </c:pt>
                <c:pt idx="108">
                  <c:v>0.610412926391382</c:v>
                </c:pt>
                <c:pt idx="109">
                  <c:v>1.840215439856373</c:v>
                </c:pt>
                <c:pt idx="110">
                  <c:v>1.70556552962298</c:v>
                </c:pt>
                <c:pt idx="111">
                  <c:v>0.987432675044883</c:v>
                </c:pt>
                <c:pt idx="112">
                  <c:v>0.466786355475763</c:v>
                </c:pt>
                <c:pt idx="113">
                  <c:v>0.323159784560144</c:v>
                </c:pt>
                <c:pt idx="114">
                  <c:v>0.727109515260323</c:v>
                </c:pt>
                <c:pt idx="115">
                  <c:v>0.430879712746858</c:v>
                </c:pt>
                <c:pt idx="116">
                  <c:v>0.107719928186715</c:v>
                </c:pt>
                <c:pt idx="117">
                  <c:v>0.179533213644524</c:v>
                </c:pt>
                <c:pt idx="118">
                  <c:v>0.0718132854578097</c:v>
                </c:pt>
                <c:pt idx="119">
                  <c:v>0.18850987432675</c:v>
                </c:pt>
                <c:pt idx="120">
                  <c:v>0.152603231597846</c:v>
                </c:pt>
                <c:pt idx="121">
                  <c:v>0.18850987432675</c:v>
                </c:pt>
                <c:pt idx="122">
                  <c:v>0.215439856373429</c:v>
                </c:pt>
                <c:pt idx="123">
                  <c:v>0.233393177737881</c:v>
                </c:pt>
                <c:pt idx="124">
                  <c:v>0.116696588868941</c:v>
                </c:pt>
                <c:pt idx="125">
                  <c:v>0.197486535008977</c:v>
                </c:pt>
                <c:pt idx="126">
                  <c:v>0.170556552962298</c:v>
                </c:pt>
                <c:pt idx="127">
                  <c:v>0.125673249551167</c:v>
                </c:pt>
                <c:pt idx="128">
                  <c:v>0.59245960502693</c:v>
                </c:pt>
                <c:pt idx="129">
                  <c:v>0.33213644524237</c:v>
                </c:pt>
                <c:pt idx="130">
                  <c:v>0.430879712746858</c:v>
                </c:pt>
                <c:pt idx="131">
                  <c:v>0.493716337522442</c:v>
                </c:pt>
                <c:pt idx="132">
                  <c:v>0.610412926391382</c:v>
                </c:pt>
                <c:pt idx="133">
                  <c:v>0.538599640933573</c:v>
                </c:pt>
                <c:pt idx="134">
                  <c:v>0.0718132854578097</c:v>
                </c:pt>
                <c:pt idx="135">
                  <c:v>0.493716337522442</c:v>
                </c:pt>
                <c:pt idx="136">
                  <c:v>0.341113105924596</c:v>
                </c:pt>
                <c:pt idx="137">
                  <c:v>0.26032315978456</c:v>
                </c:pt>
                <c:pt idx="138">
                  <c:v>0.377019748653501</c:v>
                </c:pt>
                <c:pt idx="139">
                  <c:v>0.385996409335727</c:v>
                </c:pt>
                <c:pt idx="140">
                  <c:v>0.0897666068222621</c:v>
                </c:pt>
                <c:pt idx="141">
                  <c:v>0.242369838420108</c:v>
                </c:pt>
                <c:pt idx="142">
                  <c:v>0.287253141831239</c:v>
                </c:pt>
                <c:pt idx="143">
                  <c:v>0.233393177737881</c:v>
                </c:pt>
                <c:pt idx="144">
                  <c:v>0.134649910233393</c:v>
                </c:pt>
                <c:pt idx="145">
                  <c:v>0.0538599640933573</c:v>
                </c:pt>
                <c:pt idx="146">
                  <c:v>0.0179533213644524</c:v>
                </c:pt>
                <c:pt idx="147">
                  <c:v>0.0448833034111311</c:v>
                </c:pt>
                <c:pt idx="148">
                  <c:v>0.251346499102334</c:v>
                </c:pt>
                <c:pt idx="149">
                  <c:v>0.296229802513465</c:v>
                </c:pt>
                <c:pt idx="150">
                  <c:v>0.0718132854578097</c:v>
                </c:pt>
                <c:pt idx="151">
                  <c:v>0.251346499102334</c:v>
                </c:pt>
                <c:pt idx="152">
                  <c:v>0.116696588868941</c:v>
                </c:pt>
                <c:pt idx="153">
                  <c:v>0.0807899461400359</c:v>
                </c:pt>
                <c:pt idx="154">
                  <c:v>0.18850987432675</c:v>
                </c:pt>
                <c:pt idx="155">
                  <c:v>0.0448833034111311</c:v>
                </c:pt>
                <c:pt idx="156">
                  <c:v>0.26032315978456</c:v>
                </c:pt>
                <c:pt idx="157">
                  <c:v>0.161579892280072</c:v>
                </c:pt>
                <c:pt idx="158">
                  <c:v>0.394973070017953</c:v>
                </c:pt>
                <c:pt idx="159">
                  <c:v>0.323159784560144</c:v>
                </c:pt>
                <c:pt idx="160">
                  <c:v>0.125673249551167</c:v>
                </c:pt>
                <c:pt idx="161">
                  <c:v>0.125673249551167</c:v>
                </c:pt>
                <c:pt idx="162">
                  <c:v>0.224416517055655</c:v>
                </c:pt>
                <c:pt idx="163">
                  <c:v>0.251346499102334</c:v>
                </c:pt>
                <c:pt idx="164">
                  <c:v>0.655296229802513</c:v>
                </c:pt>
                <c:pt idx="165">
                  <c:v>0.448833034111311</c:v>
                </c:pt>
                <c:pt idx="166">
                  <c:v>0.125673249551167</c:v>
                </c:pt>
                <c:pt idx="167">
                  <c:v>0.421903052064632</c:v>
                </c:pt>
                <c:pt idx="168">
                  <c:v>0.350089766606822</c:v>
                </c:pt>
                <c:pt idx="169">
                  <c:v>0.233393177737881</c:v>
                </c:pt>
                <c:pt idx="170">
                  <c:v>0.457809694793537</c:v>
                </c:pt>
                <c:pt idx="171">
                  <c:v>0.251346499102334</c:v>
                </c:pt>
                <c:pt idx="172">
                  <c:v>0.269299820466786</c:v>
                </c:pt>
                <c:pt idx="173">
                  <c:v>0.511669658886894</c:v>
                </c:pt>
                <c:pt idx="174">
                  <c:v>0.951526032315978</c:v>
                </c:pt>
                <c:pt idx="175">
                  <c:v>0.745062836624775</c:v>
                </c:pt>
                <c:pt idx="176">
                  <c:v>0.0807899461400359</c:v>
                </c:pt>
                <c:pt idx="177">
                  <c:v>0.00897666068222621</c:v>
                </c:pt>
                <c:pt idx="178">
                  <c:v>0.0359066427289048</c:v>
                </c:pt>
                <c:pt idx="179">
                  <c:v>0.0448833034111311</c:v>
                </c:pt>
                <c:pt idx="180">
                  <c:v>0.412926391382406</c:v>
                </c:pt>
                <c:pt idx="181">
                  <c:v>0.0987432675044883</c:v>
                </c:pt>
                <c:pt idx="182">
                  <c:v>0.0987432675044883</c:v>
                </c:pt>
                <c:pt idx="183">
                  <c:v>0.134649910233393</c:v>
                </c:pt>
                <c:pt idx="184">
                  <c:v>0.251346499102334</c:v>
                </c:pt>
                <c:pt idx="185">
                  <c:v>0.116696588868941</c:v>
                </c:pt>
                <c:pt idx="186">
                  <c:v>0.134649910233393</c:v>
                </c:pt>
                <c:pt idx="187">
                  <c:v>0.152603231597846</c:v>
                </c:pt>
                <c:pt idx="188">
                  <c:v>1.095152603231598</c:v>
                </c:pt>
                <c:pt idx="189">
                  <c:v>1.73249551166966</c:v>
                </c:pt>
                <c:pt idx="190">
                  <c:v>1.337522441651705</c:v>
                </c:pt>
                <c:pt idx="191">
                  <c:v>1.014362657091562</c:v>
                </c:pt>
              </c:numCache>
            </c:numRef>
          </c:val>
        </c:ser>
        <c:ser>
          <c:idx val="2"/>
          <c:order val="2"/>
          <c:tx>
            <c:strRef>
              <c:f>[FINAL_fourplets_coding_p1.xlsx]FINAL_fourplets_coding_p1!$H$1</c:f>
              <c:strCache>
                <c:ptCount val="1"/>
                <c:pt idx="0">
                  <c:v>Skin-Melanoma</c:v>
                </c:pt>
              </c:strCache>
            </c:strRef>
          </c:tx>
          <c:invertIfNegative val="0"/>
          <c:cat>
            <c:strRef>
              <c:f>[FINAL_fourplets_coding_p1.xlsx]FINAL_fourplets_coding_p1!$E$2:$E$193</c:f>
              <c:strCache>
                <c:ptCount val="192"/>
                <c:pt idx="0">
                  <c:v>(AC)AA</c:v>
                </c:pt>
                <c:pt idx="1">
                  <c:v>(AC)AC</c:v>
                </c:pt>
                <c:pt idx="2">
                  <c:v>(AC)AG</c:v>
                </c:pt>
                <c:pt idx="3">
                  <c:v>(AC)AT</c:v>
                </c:pt>
                <c:pt idx="4">
                  <c:v>(AC)CA</c:v>
                </c:pt>
                <c:pt idx="5">
                  <c:v>(AC)CC</c:v>
                </c:pt>
                <c:pt idx="6">
                  <c:v>(AC)CG</c:v>
                </c:pt>
                <c:pt idx="7">
                  <c:v>(AC)CT</c:v>
                </c:pt>
                <c:pt idx="8">
                  <c:v>(AC)GA</c:v>
                </c:pt>
                <c:pt idx="9">
                  <c:v>(AC)GC</c:v>
                </c:pt>
                <c:pt idx="10">
                  <c:v>(AC)GG</c:v>
                </c:pt>
                <c:pt idx="11">
                  <c:v>(AC)GT</c:v>
                </c:pt>
                <c:pt idx="12">
                  <c:v>(AC)TA</c:v>
                </c:pt>
                <c:pt idx="13">
                  <c:v>(AC)TC</c:v>
                </c:pt>
                <c:pt idx="14">
                  <c:v>(AC)TG</c:v>
                </c:pt>
                <c:pt idx="15">
                  <c:v>(AC)TT</c:v>
                </c:pt>
                <c:pt idx="16">
                  <c:v>(AG)AA</c:v>
                </c:pt>
                <c:pt idx="17">
                  <c:v>(AG)AC</c:v>
                </c:pt>
                <c:pt idx="18">
                  <c:v>(AG)AG</c:v>
                </c:pt>
                <c:pt idx="19">
                  <c:v>(AG)AT</c:v>
                </c:pt>
                <c:pt idx="20">
                  <c:v>(AG)CA</c:v>
                </c:pt>
                <c:pt idx="21">
                  <c:v>(AG)CC</c:v>
                </c:pt>
                <c:pt idx="22">
                  <c:v>(AG)CG</c:v>
                </c:pt>
                <c:pt idx="23">
                  <c:v>(AG)CT</c:v>
                </c:pt>
                <c:pt idx="24">
                  <c:v>(AG)GA</c:v>
                </c:pt>
                <c:pt idx="25">
                  <c:v>(AG)GC</c:v>
                </c:pt>
                <c:pt idx="26">
                  <c:v>(AG)GG</c:v>
                </c:pt>
                <c:pt idx="27">
                  <c:v>(AG)GT</c:v>
                </c:pt>
                <c:pt idx="28">
                  <c:v>(AG)TA</c:v>
                </c:pt>
                <c:pt idx="29">
                  <c:v>(AG)TC</c:v>
                </c:pt>
                <c:pt idx="30">
                  <c:v>(AG)TG</c:v>
                </c:pt>
                <c:pt idx="31">
                  <c:v>(AG)TT</c:v>
                </c:pt>
                <c:pt idx="32">
                  <c:v>(AT)AA</c:v>
                </c:pt>
                <c:pt idx="33">
                  <c:v>(AT)AC</c:v>
                </c:pt>
                <c:pt idx="34">
                  <c:v>(AT)AG</c:v>
                </c:pt>
                <c:pt idx="35">
                  <c:v>(AT)AT</c:v>
                </c:pt>
                <c:pt idx="36">
                  <c:v>(AT)CA</c:v>
                </c:pt>
                <c:pt idx="37">
                  <c:v>(AT)CC</c:v>
                </c:pt>
                <c:pt idx="38">
                  <c:v>(AT)CG</c:v>
                </c:pt>
                <c:pt idx="39">
                  <c:v>(AT)CT</c:v>
                </c:pt>
                <c:pt idx="40">
                  <c:v>(AT)GA</c:v>
                </c:pt>
                <c:pt idx="41">
                  <c:v>(AT)GC</c:v>
                </c:pt>
                <c:pt idx="42">
                  <c:v>(AT)GG</c:v>
                </c:pt>
                <c:pt idx="43">
                  <c:v>(AT)GT</c:v>
                </c:pt>
                <c:pt idx="44">
                  <c:v>(AT)TA</c:v>
                </c:pt>
                <c:pt idx="45">
                  <c:v>(AT)TC</c:v>
                </c:pt>
                <c:pt idx="46">
                  <c:v>(AT)TG</c:v>
                </c:pt>
                <c:pt idx="47">
                  <c:v>(AT)TT</c:v>
                </c:pt>
                <c:pt idx="48">
                  <c:v>(CA)AA</c:v>
                </c:pt>
                <c:pt idx="49">
                  <c:v>(CA)AC</c:v>
                </c:pt>
                <c:pt idx="50">
                  <c:v>(CA)AG</c:v>
                </c:pt>
                <c:pt idx="51">
                  <c:v>(CA)AT</c:v>
                </c:pt>
                <c:pt idx="52">
                  <c:v>(CA)CA</c:v>
                </c:pt>
                <c:pt idx="53">
                  <c:v>(CA)CC</c:v>
                </c:pt>
                <c:pt idx="54">
                  <c:v>(CA)CG</c:v>
                </c:pt>
                <c:pt idx="55">
                  <c:v>(CA)CT</c:v>
                </c:pt>
                <c:pt idx="56">
                  <c:v>(CA)GA</c:v>
                </c:pt>
                <c:pt idx="57">
                  <c:v>(CA)GC</c:v>
                </c:pt>
                <c:pt idx="58">
                  <c:v>(CA)GG</c:v>
                </c:pt>
                <c:pt idx="59">
                  <c:v>(CA)GT</c:v>
                </c:pt>
                <c:pt idx="60">
                  <c:v>(CA)TA</c:v>
                </c:pt>
                <c:pt idx="61">
                  <c:v>(CA)TC</c:v>
                </c:pt>
                <c:pt idx="62">
                  <c:v>(CA)TG</c:v>
                </c:pt>
                <c:pt idx="63">
                  <c:v>(CA)TT</c:v>
                </c:pt>
                <c:pt idx="64">
                  <c:v>(CG)AA</c:v>
                </c:pt>
                <c:pt idx="65">
                  <c:v>(CG)AC</c:v>
                </c:pt>
                <c:pt idx="66">
                  <c:v>(CG)AG</c:v>
                </c:pt>
                <c:pt idx="67">
                  <c:v>(CG)AT</c:v>
                </c:pt>
                <c:pt idx="68">
                  <c:v>(CG)CA</c:v>
                </c:pt>
                <c:pt idx="69">
                  <c:v>(CG)CC</c:v>
                </c:pt>
                <c:pt idx="70">
                  <c:v>(CG)CG</c:v>
                </c:pt>
                <c:pt idx="71">
                  <c:v>(CG)CT</c:v>
                </c:pt>
                <c:pt idx="72">
                  <c:v>(CG)GA</c:v>
                </c:pt>
                <c:pt idx="73">
                  <c:v>(CG)GC</c:v>
                </c:pt>
                <c:pt idx="74">
                  <c:v>(CG)GG</c:v>
                </c:pt>
                <c:pt idx="75">
                  <c:v>(CG)GT</c:v>
                </c:pt>
                <c:pt idx="76">
                  <c:v>(CG)TA</c:v>
                </c:pt>
                <c:pt idx="77">
                  <c:v>(CG)TC</c:v>
                </c:pt>
                <c:pt idx="78">
                  <c:v>(CG)TG</c:v>
                </c:pt>
                <c:pt idx="79">
                  <c:v>(CG)TT</c:v>
                </c:pt>
                <c:pt idx="80">
                  <c:v>(CT)AA</c:v>
                </c:pt>
                <c:pt idx="81">
                  <c:v>(CT)AC</c:v>
                </c:pt>
                <c:pt idx="82">
                  <c:v>(CT)AG</c:v>
                </c:pt>
                <c:pt idx="83">
                  <c:v>(CT)AT</c:v>
                </c:pt>
                <c:pt idx="84">
                  <c:v>(CT)CA</c:v>
                </c:pt>
                <c:pt idx="85">
                  <c:v>(CT)CC</c:v>
                </c:pt>
                <c:pt idx="86">
                  <c:v>(CT)CG</c:v>
                </c:pt>
                <c:pt idx="87">
                  <c:v>(CT)CT</c:v>
                </c:pt>
                <c:pt idx="88">
                  <c:v>(CT)GA</c:v>
                </c:pt>
                <c:pt idx="89">
                  <c:v>(CT)GC</c:v>
                </c:pt>
                <c:pt idx="90">
                  <c:v>(CT)GG</c:v>
                </c:pt>
                <c:pt idx="91">
                  <c:v>(CT)GT</c:v>
                </c:pt>
                <c:pt idx="92">
                  <c:v>(CT)TA</c:v>
                </c:pt>
                <c:pt idx="93">
                  <c:v>(CT)TC</c:v>
                </c:pt>
                <c:pt idx="94">
                  <c:v>(CT)TG</c:v>
                </c:pt>
                <c:pt idx="95">
                  <c:v>(CT)TT</c:v>
                </c:pt>
                <c:pt idx="96">
                  <c:v>(GA)AA</c:v>
                </c:pt>
                <c:pt idx="97">
                  <c:v>(GA)AC</c:v>
                </c:pt>
                <c:pt idx="98">
                  <c:v>(GA)AG</c:v>
                </c:pt>
                <c:pt idx="99">
                  <c:v>(GA)AT</c:v>
                </c:pt>
                <c:pt idx="100">
                  <c:v>(GA)CA</c:v>
                </c:pt>
                <c:pt idx="101">
                  <c:v>(GA)CC</c:v>
                </c:pt>
                <c:pt idx="102">
                  <c:v>(GA)CG</c:v>
                </c:pt>
                <c:pt idx="103">
                  <c:v>(GA)CT</c:v>
                </c:pt>
                <c:pt idx="104">
                  <c:v>(GA)GA</c:v>
                </c:pt>
                <c:pt idx="105">
                  <c:v>(GA)GC</c:v>
                </c:pt>
                <c:pt idx="106">
                  <c:v>(GA)GG</c:v>
                </c:pt>
                <c:pt idx="107">
                  <c:v>(GA)GT</c:v>
                </c:pt>
                <c:pt idx="108">
                  <c:v>(GA)TA</c:v>
                </c:pt>
                <c:pt idx="109">
                  <c:v>(GA)TC</c:v>
                </c:pt>
                <c:pt idx="110">
                  <c:v>(GA)TG</c:v>
                </c:pt>
                <c:pt idx="111">
                  <c:v>(GA)TT</c:v>
                </c:pt>
                <c:pt idx="112">
                  <c:v>(GC)AA</c:v>
                </c:pt>
                <c:pt idx="113">
                  <c:v>(GC)AC</c:v>
                </c:pt>
                <c:pt idx="114">
                  <c:v>(GC)AG</c:v>
                </c:pt>
                <c:pt idx="115">
                  <c:v>(GC)AT</c:v>
                </c:pt>
                <c:pt idx="116">
                  <c:v>(GC)CA</c:v>
                </c:pt>
                <c:pt idx="117">
                  <c:v>(GC)CC</c:v>
                </c:pt>
                <c:pt idx="118">
                  <c:v>(GC)CG</c:v>
                </c:pt>
                <c:pt idx="119">
                  <c:v>(GC)CT</c:v>
                </c:pt>
                <c:pt idx="120">
                  <c:v>(GC)GA</c:v>
                </c:pt>
                <c:pt idx="121">
                  <c:v>(GC)GC</c:v>
                </c:pt>
                <c:pt idx="122">
                  <c:v>(GC)GG</c:v>
                </c:pt>
                <c:pt idx="123">
                  <c:v>(GC)GT</c:v>
                </c:pt>
                <c:pt idx="124">
                  <c:v>(GC)TA</c:v>
                </c:pt>
                <c:pt idx="125">
                  <c:v>(GC)TC</c:v>
                </c:pt>
                <c:pt idx="126">
                  <c:v>(GC)TG</c:v>
                </c:pt>
                <c:pt idx="127">
                  <c:v>(GC)TT</c:v>
                </c:pt>
                <c:pt idx="128">
                  <c:v>(GT)AA</c:v>
                </c:pt>
                <c:pt idx="129">
                  <c:v>(GT)AC</c:v>
                </c:pt>
                <c:pt idx="130">
                  <c:v>(GT)AG</c:v>
                </c:pt>
                <c:pt idx="131">
                  <c:v>(GT)AT</c:v>
                </c:pt>
                <c:pt idx="132">
                  <c:v>(GT)CA</c:v>
                </c:pt>
                <c:pt idx="133">
                  <c:v>(GT)CC</c:v>
                </c:pt>
                <c:pt idx="134">
                  <c:v>(GT)CG</c:v>
                </c:pt>
                <c:pt idx="135">
                  <c:v>(GT)CT</c:v>
                </c:pt>
                <c:pt idx="136">
                  <c:v>(GT)GA</c:v>
                </c:pt>
                <c:pt idx="137">
                  <c:v>(GT)GC</c:v>
                </c:pt>
                <c:pt idx="138">
                  <c:v>(GT)GG</c:v>
                </c:pt>
                <c:pt idx="139">
                  <c:v>(GT)GT</c:v>
                </c:pt>
                <c:pt idx="140">
                  <c:v>(GT)TA</c:v>
                </c:pt>
                <c:pt idx="141">
                  <c:v>(GT)TC</c:v>
                </c:pt>
                <c:pt idx="142">
                  <c:v>(GT)TG</c:v>
                </c:pt>
                <c:pt idx="143">
                  <c:v>(GT)TT</c:v>
                </c:pt>
                <c:pt idx="144">
                  <c:v>(TA)AA</c:v>
                </c:pt>
                <c:pt idx="145">
                  <c:v>(TA)AC</c:v>
                </c:pt>
                <c:pt idx="146">
                  <c:v>(TA)AG</c:v>
                </c:pt>
                <c:pt idx="147">
                  <c:v>(TA)AT</c:v>
                </c:pt>
                <c:pt idx="148">
                  <c:v>(TA)CA</c:v>
                </c:pt>
                <c:pt idx="149">
                  <c:v>(TA)CC</c:v>
                </c:pt>
                <c:pt idx="150">
                  <c:v>(TA)CG</c:v>
                </c:pt>
                <c:pt idx="151">
                  <c:v>(TA)CT</c:v>
                </c:pt>
                <c:pt idx="152">
                  <c:v>(TA)GA</c:v>
                </c:pt>
                <c:pt idx="153">
                  <c:v>(TA)GC</c:v>
                </c:pt>
                <c:pt idx="154">
                  <c:v>(TA)GG</c:v>
                </c:pt>
                <c:pt idx="155">
                  <c:v>(TA)GT</c:v>
                </c:pt>
                <c:pt idx="156">
                  <c:v>(TA)TA</c:v>
                </c:pt>
                <c:pt idx="157">
                  <c:v>(TA)TC</c:v>
                </c:pt>
                <c:pt idx="158">
                  <c:v>(TA)TG</c:v>
                </c:pt>
                <c:pt idx="159">
                  <c:v>(TA)TT</c:v>
                </c:pt>
                <c:pt idx="160">
                  <c:v>(TC)AA</c:v>
                </c:pt>
                <c:pt idx="161">
                  <c:v>(TC)AC</c:v>
                </c:pt>
                <c:pt idx="162">
                  <c:v>(TC)AG</c:v>
                </c:pt>
                <c:pt idx="163">
                  <c:v>(TC)AT</c:v>
                </c:pt>
                <c:pt idx="164">
                  <c:v>(TC)CA</c:v>
                </c:pt>
                <c:pt idx="165">
                  <c:v>(TC)CC</c:v>
                </c:pt>
                <c:pt idx="166">
                  <c:v>(TC)CG</c:v>
                </c:pt>
                <c:pt idx="167">
                  <c:v>(TC)CT</c:v>
                </c:pt>
                <c:pt idx="168">
                  <c:v>(TC)GA</c:v>
                </c:pt>
                <c:pt idx="169">
                  <c:v>(TC)GC</c:v>
                </c:pt>
                <c:pt idx="170">
                  <c:v>(TC)GG</c:v>
                </c:pt>
                <c:pt idx="171">
                  <c:v>(TC)GT</c:v>
                </c:pt>
                <c:pt idx="172">
                  <c:v>(TC)TA</c:v>
                </c:pt>
                <c:pt idx="173">
                  <c:v>(TC)TC</c:v>
                </c:pt>
                <c:pt idx="174">
                  <c:v>(TC)TG</c:v>
                </c:pt>
                <c:pt idx="175">
                  <c:v>(TC)TT</c:v>
                </c:pt>
                <c:pt idx="176">
                  <c:v>(TG)AA</c:v>
                </c:pt>
                <c:pt idx="177">
                  <c:v>(TG)AC</c:v>
                </c:pt>
                <c:pt idx="178">
                  <c:v>(TG)AG</c:v>
                </c:pt>
                <c:pt idx="179">
                  <c:v>(TG)AT</c:v>
                </c:pt>
                <c:pt idx="180">
                  <c:v>(TG)CA</c:v>
                </c:pt>
                <c:pt idx="181">
                  <c:v>(TG)CC</c:v>
                </c:pt>
                <c:pt idx="182">
                  <c:v>(TG)CG</c:v>
                </c:pt>
                <c:pt idx="183">
                  <c:v>(TG)CT</c:v>
                </c:pt>
                <c:pt idx="184">
                  <c:v>(TG)GA</c:v>
                </c:pt>
                <c:pt idx="185">
                  <c:v>(TG)GC</c:v>
                </c:pt>
                <c:pt idx="186">
                  <c:v>(TG)GG</c:v>
                </c:pt>
                <c:pt idx="187">
                  <c:v>(TG)GT</c:v>
                </c:pt>
                <c:pt idx="188">
                  <c:v>(TG)TA</c:v>
                </c:pt>
                <c:pt idx="189">
                  <c:v>(TG)TC</c:v>
                </c:pt>
                <c:pt idx="190">
                  <c:v>(TG)TG</c:v>
                </c:pt>
                <c:pt idx="191">
                  <c:v>(TG)TT</c:v>
                </c:pt>
              </c:strCache>
            </c:strRef>
          </c:cat>
          <c:val>
            <c:numRef>
              <c:f>[FINAL_fourplets_coding_p1.xlsx]FINAL_fourplets_coding_p1!$H$2:$H$194</c:f>
              <c:numCache>
                <c:formatCode>General</c:formatCode>
                <c:ptCount val="193"/>
                <c:pt idx="0">
                  <c:v>0.0596863482399988</c:v>
                </c:pt>
                <c:pt idx="1">
                  <c:v>0.047749078591999</c:v>
                </c:pt>
                <c:pt idx="2">
                  <c:v>0.0805765701239984</c:v>
                </c:pt>
                <c:pt idx="3">
                  <c:v>0.0402882850619992</c:v>
                </c:pt>
                <c:pt idx="4">
                  <c:v>0.0641628243579987</c:v>
                </c:pt>
                <c:pt idx="5">
                  <c:v>0.0701314591819986</c:v>
                </c:pt>
                <c:pt idx="6">
                  <c:v>0.0223823805899995</c:v>
                </c:pt>
                <c:pt idx="7">
                  <c:v>0.0850530462419983</c:v>
                </c:pt>
                <c:pt idx="8">
                  <c:v>0.0701314591819986</c:v>
                </c:pt>
                <c:pt idx="9">
                  <c:v>0.0626706656519987</c:v>
                </c:pt>
                <c:pt idx="10">
                  <c:v>0.0954981571839981</c:v>
                </c:pt>
                <c:pt idx="11">
                  <c:v>0.0402882850619992</c:v>
                </c:pt>
                <c:pt idx="12">
                  <c:v>0.0328274915319993</c:v>
                </c:pt>
                <c:pt idx="13">
                  <c:v>0.0626706656519987</c:v>
                </c:pt>
                <c:pt idx="14">
                  <c:v>0.0253666980019995</c:v>
                </c:pt>
                <c:pt idx="15">
                  <c:v>0.0537177134159989</c:v>
                </c:pt>
                <c:pt idx="16">
                  <c:v>0.188011996955996</c:v>
                </c:pt>
                <c:pt idx="17">
                  <c:v>0.0596863482399988</c:v>
                </c:pt>
                <c:pt idx="18">
                  <c:v>0.137278600951997</c:v>
                </c:pt>
                <c:pt idx="19">
                  <c:v>0.0686393004759986</c:v>
                </c:pt>
                <c:pt idx="20">
                  <c:v>0.167121775071997</c:v>
                </c:pt>
                <c:pt idx="21">
                  <c:v>0.244714027783995</c:v>
                </c:pt>
                <c:pt idx="22">
                  <c:v>0.0417804437679992</c:v>
                </c:pt>
                <c:pt idx="23">
                  <c:v>0.158168822835997</c:v>
                </c:pt>
                <c:pt idx="24">
                  <c:v>0.098482474595998</c:v>
                </c:pt>
                <c:pt idx="25">
                  <c:v>0.117880537773998</c:v>
                </c:pt>
                <c:pt idx="26">
                  <c:v>0.125341331303997</c:v>
                </c:pt>
                <c:pt idx="27">
                  <c:v>0.0716236178879986</c:v>
                </c:pt>
                <c:pt idx="28">
                  <c:v>0.0373039676499992</c:v>
                </c:pt>
                <c:pt idx="29">
                  <c:v>0.0746079352999985</c:v>
                </c:pt>
                <c:pt idx="30">
                  <c:v>0.0701314591819986</c:v>
                </c:pt>
                <c:pt idx="31">
                  <c:v>0.0895295223599982</c:v>
                </c:pt>
                <c:pt idx="32">
                  <c:v>0.156676664129997</c:v>
                </c:pt>
                <c:pt idx="33">
                  <c:v>0.049241237297999</c:v>
                </c:pt>
                <c:pt idx="34">
                  <c:v>0.102958950713998</c:v>
                </c:pt>
                <c:pt idx="35">
                  <c:v>0.0716236178879986</c:v>
                </c:pt>
                <c:pt idx="36">
                  <c:v>0.0596863482399988</c:v>
                </c:pt>
                <c:pt idx="37">
                  <c:v>0.0402882850619992</c:v>
                </c:pt>
                <c:pt idx="38">
                  <c:v>0.0298431741199994</c:v>
                </c:pt>
                <c:pt idx="39">
                  <c:v>0.110419744243998</c:v>
                </c:pt>
                <c:pt idx="40">
                  <c:v>0.0954981571839981</c:v>
                </c:pt>
                <c:pt idx="41">
                  <c:v>0.0671471417699986</c:v>
                </c:pt>
                <c:pt idx="42">
                  <c:v>0.0716236178879986</c:v>
                </c:pt>
                <c:pt idx="43">
                  <c:v>0.0432726024739991</c:v>
                </c:pt>
                <c:pt idx="44">
                  <c:v>0.0552098721219989</c:v>
                </c:pt>
                <c:pt idx="45">
                  <c:v>0.0731157765939985</c:v>
                </c:pt>
                <c:pt idx="46">
                  <c:v>0.0910216810659982</c:v>
                </c:pt>
                <c:pt idx="47">
                  <c:v>0.0910216810659982</c:v>
                </c:pt>
                <c:pt idx="48">
                  <c:v>0.0835608875359983</c:v>
                </c:pt>
                <c:pt idx="49">
                  <c:v>0.0671471417699986</c:v>
                </c:pt>
                <c:pt idx="50">
                  <c:v>0.129817807421997</c:v>
                </c:pt>
                <c:pt idx="51">
                  <c:v>0.096990315889998</c:v>
                </c:pt>
                <c:pt idx="52">
                  <c:v>0.096990315889998</c:v>
                </c:pt>
                <c:pt idx="53">
                  <c:v>0.135786442245997</c:v>
                </c:pt>
                <c:pt idx="54">
                  <c:v>0.0522255547099989</c:v>
                </c:pt>
                <c:pt idx="55">
                  <c:v>0.138770759657997</c:v>
                </c:pt>
                <c:pt idx="56">
                  <c:v>0.0417804437679992</c:v>
                </c:pt>
                <c:pt idx="57">
                  <c:v>0.0402882850619992</c:v>
                </c:pt>
                <c:pt idx="58">
                  <c:v>0.0552098721219989</c:v>
                </c:pt>
                <c:pt idx="59">
                  <c:v>0.0432726024739991</c:v>
                </c:pt>
                <c:pt idx="60">
                  <c:v>0.0373039676499992</c:v>
                </c:pt>
                <c:pt idx="61">
                  <c:v>0.0820687288299983</c:v>
                </c:pt>
                <c:pt idx="62">
                  <c:v>0.0820687288299983</c:v>
                </c:pt>
                <c:pt idx="63">
                  <c:v>0.146231553187997</c:v>
                </c:pt>
                <c:pt idx="64">
                  <c:v>0.0462569198859991</c:v>
                </c:pt>
                <c:pt idx="65">
                  <c:v>0.0223823805899995</c:v>
                </c:pt>
                <c:pt idx="66">
                  <c:v>0.0343196502379993</c:v>
                </c:pt>
                <c:pt idx="67">
                  <c:v>0.0208902218839996</c:v>
                </c:pt>
                <c:pt idx="68">
                  <c:v>0.0910216810659982</c:v>
                </c:pt>
                <c:pt idx="69">
                  <c:v>0.0731157765939985</c:v>
                </c:pt>
                <c:pt idx="70">
                  <c:v>0.0343196502379993</c:v>
                </c:pt>
                <c:pt idx="71">
                  <c:v>0.0731157765939985</c:v>
                </c:pt>
                <c:pt idx="72">
                  <c:v>0.0432726024739991</c:v>
                </c:pt>
                <c:pt idx="73">
                  <c:v>0.049241237297999</c:v>
                </c:pt>
                <c:pt idx="74">
                  <c:v>0.049241237297999</c:v>
                </c:pt>
                <c:pt idx="75">
                  <c:v>0.0328274915319993</c:v>
                </c:pt>
                <c:pt idx="76">
                  <c:v>0.0298431741199994</c:v>
                </c:pt>
                <c:pt idx="77">
                  <c:v>0.0611785069459988</c:v>
                </c:pt>
                <c:pt idx="78">
                  <c:v>0.0701314591819986</c:v>
                </c:pt>
                <c:pt idx="79">
                  <c:v>0.0701314591819986</c:v>
                </c:pt>
                <c:pt idx="80">
                  <c:v>1.275795693629975</c:v>
                </c:pt>
                <c:pt idx="81">
                  <c:v>1.577211752241968</c:v>
                </c:pt>
                <c:pt idx="82">
                  <c:v>2.01889072921796</c:v>
                </c:pt>
                <c:pt idx="83">
                  <c:v>3.303639375083934</c:v>
                </c:pt>
                <c:pt idx="84">
                  <c:v>4.543623259769909</c:v>
                </c:pt>
                <c:pt idx="85">
                  <c:v>5.512034259963888</c:v>
                </c:pt>
                <c:pt idx="86">
                  <c:v>2.609785576793948</c:v>
                </c:pt>
                <c:pt idx="87">
                  <c:v>7.54883089365385</c:v>
                </c:pt>
                <c:pt idx="88">
                  <c:v>1.680170702955966</c:v>
                </c:pt>
                <c:pt idx="89">
                  <c:v>1.671217750719966</c:v>
                </c:pt>
                <c:pt idx="90">
                  <c:v>1.718966829311965</c:v>
                </c:pt>
                <c:pt idx="91">
                  <c:v>2.821672113045943</c:v>
                </c:pt>
                <c:pt idx="92">
                  <c:v>0.611785069459988</c:v>
                </c:pt>
                <c:pt idx="93">
                  <c:v>2.075592760045958</c:v>
                </c:pt>
                <c:pt idx="94">
                  <c:v>2.590387513615948</c:v>
                </c:pt>
                <c:pt idx="95">
                  <c:v>3.06489398212394</c:v>
                </c:pt>
                <c:pt idx="96">
                  <c:v>11.53438679737977</c:v>
                </c:pt>
                <c:pt idx="97">
                  <c:v>2.356118596773953</c:v>
                </c:pt>
                <c:pt idx="98">
                  <c:v>5.264335914767893</c:v>
                </c:pt>
                <c:pt idx="99">
                  <c:v>5.762716922571885</c:v>
                </c:pt>
                <c:pt idx="100">
                  <c:v>0.596863482399988</c:v>
                </c:pt>
                <c:pt idx="101">
                  <c:v>0.97437963501798</c:v>
                </c:pt>
                <c:pt idx="102">
                  <c:v>0.286494471551994</c:v>
                </c:pt>
                <c:pt idx="103">
                  <c:v>0.681916528641986</c:v>
                </c:pt>
                <c:pt idx="104">
                  <c:v>6.611755226285867</c:v>
                </c:pt>
                <c:pt idx="105">
                  <c:v>2.118865362519958</c:v>
                </c:pt>
                <c:pt idx="106">
                  <c:v>3.448378769565931</c:v>
                </c:pt>
                <c:pt idx="107">
                  <c:v>1.874151334735963</c:v>
                </c:pt>
                <c:pt idx="108">
                  <c:v>0.280525836727994</c:v>
                </c:pt>
                <c:pt idx="109">
                  <c:v>0.438694659563991</c:v>
                </c:pt>
                <c:pt idx="110">
                  <c:v>0.684900846053986</c:v>
                </c:pt>
                <c:pt idx="111">
                  <c:v>0.447647611799991</c:v>
                </c:pt>
                <c:pt idx="112">
                  <c:v>0.0581941895339988</c:v>
                </c:pt>
                <c:pt idx="113">
                  <c:v>0.0701314591819986</c:v>
                </c:pt>
                <c:pt idx="114">
                  <c:v>0.105943268125998</c:v>
                </c:pt>
                <c:pt idx="115">
                  <c:v>0.0656549830639987</c:v>
                </c:pt>
                <c:pt idx="116">
                  <c:v>0.0373039676499992</c:v>
                </c:pt>
                <c:pt idx="117">
                  <c:v>0.0373039676499992</c:v>
                </c:pt>
                <c:pt idx="118">
                  <c:v>0.0119372696479998</c:v>
                </c:pt>
                <c:pt idx="119">
                  <c:v>0.0358118089439993</c:v>
                </c:pt>
                <c:pt idx="120">
                  <c:v>0.0701314591819986</c:v>
                </c:pt>
                <c:pt idx="121">
                  <c:v>0.0432726024739991</c:v>
                </c:pt>
                <c:pt idx="122">
                  <c:v>0.0701314591819986</c:v>
                </c:pt>
                <c:pt idx="123">
                  <c:v>0.0313353328259994</c:v>
                </c:pt>
                <c:pt idx="124">
                  <c:v>0.0223823805899995</c:v>
                </c:pt>
                <c:pt idx="125">
                  <c:v>0.0462569198859991</c:v>
                </c:pt>
                <c:pt idx="126">
                  <c:v>0.050733396003999</c:v>
                </c:pt>
                <c:pt idx="127">
                  <c:v>0.0447647611799991</c:v>
                </c:pt>
                <c:pt idx="128">
                  <c:v>0.143247235775997</c:v>
                </c:pt>
                <c:pt idx="129">
                  <c:v>0.0596863482399988</c:v>
                </c:pt>
                <c:pt idx="130">
                  <c:v>0.143247235775997</c:v>
                </c:pt>
                <c:pt idx="131">
                  <c:v>0.0850530462419983</c:v>
                </c:pt>
                <c:pt idx="132">
                  <c:v>0.0387961263559992</c:v>
                </c:pt>
                <c:pt idx="133">
                  <c:v>0.0432726024739991</c:v>
                </c:pt>
                <c:pt idx="134">
                  <c:v>0.0179059044719996</c:v>
                </c:pt>
                <c:pt idx="135">
                  <c:v>0.0328274915319993</c:v>
                </c:pt>
                <c:pt idx="136">
                  <c:v>0.152200188011997</c:v>
                </c:pt>
                <c:pt idx="137">
                  <c:v>0.0850530462419983</c:v>
                </c:pt>
                <c:pt idx="138">
                  <c:v>0.195472790485996</c:v>
                </c:pt>
                <c:pt idx="139">
                  <c:v>0.0880373636539982</c:v>
                </c:pt>
                <c:pt idx="140">
                  <c:v>0.0313353328259994</c:v>
                </c:pt>
                <c:pt idx="141">
                  <c:v>0.0701314591819986</c:v>
                </c:pt>
                <c:pt idx="142">
                  <c:v>0.0671471417699986</c:v>
                </c:pt>
                <c:pt idx="143">
                  <c:v>0.0447647611799991</c:v>
                </c:pt>
                <c:pt idx="144">
                  <c:v>0.0522255547099989</c:v>
                </c:pt>
                <c:pt idx="145">
                  <c:v>0.0402882850619992</c:v>
                </c:pt>
                <c:pt idx="146">
                  <c:v>0.0358118089439993</c:v>
                </c:pt>
                <c:pt idx="147">
                  <c:v>0.0447647611799991</c:v>
                </c:pt>
                <c:pt idx="148">
                  <c:v>0.0447647611799991</c:v>
                </c:pt>
                <c:pt idx="149">
                  <c:v>0.096990315889998</c:v>
                </c:pt>
                <c:pt idx="150">
                  <c:v>0.0119372696479998</c:v>
                </c:pt>
                <c:pt idx="151">
                  <c:v>0.0671471417699986</c:v>
                </c:pt>
                <c:pt idx="152">
                  <c:v>0.0641628243579987</c:v>
                </c:pt>
                <c:pt idx="153">
                  <c:v>0.0537177134159989</c:v>
                </c:pt>
                <c:pt idx="154">
                  <c:v>0.0805765701239984</c:v>
                </c:pt>
                <c:pt idx="155">
                  <c:v>0.0447647611799991</c:v>
                </c:pt>
                <c:pt idx="156">
                  <c:v>0.0820687288299983</c:v>
                </c:pt>
                <c:pt idx="157">
                  <c:v>0.170106092483997</c:v>
                </c:pt>
                <c:pt idx="158">
                  <c:v>0.0626706656519987</c:v>
                </c:pt>
                <c:pt idx="159">
                  <c:v>0.198457107897996</c:v>
                </c:pt>
                <c:pt idx="160">
                  <c:v>0.0686393004759986</c:v>
                </c:pt>
                <c:pt idx="161">
                  <c:v>0.0895295223599982</c:v>
                </c:pt>
                <c:pt idx="162">
                  <c:v>0.0626706656519987</c:v>
                </c:pt>
                <c:pt idx="163">
                  <c:v>0.096990315889998</c:v>
                </c:pt>
                <c:pt idx="164">
                  <c:v>0.0686393004759986</c:v>
                </c:pt>
                <c:pt idx="165">
                  <c:v>0.131309966127997</c:v>
                </c:pt>
                <c:pt idx="166">
                  <c:v>0.0253666980019995</c:v>
                </c:pt>
                <c:pt idx="167">
                  <c:v>0.0850530462419983</c:v>
                </c:pt>
                <c:pt idx="168">
                  <c:v>0.0910216810659982</c:v>
                </c:pt>
                <c:pt idx="169">
                  <c:v>0.098482474595998</c:v>
                </c:pt>
                <c:pt idx="170">
                  <c:v>0.125341331303997</c:v>
                </c:pt>
                <c:pt idx="171">
                  <c:v>0.0656549830639987</c:v>
                </c:pt>
                <c:pt idx="172">
                  <c:v>0.156676664129997</c:v>
                </c:pt>
                <c:pt idx="173">
                  <c:v>0.276049360609994</c:v>
                </c:pt>
                <c:pt idx="174">
                  <c:v>0.301416058611994</c:v>
                </c:pt>
                <c:pt idx="175">
                  <c:v>0.147723711893997</c:v>
                </c:pt>
                <c:pt idx="176">
                  <c:v>0.0179059044719996</c:v>
                </c:pt>
                <c:pt idx="177">
                  <c:v>0.0268588567079995</c:v>
                </c:pt>
                <c:pt idx="178">
                  <c:v>0.0164137457659997</c:v>
                </c:pt>
                <c:pt idx="179">
                  <c:v>0.0164137457659997</c:v>
                </c:pt>
                <c:pt idx="180">
                  <c:v>0.0447647611799991</c:v>
                </c:pt>
                <c:pt idx="181">
                  <c:v>0.0746079352999985</c:v>
                </c:pt>
                <c:pt idx="182">
                  <c:v>0.0164137457659997</c:v>
                </c:pt>
                <c:pt idx="183">
                  <c:v>0.047749078591999</c:v>
                </c:pt>
                <c:pt idx="184">
                  <c:v>0.114896220361998</c:v>
                </c:pt>
                <c:pt idx="185">
                  <c:v>0.0805765701239984</c:v>
                </c:pt>
                <c:pt idx="186">
                  <c:v>0.0925138397719981</c:v>
                </c:pt>
                <c:pt idx="187">
                  <c:v>0.0596863482399988</c:v>
                </c:pt>
                <c:pt idx="188">
                  <c:v>0.0462569198859991</c:v>
                </c:pt>
                <c:pt idx="189">
                  <c:v>0.098482474595998</c:v>
                </c:pt>
                <c:pt idx="190">
                  <c:v>0.0447647611799991</c:v>
                </c:pt>
                <c:pt idx="191">
                  <c:v>0.0716236178879986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4076264"/>
        <c:axId val="-2059864008"/>
      </c:barChart>
      <c:catAx>
        <c:axId val="-211407626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9864008"/>
        <c:crosses val="autoZero"/>
        <c:auto val="1"/>
        <c:lblAlgn val="ctr"/>
        <c:lblOffset val="100"/>
        <c:noMultiLvlLbl val="0"/>
      </c:catAx>
      <c:valAx>
        <c:axId val="-2059864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4076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FINAL_fiveplets_coding!$F$1</c:f>
              <c:strCache>
                <c:ptCount val="1"/>
                <c:pt idx="0">
                  <c:v>ColoRect-AdenoCA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FINAL_fiveplets_coding!$F$2:$F$148</c:f>
              <c:numCache>
                <c:formatCode>General</c:formatCode>
                <c:ptCount val="147"/>
                <c:pt idx="0">
                  <c:v>2.319342641684797</c:v>
                </c:pt>
                <c:pt idx="1">
                  <c:v>0.135189370735726</c:v>
                </c:pt>
                <c:pt idx="2">
                  <c:v>0.297839082402146</c:v>
                </c:pt>
                <c:pt idx="3">
                  <c:v>0.02957267484844</c:v>
                </c:pt>
                <c:pt idx="4">
                  <c:v>0.0253480070129486</c:v>
                </c:pt>
                <c:pt idx="5">
                  <c:v>0.13307703681798</c:v>
                </c:pt>
                <c:pt idx="6">
                  <c:v>0.0887180245453201</c:v>
                </c:pt>
                <c:pt idx="7">
                  <c:v>0.0866056906275744</c:v>
                </c:pt>
                <c:pt idx="8">
                  <c:v>0.411905113960415</c:v>
                </c:pt>
                <c:pt idx="9">
                  <c:v>0.109841363722777</c:v>
                </c:pt>
                <c:pt idx="10">
                  <c:v>0.0760440210388458</c:v>
                </c:pt>
                <c:pt idx="11">
                  <c:v>0.0401343444371686</c:v>
                </c:pt>
                <c:pt idx="12">
                  <c:v>0.16264971166642</c:v>
                </c:pt>
                <c:pt idx="13">
                  <c:v>0.0359096766016772</c:v>
                </c:pt>
                <c:pt idx="14">
                  <c:v>0.00633700175323715</c:v>
                </c:pt>
                <c:pt idx="15">
                  <c:v>0.02957267484844</c:v>
                </c:pt>
                <c:pt idx="16">
                  <c:v>0.0316850087661858</c:v>
                </c:pt>
                <c:pt idx="17">
                  <c:v>0.0506960140258972</c:v>
                </c:pt>
                <c:pt idx="18">
                  <c:v>0.01478633742422</c:v>
                </c:pt>
                <c:pt idx="19">
                  <c:v>0.01478633742422</c:v>
                </c:pt>
                <c:pt idx="20">
                  <c:v>0.0359096766016772</c:v>
                </c:pt>
                <c:pt idx="21">
                  <c:v>0.35487209818128</c:v>
                </c:pt>
                <c:pt idx="22">
                  <c:v>0.0528083479436429</c:v>
                </c:pt>
                <c:pt idx="23">
                  <c:v>0.589341163051055</c:v>
                </c:pt>
                <c:pt idx="24">
                  <c:v>0.359096766016772</c:v>
                </c:pt>
                <c:pt idx="25">
                  <c:v>0.13307703681798</c:v>
                </c:pt>
                <c:pt idx="26">
                  <c:v>0.28094041106018</c:v>
                </c:pt>
                <c:pt idx="27">
                  <c:v>0.0316850087661858</c:v>
                </c:pt>
                <c:pt idx="28">
                  <c:v>0.0253480070129486</c:v>
                </c:pt>
                <c:pt idx="29">
                  <c:v>0.154200375995437</c:v>
                </c:pt>
                <c:pt idx="30">
                  <c:v>0.01478633742422</c:v>
                </c:pt>
                <c:pt idx="31">
                  <c:v>0.0359096766016772</c:v>
                </c:pt>
                <c:pt idx="32">
                  <c:v>0.0929426923808115</c:v>
                </c:pt>
                <c:pt idx="33">
                  <c:v>0.0359096766016772</c:v>
                </c:pt>
                <c:pt idx="34">
                  <c:v>0.0232356730952029</c:v>
                </c:pt>
                <c:pt idx="35">
                  <c:v>0.02957267484844</c:v>
                </c:pt>
                <c:pt idx="36">
                  <c:v>0.0675946853678629</c:v>
                </c:pt>
                <c:pt idx="37">
                  <c:v>0.0337973426839315</c:v>
                </c:pt>
                <c:pt idx="38">
                  <c:v>0.0211233391774572</c:v>
                </c:pt>
                <c:pt idx="39">
                  <c:v>0.0380220105194229</c:v>
                </c:pt>
                <c:pt idx="40">
                  <c:v>0.0337973426839315</c:v>
                </c:pt>
                <c:pt idx="41">
                  <c:v>0.01478633742422</c:v>
                </c:pt>
                <c:pt idx="42">
                  <c:v>0.00211233391774572</c:v>
                </c:pt>
                <c:pt idx="43">
                  <c:v>0.01478633742422</c:v>
                </c:pt>
                <c:pt idx="44">
                  <c:v>0.0211233391774572</c:v>
                </c:pt>
                <c:pt idx="45">
                  <c:v>0.0485836801081515</c:v>
                </c:pt>
                <c:pt idx="46">
                  <c:v>0.0190110052597114</c:v>
                </c:pt>
                <c:pt idx="47">
                  <c:v>0.299951416319892</c:v>
                </c:pt>
                <c:pt idx="48">
                  <c:v>1.339219703850785</c:v>
                </c:pt>
                <c:pt idx="49">
                  <c:v>0.107729029805032</c:v>
                </c:pt>
                <c:pt idx="50">
                  <c:v>0.392894108700703</c:v>
                </c:pt>
                <c:pt idx="51">
                  <c:v>0.0126740035064743</c:v>
                </c:pt>
                <c:pt idx="52">
                  <c:v>0.0253480070129486</c:v>
                </c:pt>
                <c:pt idx="53">
                  <c:v>0.20700872393908</c:v>
                </c:pt>
                <c:pt idx="54">
                  <c:v>0.0781563549565915</c:v>
                </c:pt>
                <c:pt idx="55">
                  <c:v>0.0908303584630658</c:v>
                </c:pt>
                <c:pt idx="56">
                  <c:v>0.445702456644346</c:v>
                </c:pt>
                <c:pt idx="57">
                  <c:v>0.0612576836146258</c:v>
                </c:pt>
                <c:pt idx="58">
                  <c:v>0.0380220105194229</c:v>
                </c:pt>
                <c:pt idx="59">
                  <c:v>0.00844933567098287</c:v>
                </c:pt>
                <c:pt idx="60">
                  <c:v>0.152088042077692</c:v>
                </c:pt>
                <c:pt idx="61">
                  <c:v>0.01478633742422</c:v>
                </c:pt>
                <c:pt idx="62">
                  <c:v>0.0168986713419657</c:v>
                </c:pt>
                <c:pt idx="63">
                  <c:v>0.0253480070129486</c:v>
                </c:pt>
                <c:pt idx="64">
                  <c:v>0.0316850087661858</c:v>
                </c:pt>
                <c:pt idx="65">
                  <c:v>0.0274603409306943</c:v>
                </c:pt>
                <c:pt idx="66">
                  <c:v>0.0168986713419657</c:v>
                </c:pt>
                <c:pt idx="67">
                  <c:v>0.0105616695887286</c:v>
                </c:pt>
                <c:pt idx="68">
                  <c:v>0.0253480070129486</c:v>
                </c:pt>
                <c:pt idx="69">
                  <c:v>0.0844933567098287</c:v>
                </c:pt>
                <c:pt idx="70">
                  <c:v>0.0232356730952029</c:v>
                </c:pt>
                <c:pt idx="71">
                  <c:v>0.502735472423481</c:v>
                </c:pt>
                <c:pt idx="72">
                  <c:v>0.0316850087661858</c:v>
                </c:pt>
                <c:pt idx="73">
                  <c:v>0.0253480070129486</c:v>
                </c:pt>
                <c:pt idx="74">
                  <c:v>0.0190110052597114</c:v>
                </c:pt>
                <c:pt idx="75">
                  <c:v>0.0274603409306943</c:v>
                </c:pt>
                <c:pt idx="76">
                  <c:v>0.0422466783549143</c:v>
                </c:pt>
                <c:pt idx="77">
                  <c:v>0.0190110052597114</c:v>
                </c:pt>
                <c:pt idx="78">
                  <c:v>0.00844933567098287</c:v>
                </c:pt>
                <c:pt idx="79">
                  <c:v>0.0274603409306943</c:v>
                </c:pt>
                <c:pt idx="80">
                  <c:v>0.01478633742422</c:v>
                </c:pt>
                <c:pt idx="81">
                  <c:v>0.00211233391774572</c:v>
                </c:pt>
                <c:pt idx="82">
                  <c:v>0.01478633742422</c:v>
                </c:pt>
                <c:pt idx="83">
                  <c:v>0.00633700175323715</c:v>
                </c:pt>
                <c:pt idx="84">
                  <c:v>0.0168986713419657</c:v>
                </c:pt>
                <c:pt idx="85">
                  <c:v>0.0105616695887286</c:v>
                </c:pt>
                <c:pt idx="86">
                  <c:v>0.0359096766016772</c:v>
                </c:pt>
                <c:pt idx="87">
                  <c:v>0.0359096766016772</c:v>
                </c:pt>
                <c:pt idx="88">
                  <c:v>0.00844933567098287</c:v>
                </c:pt>
                <c:pt idx="89">
                  <c:v>0.0105616695887286</c:v>
                </c:pt>
                <c:pt idx="90">
                  <c:v>0.00844933567098287</c:v>
                </c:pt>
                <c:pt idx="91">
                  <c:v>0.00844933567098287</c:v>
                </c:pt>
                <c:pt idx="92">
                  <c:v>0.0528083479436429</c:v>
                </c:pt>
                <c:pt idx="93">
                  <c:v>0.0168986713419657</c:v>
                </c:pt>
                <c:pt idx="94">
                  <c:v>0.00844933567098287</c:v>
                </c:pt>
                <c:pt idx="95">
                  <c:v>0.0105616695887286</c:v>
                </c:pt>
                <c:pt idx="96">
                  <c:v>0.00422466783549143</c:v>
                </c:pt>
                <c:pt idx="97">
                  <c:v>0.00422466783549143</c:v>
                </c:pt>
                <c:pt idx="98">
                  <c:v>0.00844933567098287</c:v>
                </c:pt>
                <c:pt idx="99">
                  <c:v>0.00633700175323715</c:v>
                </c:pt>
                <c:pt idx="100">
                  <c:v>0.02957267484844</c:v>
                </c:pt>
                <c:pt idx="101">
                  <c:v>0.00844933567098287</c:v>
                </c:pt>
                <c:pt idx="102">
                  <c:v>0.0253480070129486</c:v>
                </c:pt>
                <c:pt idx="103">
                  <c:v>0.02957267484844</c:v>
                </c:pt>
                <c:pt idx="104">
                  <c:v>0.25136773621174</c:v>
                </c:pt>
                <c:pt idx="105">
                  <c:v>0.0380220105194229</c:v>
                </c:pt>
                <c:pt idx="106">
                  <c:v>0.226019729198792</c:v>
                </c:pt>
                <c:pt idx="107">
                  <c:v>0.0232356730952029</c:v>
                </c:pt>
                <c:pt idx="108">
                  <c:v>0.0274603409306943</c:v>
                </c:pt>
                <c:pt idx="109">
                  <c:v>0.274603409306943</c:v>
                </c:pt>
                <c:pt idx="110">
                  <c:v>0.122515367229252</c:v>
                </c:pt>
                <c:pt idx="111">
                  <c:v>0.0633700175323715</c:v>
                </c:pt>
                <c:pt idx="112">
                  <c:v>0.0802686888743372</c:v>
                </c:pt>
                <c:pt idx="113">
                  <c:v>0.0359096766016772</c:v>
                </c:pt>
                <c:pt idx="114">
                  <c:v>0.278828077142435</c:v>
                </c:pt>
                <c:pt idx="115">
                  <c:v>0.226019729198792</c:v>
                </c:pt>
                <c:pt idx="116">
                  <c:v>0.0549206818613886</c:v>
                </c:pt>
                <c:pt idx="117">
                  <c:v>0.109841363722777</c:v>
                </c:pt>
                <c:pt idx="118">
                  <c:v>0.0316850087661858</c:v>
                </c:pt>
                <c:pt idx="119">
                  <c:v>0.0528083479436429</c:v>
                </c:pt>
                <c:pt idx="120">
                  <c:v>0.0359096766016772</c:v>
                </c:pt>
                <c:pt idx="121">
                  <c:v>0.0422466783549143</c:v>
                </c:pt>
                <c:pt idx="122">
                  <c:v>0.0485836801081515</c:v>
                </c:pt>
                <c:pt idx="123">
                  <c:v>0.082381022792083</c:v>
                </c:pt>
                <c:pt idx="124">
                  <c:v>0.107729029805032</c:v>
                </c:pt>
                <c:pt idx="125">
                  <c:v>0.0866056906275744</c:v>
                </c:pt>
                <c:pt idx="126">
                  <c:v>0.111953697640523</c:v>
                </c:pt>
                <c:pt idx="127">
                  <c:v>0.130964702900234</c:v>
                </c:pt>
                <c:pt idx="128">
                  <c:v>0.454151792315329</c:v>
                </c:pt>
                <c:pt idx="129">
                  <c:v>0.109841363722777</c:v>
                </c:pt>
                <c:pt idx="130">
                  <c:v>0.0760440210388458</c:v>
                </c:pt>
                <c:pt idx="131">
                  <c:v>0.0253480070129486</c:v>
                </c:pt>
                <c:pt idx="132">
                  <c:v>0.388669440865212</c:v>
                </c:pt>
                <c:pt idx="133">
                  <c:v>0.0316850087661858</c:v>
                </c:pt>
                <c:pt idx="134">
                  <c:v>0.0126740035064743</c:v>
                </c:pt>
                <c:pt idx="135">
                  <c:v>0.0190110052597114</c:v>
                </c:pt>
                <c:pt idx="136">
                  <c:v>0.0549206818613886</c:v>
                </c:pt>
                <c:pt idx="137">
                  <c:v>0.0485836801081515</c:v>
                </c:pt>
                <c:pt idx="138">
                  <c:v>0.0211233391774572</c:v>
                </c:pt>
                <c:pt idx="139">
                  <c:v>0.0190110052597114</c:v>
                </c:pt>
                <c:pt idx="140">
                  <c:v>0.02957267484844</c:v>
                </c:pt>
                <c:pt idx="141">
                  <c:v>0.141526372488963</c:v>
                </c:pt>
                <c:pt idx="142">
                  <c:v>0.0443590122726601</c:v>
                </c:pt>
                <c:pt idx="143">
                  <c:v>1.991930884434211</c:v>
                </c:pt>
              </c:numCache>
            </c:numRef>
          </c:val>
        </c:ser>
        <c:ser>
          <c:idx val="1"/>
          <c:order val="1"/>
          <c:tx>
            <c:strRef>
              <c:f>FINAL_fiveplets_coding!$G$1</c:f>
              <c:strCache>
                <c:ptCount val="1"/>
                <c:pt idx="0">
                  <c:v>Eso-AdenoCa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FINAL_fiveplets_coding!$G$2:$G$148</c:f>
              <c:numCache>
                <c:formatCode>General</c:formatCode>
                <c:ptCount val="147"/>
                <c:pt idx="0">
                  <c:v>0.143626570915619</c:v>
                </c:pt>
                <c:pt idx="1">
                  <c:v>0.0897666068222621</c:v>
                </c:pt>
                <c:pt idx="2">
                  <c:v>0.314183123877917</c:v>
                </c:pt>
                <c:pt idx="3">
                  <c:v>0.0269299820466786</c:v>
                </c:pt>
                <c:pt idx="4">
                  <c:v>0.0538599640933573</c:v>
                </c:pt>
                <c:pt idx="5">
                  <c:v>0.152603231597846</c:v>
                </c:pt>
                <c:pt idx="6">
                  <c:v>0.0987432675044883</c:v>
                </c:pt>
                <c:pt idx="7">
                  <c:v>0.18850987432675</c:v>
                </c:pt>
                <c:pt idx="8">
                  <c:v>0.26032315978456</c:v>
                </c:pt>
                <c:pt idx="9">
                  <c:v>0.197486535008977</c:v>
                </c:pt>
                <c:pt idx="10">
                  <c:v>0.0269299820466786</c:v>
                </c:pt>
                <c:pt idx="11">
                  <c:v>0.0718132854578097</c:v>
                </c:pt>
                <c:pt idx="12">
                  <c:v>0.0628366247755835</c:v>
                </c:pt>
                <c:pt idx="13">
                  <c:v>0.0359066427289048</c:v>
                </c:pt>
                <c:pt idx="14">
                  <c:v>0.0628366247755835</c:v>
                </c:pt>
                <c:pt idx="15">
                  <c:v>0.0359066427289048</c:v>
                </c:pt>
                <c:pt idx="16">
                  <c:v>0.0359066427289048</c:v>
                </c:pt>
                <c:pt idx="17">
                  <c:v>0.116696588868941</c:v>
                </c:pt>
                <c:pt idx="18">
                  <c:v>0.0179533213644524</c:v>
                </c:pt>
                <c:pt idx="19">
                  <c:v>0.0807899461400359</c:v>
                </c:pt>
                <c:pt idx="20">
                  <c:v>0.0538599640933573</c:v>
                </c:pt>
                <c:pt idx="21">
                  <c:v>0.0897666068222621</c:v>
                </c:pt>
                <c:pt idx="22">
                  <c:v>0.0987432675044883</c:v>
                </c:pt>
                <c:pt idx="23">
                  <c:v>0.116696588868941</c:v>
                </c:pt>
                <c:pt idx="24">
                  <c:v>0.215439856373429</c:v>
                </c:pt>
                <c:pt idx="25">
                  <c:v>0.0807899461400359</c:v>
                </c:pt>
                <c:pt idx="26">
                  <c:v>0.305206463195691</c:v>
                </c:pt>
                <c:pt idx="27">
                  <c:v>0.0179533213644524</c:v>
                </c:pt>
                <c:pt idx="28">
                  <c:v>0.0987432675044883</c:v>
                </c:pt>
                <c:pt idx="29">
                  <c:v>0.269299820466786</c:v>
                </c:pt>
                <c:pt idx="30">
                  <c:v>0.0538599640933573</c:v>
                </c:pt>
                <c:pt idx="31">
                  <c:v>0.0179533213644524</c:v>
                </c:pt>
                <c:pt idx="32">
                  <c:v>0.107719928186715</c:v>
                </c:pt>
                <c:pt idx="33">
                  <c:v>0.125673249551167</c:v>
                </c:pt>
                <c:pt idx="34">
                  <c:v>0.0897666068222621</c:v>
                </c:pt>
                <c:pt idx="35">
                  <c:v>0.224416517055655</c:v>
                </c:pt>
                <c:pt idx="36">
                  <c:v>0.179533213644524</c:v>
                </c:pt>
                <c:pt idx="37">
                  <c:v>0.0628366247755835</c:v>
                </c:pt>
                <c:pt idx="38">
                  <c:v>0.0718132854578097</c:v>
                </c:pt>
                <c:pt idx="39">
                  <c:v>0.152603231597846</c:v>
                </c:pt>
                <c:pt idx="40">
                  <c:v>0.0807899461400359</c:v>
                </c:pt>
                <c:pt idx="41">
                  <c:v>0.179533213644524</c:v>
                </c:pt>
                <c:pt idx="42">
                  <c:v>0.0179533213644524</c:v>
                </c:pt>
                <c:pt idx="43">
                  <c:v>0.0987432675044883</c:v>
                </c:pt>
                <c:pt idx="44">
                  <c:v>0.0628366247755835</c:v>
                </c:pt>
                <c:pt idx="45">
                  <c:v>0.0897666068222621</c:v>
                </c:pt>
                <c:pt idx="46">
                  <c:v>0.206463195691203</c:v>
                </c:pt>
                <c:pt idx="47">
                  <c:v>0.215439856373429</c:v>
                </c:pt>
                <c:pt idx="48">
                  <c:v>0.0897666068222621</c:v>
                </c:pt>
                <c:pt idx="49">
                  <c:v>0.0897666068222621</c:v>
                </c:pt>
                <c:pt idx="50">
                  <c:v>0.412926391382406</c:v>
                </c:pt>
                <c:pt idx="51">
                  <c:v>0.0</c:v>
                </c:pt>
                <c:pt idx="52">
                  <c:v>0.0897666068222621</c:v>
                </c:pt>
                <c:pt idx="53">
                  <c:v>0.251346499102334</c:v>
                </c:pt>
                <c:pt idx="54">
                  <c:v>0.0897666068222621</c:v>
                </c:pt>
                <c:pt idx="55">
                  <c:v>0.0628366247755835</c:v>
                </c:pt>
                <c:pt idx="56">
                  <c:v>0.323159784560144</c:v>
                </c:pt>
                <c:pt idx="57">
                  <c:v>0.0897666068222621</c:v>
                </c:pt>
                <c:pt idx="58">
                  <c:v>0.0628366247755835</c:v>
                </c:pt>
                <c:pt idx="59">
                  <c:v>0.161579892280072</c:v>
                </c:pt>
                <c:pt idx="60">
                  <c:v>0.0718132854578097</c:v>
                </c:pt>
                <c:pt idx="61">
                  <c:v>0.116696588868941</c:v>
                </c:pt>
                <c:pt idx="62">
                  <c:v>0.0</c:v>
                </c:pt>
                <c:pt idx="63">
                  <c:v>0.0448833034111311</c:v>
                </c:pt>
                <c:pt idx="64">
                  <c:v>0.0448833034111311</c:v>
                </c:pt>
                <c:pt idx="65">
                  <c:v>0.107719928186715</c:v>
                </c:pt>
                <c:pt idx="66">
                  <c:v>0.0269299820466786</c:v>
                </c:pt>
                <c:pt idx="67">
                  <c:v>0.0359066427289048</c:v>
                </c:pt>
                <c:pt idx="68">
                  <c:v>0.0179533213644524</c:v>
                </c:pt>
                <c:pt idx="69">
                  <c:v>0.0628366247755835</c:v>
                </c:pt>
                <c:pt idx="70">
                  <c:v>0.125673249551167</c:v>
                </c:pt>
                <c:pt idx="71">
                  <c:v>0.179533213644524</c:v>
                </c:pt>
                <c:pt idx="72">
                  <c:v>0.0987432675044883</c:v>
                </c:pt>
                <c:pt idx="73">
                  <c:v>0.0269299820466786</c:v>
                </c:pt>
                <c:pt idx="74">
                  <c:v>0.0359066427289048</c:v>
                </c:pt>
                <c:pt idx="75">
                  <c:v>0.0179533213644524</c:v>
                </c:pt>
                <c:pt idx="76">
                  <c:v>0.0628366247755835</c:v>
                </c:pt>
                <c:pt idx="77">
                  <c:v>0.0179533213644524</c:v>
                </c:pt>
                <c:pt idx="78">
                  <c:v>0.00897666068222621</c:v>
                </c:pt>
                <c:pt idx="79">
                  <c:v>0.0179533213644524</c:v>
                </c:pt>
                <c:pt idx="80">
                  <c:v>0.0448833034111311</c:v>
                </c:pt>
                <c:pt idx="81">
                  <c:v>0.00897666068222621</c:v>
                </c:pt>
                <c:pt idx="82">
                  <c:v>0.0448833034111311</c:v>
                </c:pt>
                <c:pt idx="83">
                  <c:v>0.00897666068222621</c:v>
                </c:pt>
                <c:pt idx="84">
                  <c:v>0.0</c:v>
                </c:pt>
                <c:pt idx="85">
                  <c:v>0.0179533213644524</c:v>
                </c:pt>
                <c:pt idx="86">
                  <c:v>0.00897666068222621</c:v>
                </c:pt>
                <c:pt idx="87">
                  <c:v>0.0448833034111311</c:v>
                </c:pt>
                <c:pt idx="88">
                  <c:v>0.0448833034111311</c:v>
                </c:pt>
                <c:pt idx="89">
                  <c:v>0.00897666068222621</c:v>
                </c:pt>
                <c:pt idx="90">
                  <c:v>0.00897666068222621</c:v>
                </c:pt>
                <c:pt idx="91">
                  <c:v>0.0448833034111311</c:v>
                </c:pt>
                <c:pt idx="92">
                  <c:v>0.0448833034111311</c:v>
                </c:pt>
                <c:pt idx="93">
                  <c:v>0.0269299820466786</c:v>
                </c:pt>
                <c:pt idx="94">
                  <c:v>0.0</c:v>
                </c:pt>
                <c:pt idx="95">
                  <c:v>0.0</c:v>
                </c:pt>
                <c:pt idx="96">
                  <c:v>0.0807899461400359</c:v>
                </c:pt>
                <c:pt idx="97">
                  <c:v>0.0179533213644524</c:v>
                </c:pt>
                <c:pt idx="98">
                  <c:v>0.0269299820466786</c:v>
                </c:pt>
                <c:pt idx="99">
                  <c:v>0.170556552962298</c:v>
                </c:pt>
                <c:pt idx="100">
                  <c:v>0.00897666068222621</c:v>
                </c:pt>
                <c:pt idx="101">
                  <c:v>0.0179533213644524</c:v>
                </c:pt>
                <c:pt idx="102">
                  <c:v>0.0269299820466786</c:v>
                </c:pt>
                <c:pt idx="103">
                  <c:v>0.0718132854578097</c:v>
                </c:pt>
                <c:pt idx="104">
                  <c:v>0.0628366247755835</c:v>
                </c:pt>
                <c:pt idx="105">
                  <c:v>0.0179533213644524</c:v>
                </c:pt>
                <c:pt idx="106">
                  <c:v>0.206463195691203</c:v>
                </c:pt>
                <c:pt idx="107">
                  <c:v>0.0538599640933573</c:v>
                </c:pt>
                <c:pt idx="108">
                  <c:v>0.0807899461400359</c:v>
                </c:pt>
                <c:pt idx="109">
                  <c:v>0.305206463195691</c:v>
                </c:pt>
                <c:pt idx="110">
                  <c:v>0.152603231597846</c:v>
                </c:pt>
                <c:pt idx="111">
                  <c:v>0.116696588868941</c:v>
                </c:pt>
                <c:pt idx="112">
                  <c:v>0.143626570915619</c:v>
                </c:pt>
                <c:pt idx="113">
                  <c:v>0.0807899461400359</c:v>
                </c:pt>
                <c:pt idx="114">
                  <c:v>0.116696588868941</c:v>
                </c:pt>
                <c:pt idx="115">
                  <c:v>0.143626570915619</c:v>
                </c:pt>
                <c:pt idx="116">
                  <c:v>0.0448833034111311</c:v>
                </c:pt>
                <c:pt idx="117">
                  <c:v>0.0718132854578097</c:v>
                </c:pt>
                <c:pt idx="118">
                  <c:v>0.0448833034111311</c:v>
                </c:pt>
                <c:pt idx="119">
                  <c:v>0.0448833034111311</c:v>
                </c:pt>
                <c:pt idx="120">
                  <c:v>0.0807899461400359</c:v>
                </c:pt>
                <c:pt idx="121">
                  <c:v>0.0718132854578097</c:v>
                </c:pt>
                <c:pt idx="122">
                  <c:v>0.0179533213644524</c:v>
                </c:pt>
                <c:pt idx="123">
                  <c:v>0.0897666068222621</c:v>
                </c:pt>
                <c:pt idx="124">
                  <c:v>0.161579892280072</c:v>
                </c:pt>
                <c:pt idx="125">
                  <c:v>0.0448833034111311</c:v>
                </c:pt>
                <c:pt idx="126">
                  <c:v>0.0538599640933573</c:v>
                </c:pt>
                <c:pt idx="127">
                  <c:v>0.0897666068222621</c:v>
                </c:pt>
                <c:pt idx="128">
                  <c:v>0.242369838420108</c:v>
                </c:pt>
                <c:pt idx="129">
                  <c:v>0.143626570915619</c:v>
                </c:pt>
                <c:pt idx="130">
                  <c:v>0.134649910233393</c:v>
                </c:pt>
                <c:pt idx="131">
                  <c:v>0.0987432675044883</c:v>
                </c:pt>
                <c:pt idx="132">
                  <c:v>0.125673249551167</c:v>
                </c:pt>
                <c:pt idx="133">
                  <c:v>0.0718132854578097</c:v>
                </c:pt>
                <c:pt idx="134">
                  <c:v>0.0448833034111311</c:v>
                </c:pt>
                <c:pt idx="135">
                  <c:v>0.0628366247755835</c:v>
                </c:pt>
                <c:pt idx="136">
                  <c:v>0.0628366247755835</c:v>
                </c:pt>
                <c:pt idx="137">
                  <c:v>0.0538599640933573</c:v>
                </c:pt>
                <c:pt idx="138">
                  <c:v>0.00897666068222621</c:v>
                </c:pt>
                <c:pt idx="139">
                  <c:v>0.107719928186715</c:v>
                </c:pt>
                <c:pt idx="140">
                  <c:v>0.0448833034111311</c:v>
                </c:pt>
                <c:pt idx="141">
                  <c:v>0.179533213644524</c:v>
                </c:pt>
                <c:pt idx="142">
                  <c:v>0.206463195691203</c:v>
                </c:pt>
                <c:pt idx="143">
                  <c:v>0.206463195691203</c:v>
                </c:pt>
              </c:numCache>
            </c:numRef>
          </c:val>
        </c:ser>
        <c:ser>
          <c:idx val="2"/>
          <c:order val="2"/>
          <c:tx>
            <c:strRef>
              <c:f>FINAL_fiveplets_coding!$H$1</c:f>
              <c:strCache>
                <c:ptCount val="1"/>
                <c:pt idx="0">
                  <c:v>Skin-Melanoma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FINAL_fiveplets_coding!$H$2:$H$148</c:f>
              <c:numCache>
                <c:formatCode>General</c:formatCode>
                <c:ptCount val="147"/>
                <c:pt idx="0">
                  <c:v>0.0402882850619992</c:v>
                </c:pt>
                <c:pt idx="1">
                  <c:v>0.0432726024739991</c:v>
                </c:pt>
                <c:pt idx="2">
                  <c:v>0.0462569198859991</c:v>
                </c:pt>
                <c:pt idx="3">
                  <c:v>0.107435426831998</c:v>
                </c:pt>
                <c:pt idx="4">
                  <c:v>0.129817807421997</c:v>
                </c:pt>
                <c:pt idx="5">
                  <c:v>0.0596863482399988</c:v>
                </c:pt>
                <c:pt idx="6">
                  <c:v>0.049241237297999</c:v>
                </c:pt>
                <c:pt idx="7">
                  <c:v>0.0417804437679992</c:v>
                </c:pt>
                <c:pt idx="8">
                  <c:v>0.0238745392959995</c:v>
                </c:pt>
                <c:pt idx="9">
                  <c:v>1.165375949385977</c:v>
                </c:pt>
                <c:pt idx="10">
                  <c:v>0.104451109419998</c:v>
                </c:pt>
                <c:pt idx="11">
                  <c:v>0.204425742721996</c:v>
                </c:pt>
                <c:pt idx="12">
                  <c:v>0.684900846053986</c:v>
                </c:pt>
                <c:pt idx="13">
                  <c:v>0.631183132637987</c:v>
                </c:pt>
                <c:pt idx="14">
                  <c:v>0.120864855185998</c:v>
                </c:pt>
                <c:pt idx="15">
                  <c:v>0.189504155661996</c:v>
                </c:pt>
                <c:pt idx="16">
                  <c:v>0.170106092483997</c:v>
                </c:pt>
                <c:pt idx="17">
                  <c:v>0.0208902218839996</c:v>
                </c:pt>
                <c:pt idx="18">
                  <c:v>0.0104451109419998</c:v>
                </c:pt>
                <c:pt idx="19">
                  <c:v>0.00895295223599982</c:v>
                </c:pt>
                <c:pt idx="20">
                  <c:v>0.0134294283539997</c:v>
                </c:pt>
                <c:pt idx="21">
                  <c:v>0.202933584015996</c:v>
                </c:pt>
                <c:pt idx="22">
                  <c:v>0.279033678021994</c:v>
                </c:pt>
                <c:pt idx="23">
                  <c:v>0.331259232731993</c:v>
                </c:pt>
                <c:pt idx="24">
                  <c:v>0.0134294283539997</c:v>
                </c:pt>
                <c:pt idx="25">
                  <c:v>0.0298431741199994</c:v>
                </c:pt>
                <c:pt idx="26">
                  <c:v>0.0358118089439993</c:v>
                </c:pt>
                <c:pt idx="27">
                  <c:v>0.132802124833997</c:v>
                </c:pt>
                <c:pt idx="28">
                  <c:v>0.253666980019995</c:v>
                </c:pt>
                <c:pt idx="29">
                  <c:v>0.128325648715997</c:v>
                </c:pt>
                <c:pt idx="30">
                  <c:v>0.00447647611799991</c:v>
                </c:pt>
                <c:pt idx="31">
                  <c:v>0.00895295223599982</c:v>
                </c:pt>
                <c:pt idx="32">
                  <c:v>0.0134294283539997</c:v>
                </c:pt>
                <c:pt idx="33">
                  <c:v>0.51330259486399</c:v>
                </c:pt>
                <c:pt idx="34">
                  <c:v>0.047749078591999</c:v>
                </c:pt>
                <c:pt idx="35">
                  <c:v>0.126833490009997</c:v>
                </c:pt>
                <c:pt idx="36">
                  <c:v>0.255159138725995</c:v>
                </c:pt>
                <c:pt idx="37">
                  <c:v>0.50733396003999</c:v>
                </c:pt>
                <c:pt idx="38">
                  <c:v>0.0940059984779981</c:v>
                </c:pt>
                <c:pt idx="39">
                  <c:v>0.228300282017995</c:v>
                </c:pt>
                <c:pt idx="40">
                  <c:v>0.138770759657997</c:v>
                </c:pt>
                <c:pt idx="41">
                  <c:v>0.00895295223599982</c:v>
                </c:pt>
                <c:pt idx="42">
                  <c:v>0.00298431741199994</c:v>
                </c:pt>
                <c:pt idx="43">
                  <c:v>0.00895295223599982</c:v>
                </c:pt>
                <c:pt idx="44">
                  <c:v>0.00447647611799991</c:v>
                </c:pt>
                <c:pt idx="45">
                  <c:v>0.111911902949998</c:v>
                </c:pt>
                <c:pt idx="46">
                  <c:v>0.153692346717997</c:v>
                </c:pt>
                <c:pt idx="47">
                  <c:v>0.220839488487996</c:v>
                </c:pt>
                <c:pt idx="48">
                  <c:v>0.0552098721219989</c:v>
                </c:pt>
                <c:pt idx="49">
                  <c:v>0.0328274915319993</c:v>
                </c:pt>
                <c:pt idx="50">
                  <c:v>0.0432726024739991</c:v>
                </c:pt>
                <c:pt idx="51">
                  <c:v>0.0761000940059985</c:v>
                </c:pt>
                <c:pt idx="52">
                  <c:v>0.116388379067998</c:v>
                </c:pt>
                <c:pt idx="53">
                  <c:v>0.0775922527119984</c:v>
                </c:pt>
                <c:pt idx="54">
                  <c:v>0.0343196502379993</c:v>
                </c:pt>
                <c:pt idx="55">
                  <c:v>0.0596863482399988</c:v>
                </c:pt>
                <c:pt idx="56">
                  <c:v>0.0387961263559992</c:v>
                </c:pt>
                <c:pt idx="57">
                  <c:v>0.48495157944999</c:v>
                </c:pt>
                <c:pt idx="58">
                  <c:v>0.0626706656519987</c:v>
                </c:pt>
                <c:pt idx="59">
                  <c:v>0.0805765701239984</c:v>
                </c:pt>
                <c:pt idx="60">
                  <c:v>0.323798439201993</c:v>
                </c:pt>
                <c:pt idx="61">
                  <c:v>0.419296596385992</c:v>
                </c:pt>
                <c:pt idx="62">
                  <c:v>0.0880373636539982</c:v>
                </c:pt>
                <c:pt idx="63">
                  <c:v>0.147723711893997</c:v>
                </c:pt>
                <c:pt idx="64">
                  <c:v>0.0641628243579987</c:v>
                </c:pt>
                <c:pt idx="65">
                  <c:v>0.0208902218839996</c:v>
                </c:pt>
                <c:pt idx="66">
                  <c:v>0.00298431741199994</c:v>
                </c:pt>
                <c:pt idx="67">
                  <c:v>0.00895295223599982</c:v>
                </c:pt>
                <c:pt idx="68">
                  <c:v>0.0104451109419998</c:v>
                </c:pt>
                <c:pt idx="69">
                  <c:v>0.0387961263559992</c:v>
                </c:pt>
                <c:pt idx="70">
                  <c:v>0.0611785069459988</c:v>
                </c:pt>
                <c:pt idx="71">
                  <c:v>0.108927585537998</c:v>
                </c:pt>
                <c:pt idx="72">
                  <c:v>0.099974633301998</c:v>
                </c:pt>
                <c:pt idx="73">
                  <c:v>0.049241237297999</c:v>
                </c:pt>
                <c:pt idx="74">
                  <c:v>0.0925138397719981</c:v>
                </c:pt>
                <c:pt idx="75">
                  <c:v>0.0731157765939985</c:v>
                </c:pt>
                <c:pt idx="76">
                  <c:v>0.0149215870599997</c:v>
                </c:pt>
                <c:pt idx="77">
                  <c:v>0.0298431741199994</c:v>
                </c:pt>
                <c:pt idx="78">
                  <c:v>0.00447647611799991</c:v>
                </c:pt>
                <c:pt idx="79">
                  <c:v>0.0134294283539997</c:v>
                </c:pt>
                <c:pt idx="80">
                  <c:v>0.123849172597998</c:v>
                </c:pt>
                <c:pt idx="81">
                  <c:v>0.0447647611799991</c:v>
                </c:pt>
                <c:pt idx="82">
                  <c:v>0.0552098721219989</c:v>
                </c:pt>
                <c:pt idx="83">
                  <c:v>0.0358118089439993</c:v>
                </c:pt>
                <c:pt idx="84">
                  <c:v>0.0134294283539997</c:v>
                </c:pt>
                <c:pt idx="85">
                  <c:v>0.0149215870599997</c:v>
                </c:pt>
                <c:pt idx="86">
                  <c:v>0.0149215870599997</c:v>
                </c:pt>
                <c:pt idx="87">
                  <c:v>0.0283510154139994</c:v>
                </c:pt>
                <c:pt idx="88">
                  <c:v>0.0119372696479998</c:v>
                </c:pt>
                <c:pt idx="89">
                  <c:v>0.00596863482399988</c:v>
                </c:pt>
                <c:pt idx="90">
                  <c:v>0.00447647611799991</c:v>
                </c:pt>
                <c:pt idx="91">
                  <c:v>0.00149215870599997</c:v>
                </c:pt>
                <c:pt idx="92">
                  <c:v>0.00596863482399988</c:v>
                </c:pt>
                <c:pt idx="93">
                  <c:v>0.0358118089439993</c:v>
                </c:pt>
                <c:pt idx="94">
                  <c:v>0.00298431741199994</c:v>
                </c:pt>
                <c:pt idx="95">
                  <c:v>0.0223823805899995</c:v>
                </c:pt>
                <c:pt idx="96">
                  <c:v>0.0193980631779996</c:v>
                </c:pt>
                <c:pt idx="97">
                  <c:v>0.0134294283539997</c:v>
                </c:pt>
                <c:pt idx="98">
                  <c:v>0.00746079352999985</c:v>
                </c:pt>
                <c:pt idx="99">
                  <c:v>0.0164137457659997</c:v>
                </c:pt>
                <c:pt idx="100">
                  <c:v>0.00149215870599997</c:v>
                </c:pt>
                <c:pt idx="101">
                  <c:v>0.00149215870599997</c:v>
                </c:pt>
                <c:pt idx="102">
                  <c:v>0.00149215870599997</c:v>
                </c:pt>
                <c:pt idx="103">
                  <c:v>0.00746079352999985</c:v>
                </c:pt>
                <c:pt idx="104">
                  <c:v>0.0238745392959995</c:v>
                </c:pt>
                <c:pt idx="105">
                  <c:v>0.0179059044719996</c:v>
                </c:pt>
                <c:pt idx="106">
                  <c:v>0.0193980631779996</c:v>
                </c:pt>
                <c:pt idx="107">
                  <c:v>0.286494471551994</c:v>
                </c:pt>
                <c:pt idx="108">
                  <c:v>0.51927122968799</c:v>
                </c:pt>
                <c:pt idx="109">
                  <c:v>0.188011996955996</c:v>
                </c:pt>
                <c:pt idx="110">
                  <c:v>1.120611188205977</c:v>
                </c:pt>
                <c:pt idx="111">
                  <c:v>0.286494471551994</c:v>
                </c:pt>
                <c:pt idx="112">
                  <c:v>0.614769386871988</c:v>
                </c:pt>
                <c:pt idx="113">
                  <c:v>0.535684975453989</c:v>
                </c:pt>
                <c:pt idx="114">
                  <c:v>0.0820687288299983</c:v>
                </c:pt>
                <c:pt idx="115">
                  <c:v>0.0940059984779981</c:v>
                </c:pt>
                <c:pt idx="116">
                  <c:v>0.0417804437679992</c:v>
                </c:pt>
                <c:pt idx="117">
                  <c:v>0.0835608875359983</c:v>
                </c:pt>
                <c:pt idx="118">
                  <c:v>0.528224181923989</c:v>
                </c:pt>
                <c:pt idx="119">
                  <c:v>0.170106092483997</c:v>
                </c:pt>
                <c:pt idx="120">
                  <c:v>0.308876852141994</c:v>
                </c:pt>
                <c:pt idx="121">
                  <c:v>0.125341331303997</c:v>
                </c:pt>
                <c:pt idx="122">
                  <c:v>0.0611785069459988</c:v>
                </c:pt>
                <c:pt idx="123">
                  <c:v>0.0775922527119984</c:v>
                </c:pt>
                <c:pt idx="124">
                  <c:v>0.156676664129997</c:v>
                </c:pt>
                <c:pt idx="125">
                  <c:v>0.108927585537998</c:v>
                </c:pt>
                <c:pt idx="126">
                  <c:v>0.0208902218839996</c:v>
                </c:pt>
                <c:pt idx="127">
                  <c:v>0.0343196502379993</c:v>
                </c:pt>
                <c:pt idx="128">
                  <c:v>0.0343196502379993</c:v>
                </c:pt>
                <c:pt idx="129">
                  <c:v>0.364086724263993</c:v>
                </c:pt>
                <c:pt idx="130">
                  <c:v>0.0581941895339988</c:v>
                </c:pt>
                <c:pt idx="131">
                  <c:v>0.0805765701239984</c:v>
                </c:pt>
                <c:pt idx="132">
                  <c:v>0.204425742721996</c:v>
                </c:pt>
                <c:pt idx="133">
                  <c:v>0.274557201903994</c:v>
                </c:pt>
                <c:pt idx="134">
                  <c:v>0.0626706656519987</c:v>
                </c:pt>
                <c:pt idx="135">
                  <c:v>0.143247235775997</c:v>
                </c:pt>
                <c:pt idx="136">
                  <c:v>0.099974633301998</c:v>
                </c:pt>
                <c:pt idx="137">
                  <c:v>0.0253666980019995</c:v>
                </c:pt>
                <c:pt idx="138">
                  <c:v>0.0149215870599997</c:v>
                </c:pt>
                <c:pt idx="139">
                  <c:v>0.0134294283539997</c:v>
                </c:pt>
                <c:pt idx="140">
                  <c:v>0.00895295223599982</c:v>
                </c:pt>
                <c:pt idx="141">
                  <c:v>0.377516152617992</c:v>
                </c:pt>
                <c:pt idx="142">
                  <c:v>0.48345942074399</c:v>
                </c:pt>
                <c:pt idx="143">
                  <c:v>0.558067356043989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6115640"/>
        <c:axId val="-2056089160"/>
      </c:barChart>
      <c:catAx>
        <c:axId val="-2056115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6089160"/>
        <c:crosses val="autoZero"/>
        <c:auto val="1"/>
        <c:lblAlgn val="ctr"/>
        <c:lblOffset val="100"/>
        <c:noMultiLvlLbl val="0"/>
      </c:catAx>
      <c:valAx>
        <c:axId val="-2056089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6115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Skin-Melanoma</c:v>
          </c:tx>
          <c:spPr>
            <a:ln w="47625">
              <a:noFill/>
            </a:ln>
          </c:spPr>
          <c:trendline>
            <c:trendlineType val="linear"/>
            <c:intercept val="0.0"/>
            <c:dispRSqr val="1"/>
            <c:dispEq val="1"/>
            <c:trendlineLbl>
              <c:layout>
                <c:manualLayout>
                  <c:x val="-0.083321096226608"/>
                  <c:y val="0.070860016400083"/>
                </c:manualLayout>
              </c:layout>
              <c:numFmt formatCode="General" sourceLinked="0"/>
            </c:trendlineLbl>
          </c:trendline>
          <c:xVal>
            <c:numRef>
              <c:f>'Macintosh HD:Users:Leo:Downloads:PaperE:Sigs:Final:[AlosigProb_5_Skin-Melanoma.xlsx]AlosigProb_5_Skin-Melanoma'!$AC$1:$AC$79</c:f>
              <c:numCache>
                <c:formatCode>General</c:formatCode>
                <c:ptCount val="79"/>
                <c:pt idx="0">
                  <c:v>4.0</c:v>
                </c:pt>
                <c:pt idx="1">
                  <c:v>2.0</c:v>
                </c:pt>
                <c:pt idx="2">
                  <c:v>2.0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2.0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4.0</c:v>
                </c:pt>
                <c:pt idx="11">
                  <c:v>3.0</c:v>
                </c:pt>
                <c:pt idx="12">
                  <c:v>9.0</c:v>
                </c:pt>
                <c:pt idx="13">
                  <c:v>4.0</c:v>
                </c:pt>
                <c:pt idx="14">
                  <c:v>8.0</c:v>
                </c:pt>
                <c:pt idx="15">
                  <c:v>11.0</c:v>
                </c:pt>
                <c:pt idx="16">
                  <c:v>6.0</c:v>
                </c:pt>
                <c:pt idx="17">
                  <c:v>8.0</c:v>
                </c:pt>
                <c:pt idx="18">
                  <c:v>24.0</c:v>
                </c:pt>
                <c:pt idx="19">
                  <c:v>15.0</c:v>
                </c:pt>
                <c:pt idx="20">
                  <c:v>18.0</c:v>
                </c:pt>
                <c:pt idx="21">
                  <c:v>6.0</c:v>
                </c:pt>
                <c:pt idx="22">
                  <c:v>21.0</c:v>
                </c:pt>
                <c:pt idx="23">
                  <c:v>18.0</c:v>
                </c:pt>
                <c:pt idx="24">
                  <c:v>25.0</c:v>
                </c:pt>
                <c:pt idx="25">
                  <c:v>17.0</c:v>
                </c:pt>
                <c:pt idx="26">
                  <c:v>32.0</c:v>
                </c:pt>
                <c:pt idx="27">
                  <c:v>19.0</c:v>
                </c:pt>
                <c:pt idx="28">
                  <c:v>21.0</c:v>
                </c:pt>
                <c:pt idx="29">
                  <c:v>17.0</c:v>
                </c:pt>
                <c:pt idx="30">
                  <c:v>21.0</c:v>
                </c:pt>
                <c:pt idx="31">
                  <c:v>27.0</c:v>
                </c:pt>
                <c:pt idx="32">
                  <c:v>24.0</c:v>
                </c:pt>
                <c:pt idx="33">
                  <c:v>36.0</c:v>
                </c:pt>
                <c:pt idx="34">
                  <c:v>28.0</c:v>
                </c:pt>
                <c:pt idx="35">
                  <c:v>35.0</c:v>
                </c:pt>
                <c:pt idx="36">
                  <c:v>44.0</c:v>
                </c:pt>
                <c:pt idx="37">
                  <c:v>31.0</c:v>
                </c:pt>
                <c:pt idx="38">
                  <c:v>30.0</c:v>
                </c:pt>
                <c:pt idx="39">
                  <c:v>34.0</c:v>
                </c:pt>
                <c:pt idx="40">
                  <c:v>46.0</c:v>
                </c:pt>
                <c:pt idx="41">
                  <c:v>36.0</c:v>
                </c:pt>
                <c:pt idx="42">
                  <c:v>75.0</c:v>
                </c:pt>
                <c:pt idx="43">
                  <c:v>50.0</c:v>
                </c:pt>
                <c:pt idx="44">
                  <c:v>50.0</c:v>
                </c:pt>
                <c:pt idx="45">
                  <c:v>73.0</c:v>
                </c:pt>
                <c:pt idx="46">
                  <c:v>69.0</c:v>
                </c:pt>
                <c:pt idx="47">
                  <c:v>84.0</c:v>
                </c:pt>
                <c:pt idx="48">
                  <c:v>60.0</c:v>
                </c:pt>
                <c:pt idx="49">
                  <c:v>90.0</c:v>
                </c:pt>
                <c:pt idx="50">
                  <c:v>74.0</c:v>
                </c:pt>
                <c:pt idx="51">
                  <c:v>152.0</c:v>
                </c:pt>
                <c:pt idx="52">
                  <c:v>117.0</c:v>
                </c:pt>
                <c:pt idx="53">
                  <c:v>225.0</c:v>
                </c:pt>
                <c:pt idx="54">
                  <c:v>191.0</c:v>
                </c:pt>
                <c:pt idx="55">
                  <c:v>1.0</c:v>
                </c:pt>
                <c:pt idx="56">
                  <c:v>125.0</c:v>
                </c:pt>
                <c:pt idx="57">
                  <c:v>6.0</c:v>
                </c:pt>
                <c:pt idx="58">
                  <c:v>34.0</c:v>
                </c:pt>
                <c:pt idx="59">
                  <c:v>45.0</c:v>
                </c:pt>
                <c:pt idx="60">
                  <c:v>24.0</c:v>
                </c:pt>
                <c:pt idx="61">
                  <c:v>21.0</c:v>
                </c:pt>
                <c:pt idx="62">
                  <c:v>11.0</c:v>
                </c:pt>
                <c:pt idx="63">
                  <c:v>17.0</c:v>
                </c:pt>
                <c:pt idx="64">
                  <c:v>41.0</c:v>
                </c:pt>
                <c:pt idx="65">
                  <c:v>7.0</c:v>
                </c:pt>
                <c:pt idx="66">
                  <c:v>4.0</c:v>
                </c:pt>
                <c:pt idx="67">
                  <c:v>112.0</c:v>
                </c:pt>
                <c:pt idx="68">
                  <c:v>49.0</c:v>
                </c:pt>
                <c:pt idx="69">
                  <c:v>2.0</c:v>
                </c:pt>
                <c:pt idx="70">
                  <c:v>2.0</c:v>
                </c:pt>
                <c:pt idx="71">
                  <c:v>18.0</c:v>
                </c:pt>
                <c:pt idx="72">
                  <c:v>35.0</c:v>
                </c:pt>
                <c:pt idx="73">
                  <c:v>26.0</c:v>
                </c:pt>
                <c:pt idx="74">
                  <c:v>20.0</c:v>
                </c:pt>
                <c:pt idx="75">
                  <c:v>1.0</c:v>
                </c:pt>
              </c:numCache>
            </c:numRef>
          </c:xVal>
          <c:yVal>
            <c:numRef>
              <c:f>'Macintosh HD:Users:Leo:Downloads:PaperE:Sigs:Final:[AlosigProb_5_Skin-Melanoma.xlsx]AlosigProb_5_Skin-Melanoma'!$AS$1:$AS$79</c:f>
              <c:numCache>
                <c:formatCode>General</c:formatCode>
                <c:ptCount val="79"/>
                <c:pt idx="0">
                  <c:v>4.048614504</c:v>
                </c:pt>
                <c:pt idx="1">
                  <c:v>2.883104268</c:v>
                </c:pt>
                <c:pt idx="2">
                  <c:v>2.208335184</c:v>
                </c:pt>
                <c:pt idx="3">
                  <c:v>4.048614504</c:v>
                </c:pt>
                <c:pt idx="4">
                  <c:v>6.195607044</c:v>
                </c:pt>
                <c:pt idx="5">
                  <c:v>5.275467384</c:v>
                </c:pt>
                <c:pt idx="6">
                  <c:v>3.005789556</c:v>
                </c:pt>
                <c:pt idx="7">
                  <c:v>5.520837959999999</c:v>
                </c:pt>
                <c:pt idx="8">
                  <c:v>4.171299792</c:v>
                </c:pt>
                <c:pt idx="9">
                  <c:v>5.704865892</c:v>
                </c:pt>
                <c:pt idx="10">
                  <c:v>5.275467384</c:v>
                </c:pt>
                <c:pt idx="11">
                  <c:v>4.968754164</c:v>
                </c:pt>
                <c:pt idx="12">
                  <c:v>7.115746704</c:v>
                </c:pt>
                <c:pt idx="13">
                  <c:v>4.907411519999999</c:v>
                </c:pt>
                <c:pt idx="14">
                  <c:v>13.065983172</c:v>
                </c:pt>
                <c:pt idx="15">
                  <c:v>13.740752256</c:v>
                </c:pt>
                <c:pt idx="16">
                  <c:v>8.281256939999998</c:v>
                </c:pt>
                <c:pt idx="17">
                  <c:v>16.56251387999999</c:v>
                </c:pt>
                <c:pt idx="18">
                  <c:v>31.223405796</c:v>
                </c:pt>
                <c:pt idx="19">
                  <c:v>25.15048404</c:v>
                </c:pt>
                <c:pt idx="20">
                  <c:v>20.120387232</c:v>
                </c:pt>
                <c:pt idx="21">
                  <c:v>22.267379772</c:v>
                </c:pt>
                <c:pt idx="22">
                  <c:v>30.119238204</c:v>
                </c:pt>
                <c:pt idx="23">
                  <c:v>33.063685116</c:v>
                </c:pt>
                <c:pt idx="24">
                  <c:v>34.474565928</c:v>
                </c:pt>
                <c:pt idx="25">
                  <c:v>34.719936504</c:v>
                </c:pt>
                <c:pt idx="26">
                  <c:v>39.25929216</c:v>
                </c:pt>
                <c:pt idx="27">
                  <c:v>33.55442626799999</c:v>
                </c:pt>
                <c:pt idx="28">
                  <c:v>36.866929044</c:v>
                </c:pt>
                <c:pt idx="29">
                  <c:v>34.65859386</c:v>
                </c:pt>
                <c:pt idx="30">
                  <c:v>33.493083624</c:v>
                </c:pt>
                <c:pt idx="31">
                  <c:v>37.909753992</c:v>
                </c:pt>
                <c:pt idx="32">
                  <c:v>37.11229962</c:v>
                </c:pt>
                <c:pt idx="33">
                  <c:v>51.343793028</c:v>
                </c:pt>
                <c:pt idx="34">
                  <c:v>40.424802396</c:v>
                </c:pt>
                <c:pt idx="35">
                  <c:v>58.152826512</c:v>
                </c:pt>
                <c:pt idx="36">
                  <c:v>55.51509282</c:v>
                </c:pt>
                <c:pt idx="37">
                  <c:v>42.203739072</c:v>
                </c:pt>
                <c:pt idx="38">
                  <c:v>59.19565146</c:v>
                </c:pt>
                <c:pt idx="39">
                  <c:v>71.525522904</c:v>
                </c:pt>
                <c:pt idx="40">
                  <c:v>67.906306908</c:v>
                </c:pt>
                <c:pt idx="41">
                  <c:v>64.287090912</c:v>
                </c:pt>
                <c:pt idx="42">
                  <c:v>114.281345772</c:v>
                </c:pt>
                <c:pt idx="43">
                  <c:v>87.10655448</c:v>
                </c:pt>
                <c:pt idx="44">
                  <c:v>98.02554511199997</c:v>
                </c:pt>
                <c:pt idx="45">
                  <c:v>90.909798408</c:v>
                </c:pt>
                <c:pt idx="46">
                  <c:v>99.55911121199999</c:v>
                </c:pt>
                <c:pt idx="47">
                  <c:v>145.38206628</c:v>
                </c:pt>
                <c:pt idx="48">
                  <c:v>109.312591608</c:v>
                </c:pt>
                <c:pt idx="49">
                  <c:v>134.279047716</c:v>
                </c:pt>
                <c:pt idx="50">
                  <c:v>124.034826168</c:v>
                </c:pt>
                <c:pt idx="51">
                  <c:v>212.306890884</c:v>
                </c:pt>
                <c:pt idx="52">
                  <c:v>184.64135844</c:v>
                </c:pt>
                <c:pt idx="53">
                  <c:v>351.0026089679999</c:v>
                </c:pt>
                <c:pt idx="54">
                  <c:v>354.131083812</c:v>
                </c:pt>
                <c:pt idx="55">
                  <c:v>1.472223456</c:v>
                </c:pt>
                <c:pt idx="56">
                  <c:v>181.88093946</c:v>
                </c:pt>
                <c:pt idx="57">
                  <c:v>9.753480396</c:v>
                </c:pt>
                <c:pt idx="58">
                  <c:v>47.111150592</c:v>
                </c:pt>
                <c:pt idx="59">
                  <c:v>54.840323736</c:v>
                </c:pt>
                <c:pt idx="60">
                  <c:v>39.995403888</c:v>
                </c:pt>
                <c:pt idx="61">
                  <c:v>43.30790666399999</c:v>
                </c:pt>
                <c:pt idx="62">
                  <c:v>18.525478488</c:v>
                </c:pt>
                <c:pt idx="63">
                  <c:v>17.114597676</c:v>
                </c:pt>
                <c:pt idx="64">
                  <c:v>43.614619884</c:v>
                </c:pt>
                <c:pt idx="65">
                  <c:v>12.391214088</c:v>
                </c:pt>
                <c:pt idx="66">
                  <c:v>3.925929216</c:v>
                </c:pt>
                <c:pt idx="67">
                  <c:v>182.248995324</c:v>
                </c:pt>
                <c:pt idx="68">
                  <c:v>65.697971724</c:v>
                </c:pt>
                <c:pt idx="69">
                  <c:v>3.0671322</c:v>
                </c:pt>
                <c:pt idx="70">
                  <c:v>7.483802568</c:v>
                </c:pt>
                <c:pt idx="71">
                  <c:v>34.229195352</c:v>
                </c:pt>
                <c:pt idx="72">
                  <c:v>49.564856352</c:v>
                </c:pt>
                <c:pt idx="73">
                  <c:v>46.92712266</c:v>
                </c:pt>
                <c:pt idx="74">
                  <c:v>28.462986816</c:v>
                </c:pt>
                <c:pt idx="75">
                  <c:v>3.925929216</c:v>
                </c:pt>
                <c:pt idx="76">
                  <c:v>58.481846148</c:v>
                </c:pt>
                <c:pt idx="77">
                  <c:v>74.73190939137758</c:v>
                </c:pt>
                <c:pt idx="78">
                  <c:v>10.07684860665644</c:v>
                </c:pt>
              </c:numCache>
            </c:numRef>
          </c:yVal>
          <c:smooth val="0"/>
        </c:ser>
        <c:ser>
          <c:idx val="0"/>
          <c:order val="0"/>
          <c:tx>
            <c:v>Colorectal-AD</c:v>
          </c:tx>
          <c:spPr>
            <a:ln w="47625">
              <a:noFill/>
            </a:ln>
          </c:spPr>
          <c:trendline>
            <c:trendlineType val="linear"/>
            <c:intercept val="0.0"/>
            <c:dispRSqr val="1"/>
            <c:dispEq val="1"/>
            <c:trendlineLbl>
              <c:layout>
                <c:manualLayout>
                  <c:x val="0.111902034972901"/>
                  <c:y val="0.129879568065284"/>
                </c:manualLayout>
              </c:layout>
              <c:numFmt formatCode="General" sourceLinked="0"/>
            </c:trendlineLbl>
          </c:trendline>
          <c:xVal>
            <c:numRef>
              <c:f>'Macintosh HD:Users:Leo:Downloads:PaperE:Sigs:Final:[AlosigProb_5_ColoRect-AdenoCA_wrand.xlsx]AlosigProb_5_ColoRect-AdenoCA'!$AC$1:$AC$57</c:f>
              <c:numCache>
                <c:formatCode>General</c:formatCode>
                <c:ptCount val="57"/>
                <c:pt idx="0">
                  <c:v>4.0</c:v>
                </c:pt>
                <c:pt idx="1">
                  <c:v>10.0</c:v>
                </c:pt>
                <c:pt idx="2">
                  <c:v>3.0</c:v>
                </c:pt>
                <c:pt idx="3">
                  <c:v>3.0</c:v>
                </c:pt>
                <c:pt idx="4">
                  <c:v>9.0</c:v>
                </c:pt>
                <c:pt idx="5">
                  <c:v>6.0</c:v>
                </c:pt>
                <c:pt idx="6">
                  <c:v>3.0</c:v>
                </c:pt>
                <c:pt idx="7">
                  <c:v>8.0</c:v>
                </c:pt>
                <c:pt idx="8">
                  <c:v>11.0</c:v>
                </c:pt>
                <c:pt idx="9">
                  <c:v>4.0</c:v>
                </c:pt>
                <c:pt idx="10">
                  <c:v>4.0</c:v>
                </c:pt>
                <c:pt idx="11">
                  <c:v>1.0</c:v>
                </c:pt>
                <c:pt idx="12">
                  <c:v>14.0</c:v>
                </c:pt>
                <c:pt idx="13">
                  <c:v>6.0</c:v>
                </c:pt>
                <c:pt idx="14">
                  <c:v>1.0</c:v>
                </c:pt>
                <c:pt idx="15">
                  <c:v>4.0</c:v>
                </c:pt>
                <c:pt idx="16">
                  <c:v>3.0</c:v>
                </c:pt>
                <c:pt idx="17">
                  <c:v>7.0</c:v>
                </c:pt>
                <c:pt idx="18">
                  <c:v>7.0</c:v>
                </c:pt>
                <c:pt idx="19">
                  <c:v>35.0</c:v>
                </c:pt>
                <c:pt idx="20">
                  <c:v>8.0</c:v>
                </c:pt>
                <c:pt idx="21">
                  <c:v>8.0</c:v>
                </c:pt>
                <c:pt idx="22">
                  <c:v>11.0</c:v>
                </c:pt>
                <c:pt idx="23">
                  <c:v>6.0</c:v>
                </c:pt>
                <c:pt idx="24">
                  <c:v>5.0</c:v>
                </c:pt>
                <c:pt idx="25">
                  <c:v>2.0</c:v>
                </c:pt>
                <c:pt idx="26">
                  <c:v>7.0</c:v>
                </c:pt>
                <c:pt idx="27">
                  <c:v>9.0</c:v>
                </c:pt>
                <c:pt idx="28">
                  <c:v>9.0</c:v>
                </c:pt>
                <c:pt idx="29">
                  <c:v>15.0</c:v>
                </c:pt>
                <c:pt idx="30">
                  <c:v>10.0</c:v>
                </c:pt>
                <c:pt idx="31">
                  <c:v>8.0</c:v>
                </c:pt>
                <c:pt idx="32">
                  <c:v>7.0</c:v>
                </c:pt>
                <c:pt idx="33">
                  <c:v>9.0</c:v>
                </c:pt>
                <c:pt idx="34">
                  <c:v>11.0</c:v>
                </c:pt>
                <c:pt idx="35">
                  <c:v>3.0</c:v>
                </c:pt>
                <c:pt idx="36">
                  <c:v>5.0</c:v>
                </c:pt>
                <c:pt idx="37">
                  <c:v>12.0</c:v>
                </c:pt>
                <c:pt idx="38">
                  <c:v>7.0</c:v>
                </c:pt>
                <c:pt idx="39">
                  <c:v>12.0</c:v>
                </c:pt>
                <c:pt idx="40">
                  <c:v>12.0</c:v>
                </c:pt>
                <c:pt idx="41">
                  <c:v>17.0</c:v>
                </c:pt>
                <c:pt idx="42">
                  <c:v>42.0</c:v>
                </c:pt>
                <c:pt idx="43">
                  <c:v>52.0</c:v>
                </c:pt>
                <c:pt idx="44">
                  <c:v>181.0</c:v>
                </c:pt>
                <c:pt idx="45">
                  <c:v>193.0</c:v>
                </c:pt>
                <c:pt idx="46">
                  <c:v>538.0</c:v>
                </c:pt>
                <c:pt idx="47">
                  <c:v>520.0</c:v>
                </c:pt>
                <c:pt idx="48">
                  <c:v>517.0</c:v>
                </c:pt>
                <c:pt idx="49">
                  <c:v>77.0</c:v>
                </c:pt>
                <c:pt idx="50">
                  <c:v>93.0</c:v>
                </c:pt>
                <c:pt idx="51">
                  <c:v>46.0</c:v>
                </c:pt>
                <c:pt idx="52">
                  <c:v>55.0</c:v>
                </c:pt>
                <c:pt idx="53">
                  <c:v>574.0</c:v>
                </c:pt>
                <c:pt idx="54">
                  <c:v>9.0</c:v>
                </c:pt>
                <c:pt idx="55">
                  <c:v>46.0</c:v>
                </c:pt>
                <c:pt idx="56">
                  <c:v>10.0</c:v>
                </c:pt>
              </c:numCache>
            </c:numRef>
          </c:xVal>
          <c:yVal>
            <c:numRef>
              <c:f>'Macintosh HD:Users:Leo:Downloads:PaperE:Sigs:Final:[AlosigProb_5_ColoRect-AdenoCA_wrand.xlsx]AlosigProb_5_ColoRect-AdenoCA'!$AQ$1:$AQ$57</c:f>
              <c:numCache>
                <c:formatCode>General</c:formatCode>
                <c:ptCount val="57"/>
                <c:pt idx="0">
                  <c:v>3.836843355999999</c:v>
                </c:pt>
                <c:pt idx="1">
                  <c:v>4.846538975999999</c:v>
                </c:pt>
                <c:pt idx="2">
                  <c:v>5.149447662</c:v>
                </c:pt>
                <c:pt idx="3">
                  <c:v>5.149447662</c:v>
                </c:pt>
                <c:pt idx="4">
                  <c:v>9.743562733</c:v>
                </c:pt>
                <c:pt idx="5">
                  <c:v>6.209628063</c:v>
                </c:pt>
                <c:pt idx="6">
                  <c:v>2.322299925999999</c:v>
                </c:pt>
                <c:pt idx="7">
                  <c:v>6.916414996999998</c:v>
                </c:pt>
                <c:pt idx="8">
                  <c:v>8.935806237</c:v>
                </c:pt>
                <c:pt idx="9">
                  <c:v>7.118354120999999</c:v>
                </c:pt>
                <c:pt idx="10">
                  <c:v>2.928117298</c:v>
                </c:pt>
                <c:pt idx="11">
                  <c:v>6.108658501</c:v>
                </c:pt>
                <c:pt idx="12">
                  <c:v>10.349380105</c:v>
                </c:pt>
                <c:pt idx="13">
                  <c:v>4.240721604</c:v>
                </c:pt>
                <c:pt idx="14">
                  <c:v>3.53393467</c:v>
                </c:pt>
                <c:pt idx="15">
                  <c:v>5.55332591</c:v>
                </c:pt>
                <c:pt idx="16">
                  <c:v>5.250417224</c:v>
                </c:pt>
                <c:pt idx="17">
                  <c:v>5.401871567</c:v>
                </c:pt>
                <c:pt idx="18">
                  <c:v>5.957204158</c:v>
                </c:pt>
                <c:pt idx="19">
                  <c:v>62.298219754</c:v>
                </c:pt>
                <c:pt idx="20">
                  <c:v>5.0484781</c:v>
                </c:pt>
                <c:pt idx="21">
                  <c:v>9.693077952</c:v>
                </c:pt>
                <c:pt idx="22">
                  <c:v>5.149447662</c:v>
                </c:pt>
                <c:pt idx="23">
                  <c:v>6.462051967999999</c:v>
                </c:pt>
                <c:pt idx="24">
                  <c:v>4.291206385</c:v>
                </c:pt>
                <c:pt idx="25">
                  <c:v>2.52423905</c:v>
                </c:pt>
                <c:pt idx="26">
                  <c:v>6.05817372</c:v>
                </c:pt>
                <c:pt idx="27">
                  <c:v>8.128049740999998</c:v>
                </c:pt>
                <c:pt idx="28">
                  <c:v>7.825141055</c:v>
                </c:pt>
                <c:pt idx="29">
                  <c:v>12.318286564</c:v>
                </c:pt>
                <c:pt idx="30">
                  <c:v>9.036775799</c:v>
                </c:pt>
                <c:pt idx="31">
                  <c:v>7.825141055</c:v>
                </c:pt>
                <c:pt idx="32">
                  <c:v>9.491138828</c:v>
                </c:pt>
                <c:pt idx="33">
                  <c:v>8.178534522</c:v>
                </c:pt>
                <c:pt idx="34">
                  <c:v>11.409560506</c:v>
                </c:pt>
                <c:pt idx="35">
                  <c:v>5.351386786</c:v>
                </c:pt>
                <c:pt idx="36">
                  <c:v>9.087260580000001</c:v>
                </c:pt>
                <c:pt idx="37">
                  <c:v>11.712469192</c:v>
                </c:pt>
                <c:pt idx="38">
                  <c:v>10.652288791</c:v>
                </c:pt>
                <c:pt idx="39">
                  <c:v>9.642593171</c:v>
                </c:pt>
                <c:pt idx="40">
                  <c:v>21.001668896</c:v>
                </c:pt>
                <c:pt idx="41">
                  <c:v>15.65028211</c:v>
                </c:pt>
                <c:pt idx="42">
                  <c:v>70.779662962</c:v>
                </c:pt>
                <c:pt idx="43">
                  <c:v>106.472403129</c:v>
                </c:pt>
                <c:pt idx="44">
                  <c:v>72.496145516</c:v>
                </c:pt>
                <c:pt idx="45">
                  <c:v>85.268795109</c:v>
                </c:pt>
                <c:pt idx="46">
                  <c:v>332.896645914</c:v>
                </c:pt>
                <c:pt idx="47">
                  <c:v>231.371751323</c:v>
                </c:pt>
                <c:pt idx="48">
                  <c:v>298.4155404909999</c:v>
                </c:pt>
                <c:pt idx="49">
                  <c:v>113.388818126</c:v>
                </c:pt>
                <c:pt idx="50">
                  <c:v>115.660633271</c:v>
                </c:pt>
                <c:pt idx="51">
                  <c:v>63.509854498</c:v>
                </c:pt>
                <c:pt idx="52">
                  <c:v>91.07454492399998</c:v>
                </c:pt>
                <c:pt idx="53">
                  <c:v>354.100253934</c:v>
                </c:pt>
                <c:pt idx="54">
                  <c:v>6.462051967999999</c:v>
                </c:pt>
                <c:pt idx="55">
                  <c:v>71.68838901999999</c:v>
                </c:pt>
                <c:pt idx="56">
                  <c:v>8.279504084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5516680"/>
        <c:axId val="-2054713640"/>
      </c:scatterChart>
      <c:valAx>
        <c:axId val="-2055516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4713640"/>
        <c:crosses val="autoZero"/>
        <c:crossBetween val="midCat"/>
      </c:valAx>
      <c:valAx>
        <c:axId val="-2054713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551668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FINAL_fiveplets_coding!$F$1</c:f>
              <c:strCache>
                <c:ptCount val="1"/>
                <c:pt idx="0">
                  <c:v>ColoRect-AdenoCA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FINAL_fiveplets_coding!$F$2:$F$148</c:f>
              <c:numCache>
                <c:formatCode>General</c:formatCode>
                <c:ptCount val="147"/>
                <c:pt idx="0">
                  <c:v>2.319342641684797</c:v>
                </c:pt>
                <c:pt idx="1">
                  <c:v>0.135189370735726</c:v>
                </c:pt>
                <c:pt idx="2">
                  <c:v>0.297839082402146</c:v>
                </c:pt>
                <c:pt idx="3">
                  <c:v>0.02957267484844</c:v>
                </c:pt>
                <c:pt idx="4">
                  <c:v>0.0253480070129486</c:v>
                </c:pt>
                <c:pt idx="5">
                  <c:v>0.13307703681798</c:v>
                </c:pt>
                <c:pt idx="6">
                  <c:v>0.0887180245453201</c:v>
                </c:pt>
                <c:pt idx="7">
                  <c:v>0.0866056906275744</c:v>
                </c:pt>
                <c:pt idx="8">
                  <c:v>0.411905113960415</c:v>
                </c:pt>
                <c:pt idx="9">
                  <c:v>0.109841363722777</c:v>
                </c:pt>
                <c:pt idx="10">
                  <c:v>0.0760440210388458</c:v>
                </c:pt>
                <c:pt idx="11">
                  <c:v>0.0401343444371686</c:v>
                </c:pt>
                <c:pt idx="12">
                  <c:v>0.16264971166642</c:v>
                </c:pt>
                <c:pt idx="13">
                  <c:v>0.0359096766016772</c:v>
                </c:pt>
                <c:pt idx="14">
                  <c:v>0.00633700175323715</c:v>
                </c:pt>
                <c:pt idx="15">
                  <c:v>0.02957267484844</c:v>
                </c:pt>
                <c:pt idx="16">
                  <c:v>0.0316850087661858</c:v>
                </c:pt>
                <c:pt idx="17">
                  <c:v>0.0506960140258972</c:v>
                </c:pt>
                <c:pt idx="18">
                  <c:v>0.01478633742422</c:v>
                </c:pt>
                <c:pt idx="19">
                  <c:v>0.01478633742422</c:v>
                </c:pt>
                <c:pt idx="20">
                  <c:v>0.0359096766016772</c:v>
                </c:pt>
                <c:pt idx="21">
                  <c:v>0.35487209818128</c:v>
                </c:pt>
                <c:pt idx="22">
                  <c:v>0.0528083479436429</c:v>
                </c:pt>
                <c:pt idx="23">
                  <c:v>0.589341163051055</c:v>
                </c:pt>
                <c:pt idx="24">
                  <c:v>0.359096766016772</c:v>
                </c:pt>
                <c:pt idx="25">
                  <c:v>0.13307703681798</c:v>
                </c:pt>
                <c:pt idx="26">
                  <c:v>0.28094041106018</c:v>
                </c:pt>
                <c:pt idx="27">
                  <c:v>0.0316850087661858</c:v>
                </c:pt>
                <c:pt idx="28">
                  <c:v>0.0253480070129486</c:v>
                </c:pt>
                <c:pt idx="29">
                  <c:v>0.154200375995437</c:v>
                </c:pt>
                <c:pt idx="30">
                  <c:v>0.01478633742422</c:v>
                </c:pt>
                <c:pt idx="31">
                  <c:v>0.0359096766016772</c:v>
                </c:pt>
                <c:pt idx="32">
                  <c:v>0.0929426923808115</c:v>
                </c:pt>
                <c:pt idx="33">
                  <c:v>0.0359096766016772</c:v>
                </c:pt>
                <c:pt idx="34">
                  <c:v>0.0232356730952029</c:v>
                </c:pt>
                <c:pt idx="35">
                  <c:v>0.02957267484844</c:v>
                </c:pt>
                <c:pt idx="36">
                  <c:v>0.0675946853678629</c:v>
                </c:pt>
                <c:pt idx="37">
                  <c:v>0.0337973426839315</c:v>
                </c:pt>
                <c:pt idx="38">
                  <c:v>0.0211233391774572</c:v>
                </c:pt>
                <c:pt idx="39">
                  <c:v>0.0380220105194229</c:v>
                </c:pt>
                <c:pt idx="40">
                  <c:v>0.0337973426839315</c:v>
                </c:pt>
                <c:pt idx="41">
                  <c:v>0.01478633742422</c:v>
                </c:pt>
                <c:pt idx="42">
                  <c:v>0.00211233391774572</c:v>
                </c:pt>
                <c:pt idx="43">
                  <c:v>0.01478633742422</c:v>
                </c:pt>
                <c:pt idx="44">
                  <c:v>0.0211233391774572</c:v>
                </c:pt>
                <c:pt idx="45">
                  <c:v>0.0485836801081515</c:v>
                </c:pt>
                <c:pt idx="46">
                  <c:v>0.0190110052597114</c:v>
                </c:pt>
                <c:pt idx="47">
                  <c:v>0.299951416319892</c:v>
                </c:pt>
                <c:pt idx="48">
                  <c:v>1.339219703850785</c:v>
                </c:pt>
                <c:pt idx="49">
                  <c:v>0.107729029805032</c:v>
                </c:pt>
                <c:pt idx="50">
                  <c:v>0.392894108700703</c:v>
                </c:pt>
                <c:pt idx="51">
                  <c:v>0.0126740035064743</c:v>
                </c:pt>
                <c:pt idx="52">
                  <c:v>0.0253480070129486</c:v>
                </c:pt>
                <c:pt idx="53">
                  <c:v>0.20700872393908</c:v>
                </c:pt>
                <c:pt idx="54">
                  <c:v>0.0781563549565915</c:v>
                </c:pt>
                <c:pt idx="55">
                  <c:v>0.0908303584630658</c:v>
                </c:pt>
                <c:pt idx="56">
                  <c:v>0.445702456644346</c:v>
                </c:pt>
                <c:pt idx="57">
                  <c:v>0.0612576836146258</c:v>
                </c:pt>
                <c:pt idx="58">
                  <c:v>0.0380220105194229</c:v>
                </c:pt>
                <c:pt idx="59">
                  <c:v>0.00844933567098287</c:v>
                </c:pt>
                <c:pt idx="60">
                  <c:v>0.152088042077692</c:v>
                </c:pt>
                <c:pt idx="61">
                  <c:v>0.01478633742422</c:v>
                </c:pt>
                <c:pt idx="62">
                  <c:v>0.0168986713419657</c:v>
                </c:pt>
                <c:pt idx="63">
                  <c:v>0.0253480070129486</c:v>
                </c:pt>
                <c:pt idx="64">
                  <c:v>0.0316850087661858</c:v>
                </c:pt>
                <c:pt idx="65">
                  <c:v>0.0274603409306943</c:v>
                </c:pt>
                <c:pt idx="66">
                  <c:v>0.0168986713419657</c:v>
                </c:pt>
                <c:pt idx="67">
                  <c:v>0.0105616695887286</c:v>
                </c:pt>
                <c:pt idx="68">
                  <c:v>0.0253480070129486</c:v>
                </c:pt>
                <c:pt idx="69">
                  <c:v>0.0844933567098287</c:v>
                </c:pt>
                <c:pt idx="70">
                  <c:v>0.0232356730952029</c:v>
                </c:pt>
                <c:pt idx="71">
                  <c:v>0.502735472423481</c:v>
                </c:pt>
                <c:pt idx="72">
                  <c:v>0.0316850087661858</c:v>
                </c:pt>
                <c:pt idx="73">
                  <c:v>0.0253480070129486</c:v>
                </c:pt>
                <c:pt idx="74">
                  <c:v>0.0190110052597114</c:v>
                </c:pt>
                <c:pt idx="75">
                  <c:v>0.0274603409306943</c:v>
                </c:pt>
                <c:pt idx="76">
                  <c:v>0.0422466783549143</c:v>
                </c:pt>
                <c:pt idx="77">
                  <c:v>0.0190110052597114</c:v>
                </c:pt>
                <c:pt idx="78">
                  <c:v>0.00844933567098287</c:v>
                </c:pt>
                <c:pt idx="79">
                  <c:v>0.0274603409306943</c:v>
                </c:pt>
                <c:pt idx="80">
                  <c:v>0.01478633742422</c:v>
                </c:pt>
                <c:pt idx="81">
                  <c:v>0.00211233391774572</c:v>
                </c:pt>
                <c:pt idx="82">
                  <c:v>0.01478633742422</c:v>
                </c:pt>
                <c:pt idx="83">
                  <c:v>0.00633700175323715</c:v>
                </c:pt>
                <c:pt idx="84">
                  <c:v>0.0168986713419657</c:v>
                </c:pt>
                <c:pt idx="85">
                  <c:v>0.0105616695887286</c:v>
                </c:pt>
                <c:pt idx="86">
                  <c:v>0.0359096766016772</c:v>
                </c:pt>
                <c:pt idx="87">
                  <c:v>0.0359096766016772</c:v>
                </c:pt>
                <c:pt idx="88">
                  <c:v>0.00844933567098287</c:v>
                </c:pt>
                <c:pt idx="89">
                  <c:v>0.0105616695887286</c:v>
                </c:pt>
                <c:pt idx="90">
                  <c:v>0.00844933567098287</c:v>
                </c:pt>
                <c:pt idx="91">
                  <c:v>0.00844933567098287</c:v>
                </c:pt>
                <c:pt idx="92">
                  <c:v>0.0528083479436429</c:v>
                </c:pt>
                <c:pt idx="93">
                  <c:v>0.0168986713419657</c:v>
                </c:pt>
                <c:pt idx="94">
                  <c:v>0.00844933567098287</c:v>
                </c:pt>
                <c:pt idx="95">
                  <c:v>0.0105616695887286</c:v>
                </c:pt>
                <c:pt idx="96">
                  <c:v>0.00422466783549143</c:v>
                </c:pt>
                <c:pt idx="97">
                  <c:v>0.00422466783549143</c:v>
                </c:pt>
                <c:pt idx="98">
                  <c:v>0.00844933567098287</c:v>
                </c:pt>
                <c:pt idx="99">
                  <c:v>0.00633700175323715</c:v>
                </c:pt>
                <c:pt idx="100">
                  <c:v>0.02957267484844</c:v>
                </c:pt>
                <c:pt idx="101">
                  <c:v>0.00844933567098287</c:v>
                </c:pt>
                <c:pt idx="102">
                  <c:v>0.0253480070129486</c:v>
                </c:pt>
                <c:pt idx="103">
                  <c:v>0.02957267484844</c:v>
                </c:pt>
                <c:pt idx="104">
                  <c:v>0.25136773621174</c:v>
                </c:pt>
                <c:pt idx="105">
                  <c:v>0.0380220105194229</c:v>
                </c:pt>
                <c:pt idx="106">
                  <c:v>0.226019729198792</c:v>
                </c:pt>
                <c:pt idx="107">
                  <c:v>0.0232356730952029</c:v>
                </c:pt>
                <c:pt idx="108">
                  <c:v>0.0274603409306943</c:v>
                </c:pt>
                <c:pt idx="109">
                  <c:v>0.274603409306943</c:v>
                </c:pt>
                <c:pt idx="110">
                  <c:v>0.122515367229252</c:v>
                </c:pt>
                <c:pt idx="111">
                  <c:v>0.0633700175323715</c:v>
                </c:pt>
                <c:pt idx="112">
                  <c:v>0.0802686888743372</c:v>
                </c:pt>
                <c:pt idx="113">
                  <c:v>0.0359096766016772</c:v>
                </c:pt>
                <c:pt idx="114">
                  <c:v>0.278828077142435</c:v>
                </c:pt>
                <c:pt idx="115">
                  <c:v>0.226019729198792</c:v>
                </c:pt>
                <c:pt idx="116">
                  <c:v>0.0549206818613886</c:v>
                </c:pt>
                <c:pt idx="117">
                  <c:v>0.109841363722777</c:v>
                </c:pt>
                <c:pt idx="118">
                  <c:v>0.0316850087661858</c:v>
                </c:pt>
                <c:pt idx="119">
                  <c:v>0.0528083479436429</c:v>
                </c:pt>
                <c:pt idx="120">
                  <c:v>0.0359096766016772</c:v>
                </c:pt>
                <c:pt idx="121">
                  <c:v>0.0422466783549143</c:v>
                </c:pt>
                <c:pt idx="122">
                  <c:v>0.0485836801081515</c:v>
                </c:pt>
                <c:pt idx="123">
                  <c:v>0.082381022792083</c:v>
                </c:pt>
                <c:pt idx="124">
                  <c:v>0.107729029805032</c:v>
                </c:pt>
                <c:pt idx="125">
                  <c:v>0.0866056906275744</c:v>
                </c:pt>
                <c:pt idx="126">
                  <c:v>0.111953697640523</c:v>
                </c:pt>
                <c:pt idx="127">
                  <c:v>0.130964702900234</c:v>
                </c:pt>
                <c:pt idx="128">
                  <c:v>0.454151792315329</c:v>
                </c:pt>
                <c:pt idx="129">
                  <c:v>0.109841363722777</c:v>
                </c:pt>
                <c:pt idx="130">
                  <c:v>0.0760440210388458</c:v>
                </c:pt>
                <c:pt idx="131">
                  <c:v>0.0253480070129486</c:v>
                </c:pt>
                <c:pt idx="132">
                  <c:v>0.388669440865212</c:v>
                </c:pt>
                <c:pt idx="133">
                  <c:v>0.0316850087661858</c:v>
                </c:pt>
                <c:pt idx="134">
                  <c:v>0.0126740035064743</c:v>
                </c:pt>
                <c:pt idx="135">
                  <c:v>0.0190110052597114</c:v>
                </c:pt>
                <c:pt idx="136">
                  <c:v>0.0549206818613886</c:v>
                </c:pt>
                <c:pt idx="137">
                  <c:v>0.0485836801081515</c:v>
                </c:pt>
                <c:pt idx="138">
                  <c:v>0.0211233391774572</c:v>
                </c:pt>
                <c:pt idx="139">
                  <c:v>0.0190110052597114</c:v>
                </c:pt>
                <c:pt idx="140">
                  <c:v>0.02957267484844</c:v>
                </c:pt>
                <c:pt idx="141">
                  <c:v>0.141526372488963</c:v>
                </c:pt>
                <c:pt idx="142">
                  <c:v>0.0443590122726601</c:v>
                </c:pt>
                <c:pt idx="143">
                  <c:v>1.991930884434211</c:v>
                </c:pt>
              </c:numCache>
            </c:numRef>
          </c:val>
        </c:ser>
        <c:ser>
          <c:idx val="1"/>
          <c:order val="1"/>
          <c:tx>
            <c:strRef>
              <c:f>FINAL_fiveplets_coding!$G$1</c:f>
              <c:strCache>
                <c:ptCount val="1"/>
                <c:pt idx="0">
                  <c:v>Eso-AdenoCa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FINAL_fiveplets_coding!$G$2:$G$148</c:f>
              <c:numCache>
                <c:formatCode>General</c:formatCode>
                <c:ptCount val="147"/>
                <c:pt idx="0">
                  <c:v>0.143626570915619</c:v>
                </c:pt>
                <c:pt idx="1">
                  <c:v>0.0897666068222621</c:v>
                </c:pt>
                <c:pt idx="2">
                  <c:v>0.314183123877917</c:v>
                </c:pt>
                <c:pt idx="3">
                  <c:v>0.0269299820466786</c:v>
                </c:pt>
                <c:pt idx="4">
                  <c:v>0.0538599640933573</c:v>
                </c:pt>
                <c:pt idx="5">
                  <c:v>0.152603231597846</c:v>
                </c:pt>
                <c:pt idx="6">
                  <c:v>0.0987432675044883</c:v>
                </c:pt>
                <c:pt idx="7">
                  <c:v>0.18850987432675</c:v>
                </c:pt>
                <c:pt idx="8">
                  <c:v>0.26032315978456</c:v>
                </c:pt>
                <c:pt idx="9">
                  <c:v>0.197486535008977</c:v>
                </c:pt>
                <c:pt idx="10">
                  <c:v>0.0269299820466786</c:v>
                </c:pt>
                <c:pt idx="11">
                  <c:v>0.0718132854578097</c:v>
                </c:pt>
                <c:pt idx="12">
                  <c:v>0.0628366247755835</c:v>
                </c:pt>
                <c:pt idx="13">
                  <c:v>0.0359066427289048</c:v>
                </c:pt>
                <c:pt idx="14">
                  <c:v>0.0628366247755835</c:v>
                </c:pt>
                <c:pt idx="15">
                  <c:v>0.0359066427289048</c:v>
                </c:pt>
                <c:pt idx="16">
                  <c:v>0.0359066427289048</c:v>
                </c:pt>
                <c:pt idx="17">
                  <c:v>0.116696588868941</c:v>
                </c:pt>
                <c:pt idx="18">
                  <c:v>0.0179533213644524</c:v>
                </c:pt>
                <c:pt idx="19">
                  <c:v>0.0807899461400359</c:v>
                </c:pt>
                <c:pt idx="20">
                  <c:v>0.0538599640933573</c:v>
                </c:pt>
                <c:pt idx="21">
                  <c:v>0.0897666068222621</c:v>
                </c:pt>
                <c:pt idx="22">
                  <c:v>0.0987432675044883</c:v>
                </c:pt>
                <c:pt idx="23">
                  <c:v>0.116696588868941</c:v>
                </c:pt>
                <c:pt idx="24">
                  <c:v>0.215439856373429</c:v>
                </c:pt>
                <c:pt idx="25">
                  <c:v>0.0807899461400359</c:v>
                </c:pt>
                <c:pt idx="26">
                  <c:v>0.305206463195691</c:v>
                </c:pt>
                <c:pt idx="27">
                  <c:v>0.0179533213644524</c:v>
                </c:pt>
                <c:pt idx="28">
                  <c:v>0.0987432675044883</c:v>
                </c:pt>
                <c:pt idx="29">
                  <c:v>0.269299820466786</c:v>
                </c:pt>
                <c:pt idx="30">
                  <c:v>0.0538599640933573</c:v>
                </c:pt>
                <c:pt idx="31">
                  <c:v>0.0179533213644524</c:v>
                </c:pt>
                <c:pt idx="32">
                  <c:v>0.107719928186715</c:v>
                </c:pt>
                <c:pt idx="33">
                  <c:v>0.125673249551167</c:v>
                </c:pt>
                <c:pt idx="34">
                  <c:v>0.0897666068222621</c:v>
                </c:pt>
                <c:pt idx="35">
                  <c:v>0.224416517055655</c:v>
                </c:pt>
                <c:pt idx="36">
                  <c:v>0.179533213644524</c:v>
                </c:pt>
                <c:pt idx="37">
                  <c:v>0.0628366247755835</c:v>
                </c:pt>
                <c:pt idx="38">
                  <c:v>0.0718132854578097</c:v>
                </c:pt>
                <c:pt idx="39">
                  <c:v>0.152603231597846</c:v>
                </c:pt>
                <c:pt idx="40">
                  <c:v>0.0807899461400359</c:v>
                </c:pt>
                <c:pt idx="41">
                  <c:v>0.179533213644524</c:v>
                </c:pt>
                <c:pt idx="42">
                  <c:v>0.0179533213644524</c:v>
                </c:pt>
                <c:pt idx="43">
                  <c:v>0.0987432675044883</c:v>
                </c:pt>
                <c:pt idx="44">
                  <c:v>0.0628366247755835</c:v>
                </c:pt>
                <c:pt idx="45">
                  <c:v>0.0897666068222621</c:v>
                </c:pt>
                <c:pt idx="46">
                  <c:v>0.206463195691203</c:v>
                </c:pt>
                <c:pt idx="47">
                  <c:v>0.215439856373429</c:v>
                </c:pt>
                <c:pt idx="48">
                  <c:v>0.0897666068222621</c:v>
                </c:pt>
                <c:pt idx="49">
                  <c:v>0.0897666068222621</c:v>
                </c:pt>
                <c:pt idx="50">
                  <c:v>0.412926391382406</c:v>
                </c:pt>
                <c:pt idx="51">
                  <c:v>0.0</c:v>
                </c:pt>
                <c:pt idx="52">
                  <c:v>0.0897666068222621</c:v>
                </c:pt>
                <c:pt idx="53">
                  <c:v>0.251346499102334</c:v>
                </c:pt>
                <c:pt idx="54">
                  <c:v>0.0897666068222621</c:v>
                </c:pt>
                <c:pt idx="55">
                  <c:v>0.0628366247755835</c:v>
                </c:pt>
                <c:pt idx="56">
                  <c:v>0.323159784560144</c:v>
                </c:pt>
                <c:pt idx="57">
                  <c:v>0.0897666068222621</c:v>
                </c:pt>
                <c:pt idx="58">
                  <c:v>0.0628366247755835</c:v>
                </c:pt>
                <c:pt idx="59">
                  <c:v>0.161579892280072</c:v>
                </c:pt>
                <c:pt idx="60">
                  <c:v>0.0718132854578097</c:v>
                </c:pt>
                <c:pt idx="61">
                  <c:v>0.116696588868941</c:v>
                </c:pt>
                <c:pt idx="62">
                  <c:v>0.0</c:v>
                </c:pt>
                <c:pt idx="63">
                  <c:v>0.0448833034111311</c:v>
                </c:pt>
                <c:pt idx="64">
                  <c:v>0.0448833034111311</c:v>
                </c:pt>
                <c:pt idx="65">
                  <c:v>0.107719928186715</c:v>
                </c:pt>
                <c:pt idx="66">
                  <c:v>0.0269299820466786</c:v>
                </c:pt>
                <c:pt idx="67">
                  <c:v>0.0359066427289048</c:v>
                </c:pt>
                <c:pt idx="68">
                  <c:v>0.0179533213644524</c:v>
                </c:pt>
                <c:pt idx="69">
                  <c:v>0.0628366247755835</c:v>
                </c:pt>
                <c:pt idx="70">
                  <c:v>0.125673249551167</c:v>
                </c:pt>
                <c:pt idx="71">
                  <c:v>0.179533213644524</c:v>
                </c:pt>
                <c:pt idx="72">
                  <c:v>0.0987432675044883</c:v>
                </c:pt>
                <c:pt idx="73">
                  <c:v>0.0269299820466786</c:v>
                </c:pt>
                <c:pt idx="74">
                  <c:v>0.0359066427289048</c:v>
                </c:pt>
                <c:pt idx="75">
                  <c:v>0.0179533213644524</c:v>
                </c:pt>
                <c:pt idx="76">
                  <c:v>0.0628366247755835</c:v>
                </c:pt>
                <c:pt idx="77">
                  <c:v>0.0179533213644524</c:v>
                </c:pt>
                <c:pt idx="78">
                  <c:v>0.00897666068222621</c:v>
                </c:pt>
                <c:pt idx="79">
                  <c:v>0.0179533213644524</c:v>
                </c:pt>
                <c:pt idx="80">
                  <c:v>0.0448833034111311</c:v>
                </c:pt>
                <c:pt idx="81">
                  <c:v>0.00897666068222621</c:v>
                </c:pt>
                <c:pt idx="82">
                  <c:v>0.0448833034111311</c:v>
                </c:pt>
                <c:pt idx="83">
                  <c:v>0.00897666068222621</c:v>
                </c:pt>
                <c:pt idx="84">
                  <c:v>0.0</c:v>
                </c:pt>
                <c:pt idx="85">
                  <c:v>0.0179533213644524</c:v>
                </c:pt>
                <c:pt idx="86">
                  <c:v>0.00897666068222621</c:v>
                </c:pt>
                <c:pt idx="87">
                  <c:v>0.0448833034111311</c:v>
                </c:pt>
                <c:pt idx="88">
                  <c:v>0.0448833034111311</c:v>
                </c:pt>
                <c:pt idx="89">
                  <c:v>0.00897666068222621</c:v>
                </c:pt>
                <c:pt idx="90">
                  <c:v>0.00897666068222621</c:v>
                </c:pt>
                <c:pt idx="91">
                  <c:v>0.0448833034111311</c:v>
                </c:pt>
                <c:pt idx="92">
                  <c:v>0.0448833034111311</c:v>
                </c:pt>
                <c:pt idx="93">
                  <c:v>0.0269299820466786</c:v>
                </c:pt>
                <c:pt idx="94">
                  <c:v>0.0</c:v>
                </c:pt>
                <c:pt idx="95">
                  <c:v>0.0</c:v>
                </c:pt>
                <c:pt idx="96">
                  <c:v>0.0807899461400359</c:v>
                </c:pt>
                <c:pt idx="97">
                  <c:v>0.0179533213644524</c:v>
                </c:pt>
                <c:pt idx="98">
                  <c:v>0.0269299820466786</c:v>
                </c:pt>
                <c:pt idx="99">
                  <c:v>0.170556552962298</c:v>
                </c:pt>
                <c:pt idx="100">
                  <c:v>0.00897666068222621</c:v>
                </c:pt>
                <c:pt idx="101">
                  <c:v>0.0179533213644524</c:v>
                </c:pt>
                <c:pt idx="102">
                  <c:v>0.0269299820466786</c:v>
                </c:pt>
                <c:pt idx="103">
                  <c:v>0.0718132854578097</c:v>
                </c:pt>
                <c:pt idx="104">
                  <c:v>0.0628366247755835</c:v>
                </c:pt>
                <c:pt idx="105">
                  <c:v>0.0179533213644524</c:v>
                </c:pt>
                <c:pt idx="106">
                  <c:v>0.206463195691203</c:v>
                </c:pt>
                <c:pt idx="107">
                  <c:v>0.0538599640933573</c:v>
                </c:pt>
                <c:pt idx="108">
                  <c:v>0.0807899461400359</c:v>
                </c:pt>
                <c:pt idx="109">
                  <c:v>0.305206463195691</c:v>
                </c:pt>
                <c:pt idx="110">
                  <c:v>0.152603231597846</c:v>
                </c:pt>
                <c:pt idx="111">
                  <c:v>0.116696588868941</c:v>
                </c:pt>
                <c:pt idx="112">
                  <c:v>0.143626570915619</c:v>
                </c:pt>
                <c:pt idx="113">
                  <c:v>0.0807899461400359</c:v>
                </c:pt>
                <c:pt idx="114">
                  <c:v>0.116696588868941</c:v>
                </c:pt>
                <c:pt idx="115">
                  <c:v>0.143626570915619</c:v>
                </c:pt>
                <c:pt idx="116">
                  <c:v>0.0448833034111311</c:v>
                </c:pt>
                <c:pt idx="117">
                  <c:v>0.0718132854578097</c:v>
                </c:pt>
                <c:pt idx="118">
                  <c:v>0.0448833034111311</c:v>
                </c:pt>
                <c:pt idx="119">
                  <c:v>0.0448833034111311</c:v>
                </c:pt>
                <c:pt idx="120">
                  <c:v>0.0807899461400359</c:v>
                </c:pt>
                <c:pt idx="121">
                  <c:v>0.0718132854578097</c:v>
                </c:pt>
                <c:pt idx="122">
                  <c:v>0.0179533213644524</c:v>
                </c:pt>
                <c:pt idx="123">
                  <c:v>0.0897666068222621</c:v>
                </c:pt>
                <c:pt idx="124">
                  <c:v>0.161579892280072</c:v>
                </c:pt>
                <c:pt idx="125">
                  <c:v>0.0448833034111311</c:v>
                </c:pt>
                <c:pt idx="126">
                  <c:v>0.0538599640933573</c:v>
                </c:pt>
                <c:pt idx="127">
                  <c:v>0.0897666068222621</c:v>
                </c:pt>
                <c:pt idx="128">
                  <c:v>0.242369838420108</c:v>
                </c:pt>
                <c:pt idx="129">
                  <c:v>0.143626570915619</c:v>
                </c:pt>
                <c:pt idx="130">
                  <c:v>0.134649910233393</c:v>
                </c:pt>
                <c:pt idx="131">
                  <c:v>0.0987432675044883</c:v>
                </c:pt>
                <c:pt idx="132">
                  <c:v>0.125673249551167</c:v>
                </c:pt>
                <c:pt idx="133">
                  <c:v>0.0718132854578097</c:v>
                </c:pt>
                <c:pt idx="134">
                  <c:v>0.0448833034111311</c:v>
                </c:pt>
                <c:pt idx="135">
                  <c:v>0.0628366247755835</c:v>
                </c:pt>
                <c:pt idx="136">
                  <c:v>0.0628366247755835</c:v>
                </c:pt>
                <c:pt idx="137">
                  <c:v>0.0538599640933573</c:v>
                </c:pt>
                <c:pt idx="138">
                  <c:v>0.00897666068222621</c:v>
                </c:pt>
                <c:pt idx="139">
                  <c:v>0.107719928186715</c:v>
                </c:pt>
                <c:pt idx="140">
                  <c:v>0.0448833034111311</c:v>
                </c:pt>
                <c:pt idx="141">
                  <c:v>0.179533213644524</c:v>
                </c:pt>
                <c:pt idx="142">
                  <c:v>0.206463195691203</c:v>
                </c:pt>
                <c:pt idx="143">
                  <c:v>0.206463195691203</c:v>
                </c:pt>
              </c:numCache>
            </c:numRef>
          </c:val>
        </c:ser>
        <c:ser>
          <c:idx val="2"/>
          <c:order val="2"/>
          <c:tx>
            <c:strRef>
              <c:f>FINAL_fiveplets_coding!$H$1</c:f>
              <c:strCache>
                <c:ptCount val="1"/>
                <c:pt idx="0">
                  <c:v>Skin-Melanoma</c:v>
                </c:pt>
              </c:strCache>
            </c:strRef>
          </c:tx>
          <c:invertIfNegative val="0"/>
          <c:cat>
            <c:strRef>
              <c:f>FINAL_fiveplets_coding!$E$2:$E$145</c:f>
              <c:strCache>
                <c:ptCount val="144"/>
                <c:pt idx="0">
                  <c:v>AATAA</c:v>
                </c:pt>
                <c:pt idx="1">
                  <c:v>AATAG</c:v>
                </c:pt>
                <c:pt idx="2">
                  <c:v>AATGA</c:v>
                </c:pt>
                <c:pt idx="3">
                  <c:v>ACTAA</c:v>
                </c:pt>
                <c:pt idx="4">
                  <c:v>ACTAG</c:v>
                </c:pt>
                <c:pt idx="5">
                  <c:v>ACTGA</c:v>
                </c:pt>
                <c:pt idx="6">
                  <c:v>AGTAA</c:v>
                </c:pt>
                <c:pt idx="7">
                  <c:v>AGTAG</c:v>
                </c:pt>
                <c:pt idx="8">
                  <c:v>AGTGA</c:v>
                </c:pt>
                <c:pt idx="9">
                  <c:v>ATAAA</c:v>
                </c:pt>
                <c:pt idx="10">
                  <c:v>ATAAC</c:v>
                </c:pt>
                <c:pt idx="11">
                  <c:v>ATAAG</c:v>
                </c:pt>
                <c:pt idx="12">
                  <c:v>ATAAT</c:v>
                </c:pt>
                <c:pt idx="13">
                  <c:v>ATAGA</c:v>
                </c:pt>
                <c:pt idx="14">
                  <c:v>ATAGC</c:v>
                </c:pt>
                <c:pt idx="15">
                  <c:v>ATAGG</c:v>
                </c:pt>
                <c:pt idx="16">
                  <c:v>ATAGT</c:v>
                </c:pt>
                <c:pt idx="17">
                  <c:v>ATGAA</c:v>
                </c:pt>
                <c:pt idx="18">
                  <c:v>ATGAC</c:v>
                </c:pt>
                <c:pt idx="19">
                  <c:v>ATGAG</c:v>
                </c:pt>
                <c:pt idx="20">
                  <c:v>ATGAT</c:v>
                </c:pt>
                <c:pt idx="21">
                  <c:v>ATTAA</c:v>
                </c:pt>
                <c:pt idx="22">
                  <c:v>ATTAG</c:v>
                </c:pt>
                <c:pt idx="23">
                  <c:v>ATTGA</c:v>
                </c:pt>
                <c:pt idx="24">
                  <c:v>CATAA</c:v>
                </c:pt>
                <c:pt idx="25">
                  <c:v>CATAG</c:v>
                </c:pt>
                <c:pt idx="26">
                  <c:v>CATGA</c:v>
                </c:pt>
                <c:pt idx="27">
                  <c:v>CCTAA</c:v>
                </c:pt>
                <c:pt idx="28">
                  <c:v>CCTAG</c:v>
                </c:pt>
                <c:pt idx="29">
                  <c:v>CCTGA</c:v>
                </c:pt>
                <c:pt idx="30">
                  <c:v>CGTAA</c:v>
                </c:pt>
                <c:pt idx="31">
                  <c:v>CGTAG</c:v>
                </c:pt>
                <c:pt idx="32">
                  <c:v>CGTGA</c:v>
                </c:pt>
                <c:pt idx="33">
                  <c:v>CTAAA</c:v>
                </c:pt>
                <c:pt idx="34">
                  <c:v>CTAAC</c:v>
                </c:pt>
                <c:pt idx="35">
                  <c:v>CTAAG</c:v>
                </c:pt>
                <c:pt idx="36">
                  <c:v>CTAAT</c:v>
                </c:pt>
                <c:pt idx="37">
                  <c:v>CTAGA</c:v>
                </c:pt>
                <c:pt idx="38">
                  <c:v>CTAGC</c:v>
                </c:pt>
                <c:pt idx="39">
                  <c:v>CTAGG</c:v>
                </c:pt>
                <c:pt idx="40">
                  <c:v>CTAGT</c:v>
                </c:pt>
                <c:pt idx="41">
                  <c:v>CTGAA</c:v>
                </c:pt>
                <c:pt idx="42">
                  <c:v>CTGAC</c:v>
                </c:pt>
                <c:pt idx="43">
                  <c:v>CTGAG</c:v>
                </c:pt>
                <c:pt idx="44">
                  <c:v>CTGAT</c:v>
                </c:pt>
                <c:pt idx="45">
                  <c:v>CTTAA</c:v>
                </c:pt>
                <c:pt idx="46">
                  <c:v>CTTAG</c:v>
                </c:pt>
                <c:pt idx="47">
                  <c:v>CTTGA</c:v>
                </c:pt>
                <c:pt idx="48">
                  <c:v>GATAA</c:v>
                </c:pt>
                <c:pt idx="49">
                  <c:v>GATAG</c:v>
                </c:pt>
                <c:pt idx="50">
                  <c:v>GATGA</c:v>
                </c:pt>
                <c:pt idx="51">
                  <c:v>GCTAA</c:v>
                </c:pt>
                <c:pt idx="52">
                  <c:v>GCTAG</c:v>
                </c:pt>
                <c:pt idx="53">
                  <c:v>GCTGA</c:v>
                </c:pt>
                <c:pt idx="54">
                  <c:v>GGTAA</c:v>
                </c:pt>
                <c:pt idx="55">
                  <c:v>GGTAG</c:v>
                </c:pt>
                <c:pt idx="56">
                  <c:v>GGTGA</c:v>
                </c:pt>
                <c:pt idx="57">
                  <c:v>GTAAA</c:v>
                </c:pt>
                <c:pt idx="58">
                  <c:v>GTAAC</c:v>
                </c:pt>
                <c:pt idx="59">
                  <c:v>GTAAG</c:v>
                </c:pt>
                <c:pt idx="60">
                  <c:v>GTAAT</c:v>
                </c:pt>
                <c:pt idx="61">
                  <c:v>GTAGA</c:v>
                </c:pt>
                <c:pt idx="62">
                  <c:v>GTAGC</c:v>
                </c:pt>
                <c:pt idx="63">
                  <c:v>GTAGG</c:v>
                </c:pt>
                <c:pt idx="64">
                  <c:v>GTAGT</c:v>
                </c:pt>
                <c:pt idx="65">
                  <c:v>GTGAA</c:v>
                </c:pt>
                <c:pt idx="66">
                  <c:v>GTGAC</c:v>
                </c:pt>
                <c:pt idx="67">
                  <c:v>GTGAG</c:v>
                </c:pt>
                <c:pt idx="68">
                  <c:v>GTGAT</c:v>
                </c:pt>
                <c:pt idx="69">
                  <c:v>GTTAA</c:v>
                </c:pt>
                <c:pt idx="70">
                  <c:v>GTTAG</c:v>
                </c:pt>
                <c:pt idx="71">
                  <c:v>GTTGA</c:v>
                </c:pt>
                <c:pt idx="72">
                  <c:v>TAAAA</c:v>
                </c:pt>
                <c:pt idx="73">
                  <c:v>TAAAC</c:v>
                </c:pt>
                <c:pt idx="74">
                  <c:v>TAAAG</c:v>
                </c:pt>
                <c:pt idx="75">
                  <c:v>TAAAT</c:v>
                </c:pt>
                <c:pt idx="76">
                  <c:v>TAACA</c:v>
                </c:pt>
                <c:pt idx="77">
                  <c:v>TAACC</c:v>
                </c:pt>
                <c:pt idx="78">
                  <c:v>TAACG</c:v>
                </c:pt>
                <c:pt idx="79">
                  <c:v>TAACT</c:v>
                </c:pt>
                <c:pt idx="80">
                  <c:v>TAAGA</c:v>
                </c:pt>
                <c:pt idx="81">
                  <c:v>TAAGC</c:v>
                </c:pt>
                <c:pt idx="82">
                  <c:v>TAAGG</c:v>
                </c:pt>
                <c:pt idx="83">
                  <c:v>TAAGT</c:v>
                </c:pt>
                <c:pt idx="84">
                  <c:v>TAATA</c:v>
                </c:pt>
                <c:pt idx="85">
                  <c:v>TAATC</c:v>
                </c:pt>
                <c:pt idx="86">
                  <c:v>TAATG</c:v>
                </c:pt>
                <c:pt idx="87">
                  <c:v>TAATT</c:v>
                </c:pt>
                <c:pt idx="88">
                  <c:v>TAGAA</c:v>
                </c:pt>
                <c:pt idx="89">
                  <c:v>TAGAC</c:v>
                </c:pt>
                <c:pt idx="90">
                  <c:v>TAGAG</c:v>
                </c:pt>
                <c:pt idx="91">
                  <c:v>TAGAT</c:v>
                </c:pt>
                <c:pt idx="92">
                  <c:v>TAGCA</c:v>
                </c:pt>
                <c:pt idx="93">
                  <c:v>TAGCC</c:v>
                </c:pt>
                <c:pt idx="94">
                  <c:v>TAGCG</c:v>
                </c:pt>
                <c:pt idx="95">
                  <c:v>TAGCT</c:v>
                </c:pt>
                <c:pt idx="96">
                  <c:v>TAGGA</c:v>
                </c:pt>
                <c:pt idx="97">
                  <c:v>TAGGC</c:v>
                </c:pt>
                <c:pt idx="98">
                  <c:v>TAGGG</c:v>
                </c:pt>
                <c:pt idx="99">
                  <c:v>TAGGT</c:v>
                </c:pt>
                <c:pt idx="100">
                  <c:v>TAGTA</c:v>
                </c:pt>
                <c:pt idx="101">
                  <c:v>TAGTC</c:v>
                </c:pt>
                <c:pt idx="102">
                  <c:v>TAGTG</c:v>
                </c:pt>
                <c:pt idx="103">
                  <c:v>TAGTT</c:v>
                </c:pt>
                <c:pt idx="104">
                  <c:v>TATAA</c:v>
                </c:pt>
                <c:pt idx="105">
                  <c:v>TATAG</c:v>
                </c:pt>
                <c:pt idx="106">
                  <c:v>TATGA</c:v>
                </c:pt>
                <c:pt idx="107">
                  <c:v>TCTAA</c:v>
                </c:pt>
                <c:pt idx="108">
                  <c:v>TCTAG</c:v>
                </c:pt>
                <c:pt idx="109">
                  <c:v>TCTGA</c:v>
                </c:pt>
                <c:pt idx="110">
                  <c:v>TGAAA</c:v>
                </c:pt>
                <c:pt idx="111">
                  <c:v>TGAAC</c:v>
                </c:pt>
                <c:pt idx="112">
                  <c:v>TGAAG</c:v>
                </c:pt>
                <c:pt idx="113">
                  <c:v>TGAAT</c:v>
                </c:pt>
                <c:pt idx="114">
                  <c:v>TGACA</c:v>
                </c:pt>
                <c:pt idx="115">
                  <c:v>TGACC</c:v>
                </c:pt>
                <c:pt idx="116">
                  <c:v>TGACG</c:v>
                </c:pt>
                <c:pt idx="117">
                  <c:v>TGACT</c:v>
                </c:pt>
                <c:pt idx="118">
                  <c:v>TGAGA</c:v>
                </c:pt>
                <c:pt idx="119">
                  <c:v>TGAGC</c:v>
                </c:pt>
                <c:pt idx="120">
                  <c:v>TGAGG</c:v>
                </c:pt>
                <c:pt idx="121">
                  <c:v>TGAGT</c:v>
                </c:pt>
                <c:pt idx="122">
                  <c:v>TGATA</c:v>
                </c:pt>
                <c:pt idx="123">
                  <c:v>TGATC</c:v>
                </c:pt>
                <c:pt idx="124">
                  <c:v>TGATG</c:v>
                </c:pt>
                <c:pt idx="125">
                  <c:v>TGATT</c:v>
                </c:pt>
                <c:pt idx="126">
                  <c:v>TGTAA</c:v>
                </c:pt>
                <c:pt idx="127">
                  <c:v>TGTAG</c:v>
                </c:pt>
                <c:pt idx="128">
                  <c:v>TGTGA</c:v>
                </c:pt>
                <c:pt idx="129">
                  <c:v>TTAAA</c:v>
                </c:pt>
                <c:pt idx="130">
                  <c:v>TTAAC</c:v>
                </c:pt>
                <c:pt idx="131">
                  <c:v>TTAAG</c:v>
                </c:pt>
                <c:pt idx="132">
                  <c:v>TTAAT</c:v>
                </c:pt>
                <c:pt idx="133">
                  <c:v>TTAGA</c:v>
                </c:pt>
                <c:pt idx="134">
                  <c:v>TTAGC</c:v>
                </c:pt>
                <c:pt idx="135">
                  <c:v>TTAGG</c:v>
                </c:pt>
                <c:pt idx="136">
                  <c:v>TTAGT</c:v>
                </c:pt>
                <c:pt idx="137">
                  <c:v>TTGAA</c:v>
                </c:pt>
                <c:pt idx="138">
                  <c:v>TTGAC</c:v>
                </c:pt>
                <c:pt idx="139">
                  <c:v>TTGAG</c:v>
                </c:pt>
                <c:pt idx="140">
                  <c:v>TTGAT</c:v>
                </c:pt>
                <c:pt idx="141">
                  <c:v>TTTAA</c:v>
                </c:pt>
                <c:pt idx="142">
                  <c:v>TTTAG</c:v>
                </c:pt>
                <c:pt idx="143">
                  <c:v>TTTGA</c:v>
                </c:pt>
              </c:strCache>
            </c:strRef>
          </c:cat>
          <c:val>
            <c:numRef>
              <c:f>FINAL_fiveplets_coding!$H$2:$H$148</c:f>
              <c:numCache>
                <c:formatCode>General</c:formatCode>
                <c:ptCount val="147"/>
                <c:pt idx="0">
                  <c:v>0.0402882850619992</c:v>
                </c:pt>
                <c:pt idx="1">
                  <c:v>0.0432726024739991</c:v>
                </c:pt>
                <c:pt idx="2">
                  <c:v>0.0462569198859991</c:v>
                </c:pt>
                <c:pt idx="3">
                  <c:v>0.107435426831998</c:v>
                </c:pt>
                <c:pt idx="4">
                  <c:v>0.129817807421997</c:v>
                </c:pt>
                <c:pt idx="5">
                  <c:v>0.0596863482399988</c:v>
                </c:pt>
                <c:pt idx="6">
                  <c:v>0.049241237297999</c:v>
                </c:pt>
                <c:pt idx="7">
                  <c:v>0.0417804437679992</c:v>
                </c:pt>
                <c:pt idx="8">
                  <c:v>0.0238745392959995</c:v>
                </c:pt>
                <c:pt idx="9">
                  <c:v>1.165375949385977</c:v>
                </c:pt>
                <c:pt idx="10">
                  <c:v>0.104451109419998</c:v>
                </c:pt>
                <c:pt idx="11">
                  <c:v>0.204425742721996</c:v>
                </c:pt>
                <c:pt idx="12">
                  <c:v>0.684900846053986</c:v>
                </c:pt>
                <c:pt idx="13">
                  <c:v>0.631183132637987</c:v>
                </c:pt>
                <c:pt idx="14">
                  <c:v>0.120864855185998</c:v>
                </c:pt>
                <c:pt idx="15">
                  <c:v>0.189504155661996</c:v>
                </c:pt>
                <c:pt idx="16">
                  <c:v>0.170106092483997</c:v>
                </c:pt>
                <c:pt idx="17">
                  <c:v>0.0208902218839996</c:v>
                </c:pt>
                <c:pt idx="18">
                  <c:v>0.0104451109419998</c:v>
                </c:pt>
                <c:pt idx="19">
                  <c:v>0.00895295223599982</c:v>
                </c:pt>
                <c:pt idx="20">
                  <c:v>0.0134294283539997</c:v>
                </c:pt>
                <c:pt idx="21">
                  <c:v>0.202933584015996</c:v>
                </c:pt>
                <c:pt idx="22">
                  <c:v>0.279033678021994</c:v>
                </c:pt>
                <c:pt idx="23">
                  <c:v>0.331259232731993</c:v>
                </c:pt>
                <c:pt idx="24">
                  <c:v>0.0134294283539997</c:v>
                </c:pt>
                <c:pt idx="25">
                  <c:v>0.0298431741199994</c:v>
                </c:pt>
                <c:pt idx="26">
                  <c:v>0.0358118089439993</c:v>
                </c:pt>
                <c:pt idx="27">
                  <c:v>0.132802124833997</c:v>
                </c:pt>
                <c:pt idx="28">
                  <c:v>0.253666980019995</c:v>
                </c:pt>
                <c:pt idx="29">
                  <c:v>0.128325648715997</c:v>
                </c:pt>
                <c:pt idx="30">
                  <c:v>0.00447647611799991</c:v>
                </c:pt>
                <c:pt idx="31">
                  <c:v>0.00895295223599982</c:v>
                </c:pt>
                <c:pt idx="32">
                  <c:v>0.0134294283539997</c:v>
                </c:pt>
                <c:pt idx="33">
                  <c:v>0.51330259486399</c:v>
                </c:pt>
                <c:pt idx="34">
                  <c:v>0.047749078591999</c:v>
                </c:pt>
                <c:pt idx="35">
                  <c:v>0.126833490009997</c:v>
                </c:pt>
                <c:pt idx="36">
                  <c:v>0.255159138725995</c:v>
                </c:pt>
                <c:pt idx="37">
                  <c:v>0.50733396003999</c:v>
                </c:pt>
                <c:pt idx="38">
                  <c:v>0.0940059984779981</c:v>
                </c:pt>
                <c:pt idx="39">
                  <c:v>0.228300282017995</c:v>
                </c:pt>
                <c:pt idx="40">
                  <c:v>0.138770759657997</c:v>
                </c:pt>
                <c:pt idx="41">
                  <c:v>0.00895295223599982</c:v>
                </c:pt>
                <c:pt idx="42">
                  <c:v>0.00298431741199994</c:v>
                </c:pt>
                <c:pt idx="43">
                  <c:v>0.00895295223599982</c:v>
                </c:pt>
                <c:pt idx="44">
                  <c:v>0.00447647611799991</c:v>
                </c:pt>
                <c:pt idx="45">
                  <c:v>0.111911902949998</c:v>
                </c:pt>
                <c:pt idx="46">
                  <c:v>0.153692346717997</c:v>
                </c:pt>
                <c:pt idx="47">
                  <c:v>0.220839488487996</c:v>
                </c:pt>
                <c:pt idx="48">
                  <c:v>0.0552098721219989</c:v>
                </c:pt>
                <c:pt idx="49">
                  <c:v>0.0328274915319993</c:v>
                </c:pt>
                <c:pt idx="50">
                  <c:v>0.0432726024739991</c:v>
                </c:pt>
                <c:pt idx="51">
                  <c:v>0.0761000940059985</c:v>
                </c:pt>
                <c:pt idx="52">
                  <c:v>0.116388379067998</c:v>
                </c:pt>
                <c:pt idx="53">
                  <c:v>0.0775922527119984</c:v>
                </c:pt>
                <c:pt idx="54">
                  <c:v>0.0343196502379993</c:v>
                </c:pt>
                <c:pt idx="55">
                  <c:v>0.0596863482399988</c:v>
                </c:pt>
                <c:pt idx="56">
                  <c:v>0.0387961263559992</c:v>
                </c:pt>
                <c:pt idx="57">
                  <c:v>0.48495157944999</c:v>
                </c:pt>
                <c:pt idx="58">
                  <c:v>0.0626706656519987</c:v>
                </c:pt>
                <c:pt idx="59">
                  <c:v>0.0805765701239984</c:v>
                </c:pt>
                <c:pt idx="60">
                  <c:v>0.323798439201993</c:v>
                </c:pt>
                <c:pt idx="61">
                  <c:v>0.419296596385992</c:v>
                </c:pt>
                <c:pt idx="62">
                  <c:v>0.0880373636539982</c:v>
                </c:pt>
                <c:pt idx="63">
                  <c:v>0.147723711893997</c:v>
                </c:pt>
                <c:pt idx="64">
                  <c:v>0.0641628243579987</c:v>
                </c:pt>
                <c:pt idx="65">
                  <c:v>0.0208902218839996</c:v>
                </c:pt>
                <c:pt idx="66">
                  <c:v>0.00298431741199994</c:v>
                </c:pt>
                <c:pt idx="67">
                  <c:v>0.00895295223599982</c:v>
                </c:pt>
                <c:pt idx="68">
                  <c:v>0.0104451109419998</c:v>
                </c:pt>
                <c:pt idx="69">
                  <c:v>0.0387961263559992</c:v>
                </c:pt>
                <c:pt idx="70">
                  <c:v>0.0611785069459988</c:v>
                </c:pt>
                <c:pt idx="71">
                  <c:v>0.108927585537998</c:v>
                </c:pt>
                <c:pt idx="72">
                  <c:v>0.099974633301998</c:v>
                </c:pt>
                <c:pt idx="73">
                  <c:v>0.049241237297999</c:v>
                </c:pt>
                <c:pt idx="74">
                  <c:v>0.0925138397719981</c:v>
                </c:pt>
                <c:pt idx="75">
                  <c:v>0.0731157765939985</c:v>
                </c:pt>
                <c:pt idx="76">
                  <c:v>0.0149215870599997</c:v>
                </c:pt>
                <c:pt idx="77">
                  <c:v>0.0298431741199994</c:v>
                </c:pt>
                <c:pt idx="78">
                  <c:v>0.00447647611799991</c:v>
                </c:pt>
                <c:pt idx="79">
                  <c:v>0.0134294283539997</c:v>
                </c:pt>
                <c:pt idx="80">
                  <c:v>0.123849172597998</c:v>
                </c:pt>
                <c:pt idx="81">
                  <c:v>0.0447647611799991</c:v>
                </c:pt>
                <c:pt idx="82">
                  <c:v>0.0552098721219989</c:v>
                </c:pt>
                <c:pt idx="83">
                  <c:v>0.0358118089439993</c:v>
                </c:pt>
                <c:pt idx="84">
                  <c:v>0.0134294283539997</c:v>
                </c:pt>
                <c:pt idx="85">
                  <c:v>0.0149215870599997</c:v>
                </c:pt>
                <c:pt idx="86">
                  <c:v>0.0149215870599997</c:v>
                </c:pt>
                <c:pt idx="87">
                  <c:v>0.0283510154139994</c:v>
                </c:pt>
                <c:pt idx="88">
                  <c:v>0.0119372696479998</c:v>
                </c:pt>
                <c:pt idx="89">
                  <c:v>0.00596863482399988</c:v>
                </c:pt>
                <c:pt idx="90">
                  <c:v>0.00447647611799991</c:v>
                </c:pt>
                <c:pt idx="91">
                  <c:v>0.00149215870599997</c:v>
                </c:pt>
                <c:pt idx="92">
                  <c:v>0.00596863482399988</c:v>
                </c:pt>
                <c:pt idx="93">
                  <c:v>0.0358118089439993</c:v>
                </c:pt>
                <c:pt idx="94">
                  <c:v>0.00298431741199994</c:v>
                </c:pt>
                <c:pt idx="95">
                  <c:v>0.0223823805899995</c:v>
                </c:pt>
                <c:pt idx="96">
                  <c:v>0.0193980631779996</c:v>
                </c:pt>
                <c:pt idx="97">
                  <c:v>0.0134294283539997</c:v>
                </c:pt>
                <c:pt idx="98">
                  <c:v>0.00746079352999985</c:v>
                </c:pt>
                <c:pt idx="99">
                  <c:v>0.0164137457659997</c:v>
                </c:pt>
                <c:pt idx="100">
                  <c:v>0.00149215870599997</c:v>
                </c:pt>
                <c:pt idx="101">
                  <c:v>0.00149215870599997</c:v>
                </c:pt>
                <c:pt idx="102">
                  <c:v>0.00149215870599997</c:v>
                </c:pt>
                <c:pt idx="103">
                  <c:v>0.00746079352999985</c:v>
                </c:pt>
                <c:pt idx="104">
                  <c:v>0.0238745392959995</c:v>
                </c:pt>
                <c:pt idx="105">
                  <c:v>0.0179059044719996</c:v>
                </c:pt>
                <c:pt idx="106">
                  <c:v>0.0193980631779996</c:v>
                </c:pt>
                <c:pt idx="107">
                  <c:v>0.286494471551994</c:v>
                </c:pt>
                <c:pt idx="108">
                  <c:v>0.51927122968799</c:v>
                </c:pt>
                <c:pt idx="109">
                  <c:v>0.188011996955996</c:v>
                </c:pt>
                <c:pt idx="110">
                  <c:v>1.120611188205977</c:v>
                </c:pt>
                <c:pt idx="111">
                  <c:v>0.286494471551994</c:v>
                </c:pt>
                <c:pt idx="112">
                  <c:v>0.614769386871988</c:v>
                </c:pt>
                <c:pt idx="113">
                  <c:v>0.535684975453989</c:v>
                </c:pt>
                <c:pt idx="114">
                  <c:v>0.0820687288299983</c:v>
                </c:pt>
                <c:pt idx="115">
                  <c:v>0.0940059984779981</c:v>
                </c:pt>
                <c:pt idx="116">
                  <c:v>0.0417804437679992</c:v>
                </c:pt>
                <c:pt idx="117">
                  <c:v>0.0835608875359983</c:v>
                </c:pt>
                <c:pt idx="118">
                  <c:v>0.528224181923989</c:v>
                </c:pt>
                <c:pt idx="119">
                  <c:v>0.170106092483997</c:v>
                </c:pt>
                <c:pt idx="120">
                  <c:v>0.308876852141994</c:v>
                </c:pt>
                <c:pt idx="121">
                  <c:v>0.125341331303997</c:v>
                </c:pt>
                <c:pt idx="122">
                  <c:v>0.0611785069459988</c:v>
                </c:pt>
                <c:pt idx="123">
                  <c:v>0.0775922527119984</c:v>
                </c:pt>
                <c:pt idx="124">
                  <c:v>0.156676664129997</c:v>
                </c:pt>
                <c:pt idx="125">
                  <c:v>0.108927585537998</c:v>
                </c:pt>
                <c:pt idx="126">
                  <c:v>0.0208902218839996</c:v>
                </c:pt>
                <c:pt idx="127">
                  <c:v>0.0343196502379993</c:v>
                </c:pt>
                <c:pt idx="128">
                  <c:v>0.0343196502379993</c:v>
                </c:pt>
                <c:pt idx="129">
                  <c:v>0.364086724263993</c:v>
                </c:pt>
                <c:pt idx="130">
                  <c:v>0.0581941895339988</c:v>
                </c:pt>
                <c:pt idx="131">
                  <c:v>0.0805765701239984</c:v>
                </c:pt>
                <c:pt idx="132">
                  <c:v>0.204425742721996</c:v>
                </c:pt>
                <c:pt idx="133">
                  <c:v>0.274557201903994</c:v>
                </c:pt>
                <c:pt idx="134">
                  <c:v>0.0626706656519987</c:v>
                </c:pt>
                <c:pt idx="135">
                  <c:v>0.143247235775997</c:v>
                </c:pt>
                <c:pt idx="136">
                  <c:v>0.099974633301998</c:v>
                </c:pt>
                <c:pt idx="137">
                  <c:v>0.0253666980019995</c:v>
                </c:pt>
                <c:pt idx="138">
                  <c:v>0.0149215870599997</c:v>
                </c:pt>
                <c:pt idx="139">
                  <c:v>0.0134294283539997</c:v>
                </c:pt>
                <c:pt idx="140">
                  <c:v>0.00895295223599982</c:v>
                </c:pt>
                <c:pt idx="141">
                  <c:v>0.377516152617992</c:v>
                </c:pt>
                <c:pt idx="142">
                  <c:v>0.48345942074399</c:v>
                </c:pt>
                <c:pt idx="143">
                  <c:v>0.558067356043989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4425912"/>
        <c:axId val="-2054699944"/>
      </c:barChart>
      <c:catAx>
        <c:axId val="-20544259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4699944"/>
        <c:crosses val="autoZero"/>
        <c:auto val="1"/>
        <c:lblAlgn val="ctr"/>
        <c:lblOffset val="100"/>
        <c:noMultiLvlLbl val="0"/>
      </c:catAx>
      <c:valAx>
        <c:axId val="-2054699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44259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0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0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9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1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1877-5C21-674A-AD26-B0CF91753D89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51EC-F995-9140-A655-6A961EAB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2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LOF plot update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LS 8/17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6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1387996" y="2791144"/>
            <a:ext cx="3374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% of 3</a:t>
            </a:r>
            <a:r>
              <a:rPr lang="en-US" sz="1400" baseline="30000" dirty="0" smtClean="0"/>
              <a:t>rd,</a:t>
            </a:r>
            <a:r>
              <a:rPr lang="en-US" sz="1400" dirty="0" smtClean="0"/>
              <a:t>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and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positions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934177"/>
              </p:ext>
            </p:extLst>
          </p:nvPr>
        </p:nvGraphicFramePr>
        <p:xfrm>
          <a:off x="574759" y="165115"/>
          <a:ext cx="8108717" cy="189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117461"/>
              </p:ext>
            </p:extLst>
          </p:nvPr>
        </p:nvGraphicFramePr>
        <p:xfrm>
          <a:off x="574759" y="2122990"/>
          <a:ext cx="8108717" cy="201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89421"/>
              </p:ext>
            </p:extLst>
          </p:nvPr>
        </p:nvGraphicFramePr>
        <p:xfrm>
          <a:off x="769434" y="4441945"/>
          <a:ext cx="8108717" cy="184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767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Combined into </a:t>
            </a:r>
            <a:r>
              <a:rPr lang="en-US" dirty="0" err="1" smtClean="0"/>
              <a:t>Pendaplets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411321"/>
              </p:ext>
            </p:extLst>
          </p:nvPr>
        </p:nvGraphicFramePr>
        <p:xfrm>
          <a:off x="364497" y="1395313"/>
          <a:ext cx="8602847" cy="329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08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7630" y="383726"/>
            <a:ext cx="623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Naïve Expectation Model based on % of stop 5-plets: </a:t>
            </a:r>
            <a:r>
              <a:rPr lang="en-US" dirty="0" err="1" smtClean="0"/>
              <a:t>Obs</a:t>
            </a:r>
            <a:r>
              <a:rPr lang="en-US" dirty="0" smtClean="0"/>
              <a:t>/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991319"/>
            <a:ext cx="7340600" cy="5575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44978"/>
            <a:ext cx="972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Obs</a:t>
            </a:r>
            <a:r>
              <a:rPr lang="en-US" dirty="0" smtClean="0"/>
              <a:t>/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5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80" y="274638"/>
            <a:ext cx="8634604" cy="4105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Explicit 3 position model based on 5plets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77" y="2125211"/>
            <a:ext cx="6284073" cy="444984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35382"/>
              </p:ext>
            </p:extLst>
          </p:nvPr>
        </p:nvGraphicFramePr>
        <p:xfrm>
          <a:off x="1251788" y="968423"/>
          <a:ext cx="6880272" cy="974830"/>
        </p:xfrm>
        <a:graphic>
          <a:graphicData uri="http://schemas.openxmlformats.org/drawingml/2006/table">
            <a:tbl>
              <a:tblPr/>
              <a:tblGrid>
                <a:gridCol w="1515479"/>
                <a:gridCol w="1091144"/>
                <a:gridCol w="1273002"/>
                <a:gridCol w="985061"/>
                <a:gridCol w="2015586"/>
              </a:tblGrid>
              <a:tr h="34851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position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2nd position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3rd position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P(tot)=P(p1)+P(p2)+P(p3)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Colorect-AD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0.013371074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0.008364842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0.028748865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0.050484781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Eso-AD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0.012746858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0.009605027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0.00978456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0.032136445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Skin-Melanoma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0.032752884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0.013504036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0.015085725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0.061342644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1880" y="2303298"/>
            <a:ext cx="972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Obs</a:t>
            </a:r>
            <a:r>
              <a:rPr lang="en-US" dirty="0" smtClean="0"/>
              <a:t>/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4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Skin Melanoma </a:t>
            </a:r>
            <a:r>
              <a:rPr lang="en-US" dirty="0" err="1" smtClean="0"/>
              <a:t>vs</a:t>
            </a:r>
            <a:r>
              <a:rPr lang="en-US" dirty="0" smtClean="0"/>
              <a:t> Colorectal cancer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290083"/>
              </p:ext>
            </p:extLst>
          </p:nvPr>
        </p:nvGraphicFramePr>
        <p:xfrm>
          <a:off x="639599" y="1900368"/>
          <a:ext cx="7780265" cy="38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84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Combined figure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517054"/>
              </p:ext>
            </p:extLst>
          </p:nvPr>
        </p:nvGraphicFramePr>
        <p:xfrm>
          <a:off x="364497" y="1395313"/>
          <a:ext cx="8602847" cy="329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886" y="1571458"/>
            <a:ext cx="2429903" cy="184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100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LOF plot update slides</vt:lpstr>
      <vt:lpstr>PowerPoint Presentation</vt:lpstr>
      <vt:lpstr>Combined into Pendaplets</vt:lpstr>
      <vt:lpstr>PowerPoint Presentation</vt:lpstr>
      <vt:lpstr>Explicit 3 position model based on 5plets</vt:lpstr>
      <vt:lpstr>Skin Melanoma vs Colorectal cancer</vt:lpstr>
      <vt:lpstr>Combined figure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LOF plot update slides</dc:title>
  <dc:creator>Leonidas Salichos</dc:creator>
  <cp:lastModifiedBy>Leonidas Salichos</cp:lastModifiedBy>
  <cp:revision>12</cp:revision>
  <dcterms:created xsi:type="dcterms:W3CDTF">2017-08-17T17:56:33Z</dcterms:created>
  <dcterms:modified xsi:type="dcterms:W3CDTF">2017-08-18T11:41:38Z</dcterms:modified>
</cp:coreProperties>
</file>