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31"/>
  </p:normalViewPr>
  <p:slideViewPr>
    <p:cSldViewPr snapToGrid="0" snapToObjects="1">
      <p:cViewPr varScale="1">
        <p:scale>
          <a:sx n="107" d="100"/>
          <a:sy n="107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8146F-2755-8A45-A777-CC9F5B7F9BE8}" type="datetimeFigureOut">
              <a:rPr lang="en-US" smtClean="0"/>
              <a:t>8/10/17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F042C-A638-B943-BE44-CC416F50E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276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F042C-A638-B943-BE44-CC416F50E0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01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00AC-340F-FF4E-8FAC-4965A9AC5813}" type="datetime1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F9B8-A497-4345-B916-924656EF2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30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14-F305-E34A-98D8-8FE41940A9BC}" type="datetime1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F9B8-A497-4345-B916-924656EF2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65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9B01-CDD0-0640-B9D6-2E11DBDC4B3E}" type="datetime1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F9B8-A497-4345-B916-924656EF2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225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97C9-62B9-8A47-8BFC-B8800551F341}" type="datetime1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F9B8-A497-4345-B916-924656EF2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52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8928-6919-8042-AB90-E1D5CDED2E27}" type="datetime1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F9B8-A497-4345-B916-924656EF2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12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1D994-3C93-8F40-AC67-F2C643AA64D5}" type="datetime1">
              <a:rPr lang="en-US" smtClean="0"/>
              <a:t>8/10/17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F9B8-A497-4345-B916-924656EF2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50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16D2D-1B63-CB44-A34F-583197E8DA25}" type="datetime1">
              <a:rPr lang="en-US" smtClean="0"/>
              <a:t>8/10/17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F9B8-A497-4345-B916-924656EF2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378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09EEA-27EA-F545-BC66-909D97C4FF24}" type="datetime1">
              <a:rPr lang="en-US" smtClean="0"/>
              <a:t>8/10/17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F9B8-A497-4345-B916-924656EF2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09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2AA1-8109-2540-AEC1-9075833F44CD}" type="datetime1">
              <a:rPr lang="en-US" smtClean="0"/>
              <a:t>8/10/17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F9B8-A497-4345-B916-924656EF2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57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725FD-36DE-0141-92E6-53E86DC463AF}" type="datetime1">
              <a:rPr lang="en-US" smtClean="0"/>
              <a:t>8/10/17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F9B8-A497-4345-B916-924656EF2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55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91AB9-0667-0644-8528-9CB272C2D859}" type="datetime1">
              <a:rPr lang="en-US" smtClean="0"/>
              <a:t>8/10/17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F9B8-A497-4345-B916-924656EF2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69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8A192-5FC9-E64D-8B69-F89BCEA5A40C}" type="datetime1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DF9B8-A497-4345-B916-924656EF2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14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F9B8-A497-4345-B916-924656EF2194}" type="slidenum">
              <a:rPr lang="en-US" smtClean="0"/>
              <a:t>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228600"/>
            <a:ext cx="64008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235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F9B8-A497-4345-B916-924656EF2194}" type="slidenum">
              <a:rPr lang="en-US" smtClean="0"/>
              <a:t>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228600"/>
            <a:ext cx="64008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263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DF9B8-A497-4345-B916-924656EF2194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228600"/>
            <a:ext cx="64008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870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Within group sum-of-squares, k=[1:200]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774861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Within group sum-of-squares, k=[1:50]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753487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Within group sum-of-squares, k=[20:40]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  <p:sp>
        <p:nvSpPr>
          <p:cNvPr id="6" name="TextBox 5"/>
          <p:cNvSpPr txBox="1"/>
          <p:nvPr/>
        </p:nvSpPr>
        <p:spPr>
          <a:xfrm>
            <a:off x="5688281" y="416601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28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783287" y="4001983"/>
            <a:ext cx="213752" cy="21375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26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29</Words>
  <Application>Microsoft Macintosh PowerPoint</Application>
  <PresentationFormat>Widescreen</PresentationFormat>
  <Paragraphs>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Arial</vt:lpstr>
      <vt:lpstr>Office Theme</vt:lpstr>
      <vt:lpstr>PowerPoint Presentation</vt:lpstr>
      <vt:lpstr>PowerPoint Presentation</vt:lpstr>
      <vt:lpstr>PowerPoint Presentation</vt:lpstr>
      <vt:lpstr>Within group sum-of-squares, k=[1:200]</vt:lpstr>
      <vt:lpstr>Within group sum-of-squares, k=[1:50]</vt:lpstr>
      <vt:lpstr>Within group sum-of-squares, k=[20:40]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Lochovsky</dc:creator>
  <cp:lastModifiedBy>Lucas Lochovsky</cp:lastModifiedBy>
  <cp:revision>8</cp:revision>
  <dcterms:created xsi:type="dcterms:W3CDTF">2017-08-10T14:46:52Z</dcterms:created>
  <dcterms:modified xsi:type="dcterms:W3CDTF">2017-08-10T15:45:46Z</dcterms:modified>
</cp:coreProperties>
</file>