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1"/>
  </p:normalViewPr>
  <p:slideViewPr>
    <p:cSldViewPr snapToGrid="0" snapToObjects="1">
      <p:cViewPr varScale="1">
        <p:scale>
          <a:sx n="107" d="100"/>
          <a:sy n="107" d="100"/>
        </p:scale>
        <p:origin x="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E8146F-2755-8A45-A777-CC9F5B7F9BE8}" type="datetimeFigureOut">
              <a:rPr lang="en-US" smtClean="0"/>
              <a:t>8/10/17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9F042C-A638-B943-BE44-CC416F50E0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276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9F042C-A638-B943-BE44-CC416F50E0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1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00AC-340F-FF4E-8FAC-4965A9AC5813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3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97B14-F305-E34A-98D8-8FE41940A9BC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69B01-CDD0-0640-B9D6-2E11DBDC4B3E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22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97C9-62B9-8A47-8BFC-B8800551F341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5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A8928-6919-8042-AB90-E1D5CDED2E27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26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1D994-3C93-8F40-AC67-F2C643AA64D5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5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16D2D-1B63-CB44-A34F-583197E8DA25}" type="datetime1">
              <a:rPr lang="en-US" smtClean="0"/>
              <a:t>8/10/17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378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09EEA-27EA-F545-BC66-909D97C4FF24}" type="datetime1">
              <a:rPr lang="en-US" smtClean="0"/>
              <a:t>8/10/17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109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B2AA1-8109-2540-AEC1-9075833F44CD}" type="datetime1">
              <a:rPr lang="en-US" smtClean="0"/>
              <a:t>8/10/17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5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725FD-36DE-0141-92E6-53E86DC463AF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52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91AB9-0667-0644-8528-9CB272C2D859}" type="datetime1">
              <a:rPr lang="en-US" smtClean="0"/>
              <a:t>8/10/17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269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8A192-5FC9-E64D-8B69-F89BCEA5A40C}" type="datetime1">
              <a:rPr lang="en-US" smtClean="0"/>
              <a:t>8/10/17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F9B8-A497-4345-B916-924656EF21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45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235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263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DF9B8-A497-4345-B916-924656EF2194}" type="slidenum">
              <a:rPr lang="en-US" smtClean="0"/>
              <a:t>3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28600"/>
            <a:ext cx="6400800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870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group sum-of-squares, k=[1:200]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774861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group sum-of-squares, k=[1:50]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75348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group sum-of-squares, k=[20:40]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0331" y="1825625"/>
            <a:ext cx="4351338" cy="4351338"/>
          </a:xfrm>
        </p:spPr>
      </p:pic>
      <p:sp>
        <p:nvSpPr>
          <p:cNvPr id="6" name="TextBox 5"/>
          <p:cNvSpPr txBox="1"/>
          <p:nvPr/>
        </p:nvSpPr>
        <p:spPr>
          <a:xfrm>
            <a:off x="5688281" y="41660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28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5783287" y="4001983"/>
            <a:ext cx="213752" cy="213752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6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29</Words>
  <Application>Microsoft Macintosh PowerPoint</Application>
  <PresentationFormat>Widescreen</PresentationFormat>
  <Paragraphs>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Within group sum-of-squares, k=[1:200]</vt:lpstr>
      <vt:lpstr>Within group sum-of-squares, k=[1:50]</vt:lpstr>
      <vt:lpstr>Within group sum-of-squares, k=[20:40]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Lucas Lochovsky</dc:creator>
  <cp:lastModifiedBy>Lucas Lochovsky</cp:lastModifiedBy>
  <cp:revision>8</cp:revision>
  <dcterms:created xsi:type="dcterms:W3CDTF">2017-08-10T14:46:52Z</dcterms:created>
  <dcterms:modified xsi:type="dcterms:W3CDTF">2017-08-10T15:45:46Z</dcterms:modified>
</cp:coreProperties>
</file>