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8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6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5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2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7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0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6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6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CA09A-921E-8F41-98FC-5E2E5F8D5FD8}" type="datetimeFigureOut">
              <a:rPr lang="en-US" smtClean="0"/>
              <a:t>8/4/17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6C23-4A52-D346-B71D-74F204B89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6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0" y="0"/>
            <a:ext cx="60626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2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900" y="0"/>
            <a:ext cx="5653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97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Leonidas Salichos</dc:creator>
  <cp:lastModifiedBy>Leonidas Salichos</cp:lastModifiedBy>
  <cp:revision>1</cp:revision>
  <dcterms:created xsi:type="dcterms:W3CDTF">2017-08-04T22:34:23Z</dcterms:created>
  <dcterms:modified xsi:type="dcterms:W3CDTF">2017-08-04T22:38:08Z</dcterms:modified>
</cp:coreProperties>
</file>