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theme/themeOverride9.xml" ContentType="application/vnd.openxmlformats-officedocument.themeOverr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8" r:id="rId2"/>
    <p:sldId id="256" r:id="rId3"/>
    <p:sldId id="257" r:id="rId4"/>
    <p:sldId id="274" r:id="rId5"/>
    <p:sldId id="276" r:id="rId6"/>
    <p:sldId id="275" r:id="rId7"/>
    <p:sldId id="265" r:id="rId8"/>
    <p:sldId id="262" r:id="rId9"/>
    <p:sldId id="277" r:id="rId10"/>
    <p:sldId id="278" r:id="rId11"/>
    <p:sldId id="267" r:id="rId12"/>
    <p:sldId id="281" r:id="rId13"/>
    <p:sldId id="279" r:id="rId14"/>
    <p:sldId id="280" r:id="rId15"/>
    <p:sldId id="266" r:id="rId16"/>
    <p:sldId id="282" r:id="rId17"/>
    <p:sldId id="283" r:id="rId18"/>
    <p:sldId id="260" r:id="rId19"/>
    <p:sldId id="269" r:id="rId20"/>
    <p:sldId id="268" r:id="rId21"/>
    <p:sldId id="284" r:id="rId22"/>
    <p:sldId id="270" r:id="rId23"/>
    <p:sldId id="272" r:id="rId24"/>
    <p:sldId id="271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-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oleObject" Target="Macintosh%20HD:Users:Leo:Dropbox:Clonal%20Evolution:ge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300x-Genomea0.0001b0.0001maxiter1000000tol1e-04minFactor0.000002_mutpaswin100date19-18-57_4-5-117_wTSGonco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AlosigProb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Leo:Dropbox:Clonal%20Evolution:peakout0.51.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Macintosh%20HD:Users:Leo:Dropbox:Clonal%20Evolution:peakout0.51.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gen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3.914458980660707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3.974740434633747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3.982642731038827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3.985282939158087</c:v>
                </c:pt>
                <c:pt idx="92">
                  <c:v>3.98521829107577</c:v>
                </c:pt>
                <c:pt idx="93">
                  <c:v>3.985658424076677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3.986688683388057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1.905944497479117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2.076468913292177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2.302263143298687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2.319148626380807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2.339036105708757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2.354415833838337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2.391742434817717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8996712"/>
        <c:axId val="-2079371064"/>
      </c:lineChart>
      <c:catAx>
        <c:axId val="-207899671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79371064"/>
        <c:crosses val="autoZero"/>
        <c:auto val="1"/>
        <c:lblAlgn val="ctr"/>
        <c:lblOffset val="100"/>
        <c:noMultiLvlLbl val="0"/>
      </c:catAx>
      <c:valAx>
        <c:axId val="-2079371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89967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16.68060323713469</c:v>
                  </c:pt>
                  <c:pt idx="3">
                    <c:v>64.02213260183348</c:v>
                  </c:pt>
                </c:numCache>
              </c:numRef>
            </c:plus>
            <c:minus>
              <c:numRef>
                <c:f>Sheet1!$B$5:$E$5</c:f>
                <c:numCache>
                  <c:formatCode>General</c:formatCode>
                  <c:ptCount val="4"/>
                  <c:pt idx="0">
                    <c:v>75.86805976538447</c:v>
                  </c:pt>
                  <c:pt idx="1">
                    <c:v>32.03926227808094</c:v>
                  </c:pt>
                  <c:pt idx="2">
                    <c:v>16.68060323713469</c:v>
                  </c:pt>
                  <c:pt idx="3">
                    <c:v>64.02213260183348</c:v>
                  </c:pt>
                </c:numCache>
              </c:numRef>
            </c:minus>
          </c:errBars>
          <c:cat>
            <c:strRef>
              <c:f>Sheet1!$B$1:$E$1</c:f>
              <c:strCache>
                <c:ptCount val="4"/>
                <c:pt idx="0">
                  <c:v>OBscN</c:v>
                </c:pt>
                <c:pt idx="1">
                  <c:v>RYR2</c:v>
                </c:pt>
                <c:pt idx="2">
                  <c:v>LRP18</c:v>
                </c:pt>
                <c:pt idx="3">
                  <c:v>DNAH5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16.95121951219517</c:v>
                </c:pt>
                <c:pt idx="1">
                  <c:v>45.89516129032256</c:v>
                </c:pt>
                <c:pt idx="2">
                  <c:v>-4.748344509522552</c:v>
                </c:pt>
                <c:pt idx="3">
                  <c:v>14.35802469135803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2242344"/>
        <c:axId val="-2101577880"/>
      </c:barChart>
      <c:catAx>
        <c:axId val="-21022423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1577880"/>
        <c:crosses val="autoZero"/>
        <c:auto val="1"/>
        <c:lblAlgn val="ctr"/>
        <c:lblOffset val="100"/>
        <c:noMultiLvlLbl val="0"/>
      </c:catAx>
      <c:valAx>
        <c:axId val="-2101577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2242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3.939202094620643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3.975579604523783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3.979048594003953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3.986468880400243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2.010606430670883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2.025635430438083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2.056171433383063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2.089015184244843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2.301249109065693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2.319223434784693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2.330813334301043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2.339451634784673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2.368463395243803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2.485488904934763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2.514235430065863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2.932088535709103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5.624802931673233</c:v>
                </c:pt>
                <c:pt idx="870">
                  <c:v>5.567924736878611</c:v>
                </c:pt>
                <c:pt idx="871">
                  <c:v>5.50558240339872</c:v>
                </c:pt>
                <c:pt idx="872">
                  <c:v>5.457484040317461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5.193811950928153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5.122189167812113</c:v>
                </c:pt>
                <c:pt idx="887">
                  <c:v>5.112898871622328</c:v>
                </c:pt>
                <c:pt idx="888">
                  <c:v>5.102818866669329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5.055205537396899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5.042784329076731</c:v>
                </c:pt>
                <c:pt idx="898">
                  <c:v>5.040039258936491</c:v>
                </c:pt>
                <c:pt idx="899">
                  <c:v>5.03784071094324</c:v>
                </c:pt>
                <c:pt idx="900">
                  <c:v>5.038117517431253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5.039188817659983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5.081518242136983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5.117163826715349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5.490101550905013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5.622432777025359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5.984105670487883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3.216883434985743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5.752132007601413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4.960817169508413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4.840936868740569</c:v>
                </c:pt>
                <c:pt idx="995">
                  <c:v>4.81739078613564</c:v>
                </c:pt>
                <c:pt idx="996">
                  <c:v>4.795116059945936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4.725169976747783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4.664578810280246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4.622381620877977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4.585585748310383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4.582517843996397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4.617391746416241</c:v>
                </c:pt>
                <c:pt idx="1037">
                  <c:v>4.62142914255607</c:v>
                </c:pt>
                <c:pt idx="1038">
                  <c:v>4.627986775039379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4.659011672557383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5.264175948245934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3.157448420553343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3.322842628709893</c:v>
                </c:pt>
                <c:pt idx="1107">
                  <c:v>3.371095944660843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5.624972842155136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5.540136528047653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5.500775357278213</c:v>
                </c:pt>
                <c:pt idx="1152">
                  <c:v>5.51000441738886</c:v>
                </c:pt>
                <c:pt idx="1153">
                  <c:v>5.519582828186239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5.623977578482529</c:v>
                </c:pt>
                <c:pt idx="1161">
                  <c:v>5.652418264441343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3.422052430194153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3.272208404516243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2.834260510269223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2.675659093833573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2.559002337188873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2.555342624963463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2.544845605978143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2.501468494789143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2.479810026373143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2.476359909354843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2.472852472453023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2.471605923839353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2.470445175986863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2.459122433623063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2.452614734818183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2.442847476356863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2.445848230664583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2.442844105128803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2.439442899179193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2.434942891808243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2.434878106673163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2.435443173955623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2.439966813913103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2.442240956268243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2.442669439081233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2.444672619143563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2.446759913719893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2.452859606100813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2.456029620846843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2.458553935153083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2.452996636593143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2.462812034409793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2.464068833501243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2.470889195483483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2.476408944796163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2.490848305198533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2.494665621395783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2.496013996425703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2.502035503048823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2.504408905468883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2.512369184699163</c:v>
                </c:pt>
                <c:pt idx="2432">
                  <c:v>2.512743093866863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2.515303923158483</c:v>
                </c:pt>
                <c:pt idx="2451">
                  <c:v>2.51551139037866</c:v>
                </c:pt>
                <c:pt idx="2452">
                  <c:v>2.515669832294283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2.516359079174243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2.517859621183763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2.519359334643123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2.525602623344083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2.532649292008643</c:v>
                </c:pt>
                <c:pt idx="2559">
                  <c:v>2.532855586610063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2.535461124045163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2.535056126744563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2.535273994868483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2.531888936863133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2.536613236619843</c:v>
                </c:pt>
                <c:pt idx="2655">
                  <c:v>2.53706904557861</c:v>
                </c:pt>
                <c:pt idx="2656">
                  <c:v>2.537445534520283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2.555702824233143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2.556855814198613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2.562885494288443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2.565612835133883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2.568658594539863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2.570658475843633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2.591477834979883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2.596242066068623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2.596828499420683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2.596706310533803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2.596208643157263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2.596045165055003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2.595759483189003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2.594441923778563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2.588841935108883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2.586898983690203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2.598053315538763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2.615951936064243</c:v>
                </c:pt>
                <c:pt idx="3130">
                  <c:v>2.616442595397283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2.615706993381803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2.631279409233793</c:v>
                </c:pt>
                <c:pt idx="3246">
                  <c:v>2.632016204008203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2.652142125438483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2.655659412398863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2.659860394643003</c:v>
                </c:pt>
                <c:pt idx="3426">
                  <c:v>2.659855830384223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2.672652101943073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2.675642630220133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2.773402929958743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626872"/>
        <c:axId val="-2087431720"/>
      </c:lineChart>
      <c:catAx>
        <c:axId val="-2115626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7431720"/>
        <c:crosses val="autoZero"/>
        <c:auto val="1"/>
        <c:lblAlgn val="ctr"/>
        <c:lblOffset val="100"/>
        <c:noMultiLvlLbl val="0"/>
      </c:catAx>
      <c:valAx>
        <c:axId val="-2087431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6268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v>-lot (growth rate)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3.939202094620642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3.975579604523782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3.979048594003952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3.986468880400242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2.010606430670882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2.025635430438082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2.056171433383062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2.089015184244842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2.301249109065692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2.319223434784692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2.330813334301042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2.339451634784672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2.359118143319122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2.368463395243802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2.374045843839292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2.485488904934762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2.514235430065862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2.819554115523822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2.932088535709102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5.624802931673232</c:v>
                </c:pt>
                <c:pt idx="870">
                  <c:v>5.567924736878609</c:v>
                </c:pt>
                <c:pt idx="871">
                  <c:v>5.50558240339872</c:v>
                </c:pt>
                <c:pt idx="872">
                  <c:v>5.45748404031746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5.193811950928151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5.122189167812111</c:v>
                </c:pt>
                <c:pt idx="887">
                  <c:v>5.112898871622328</c:v>
                </c:pt>
                <c:pt idx="888">
                  <c:v>5.102818866669327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5.055205537396898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</c:v>
                </c:pt>
                <c:pt idx="898">
                  <c:v>5.040039258936489</c:v>
                </c:pt>
                <c:pt idx="899">
                  <c:v>5.03784071094324</c:v>
                </c:pt>
                <c:pt idx="900">
                  <c:v>5.038117517431251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5.039188817659982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5.081518242136982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5.117163826715347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5.490101550905011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5.622432777025357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5.984105670487882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3.216883434985742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5.752132007601411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4.960817169508411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4.840936868740568</c:v>
                </c:pt>
                <c:pt idx="995">
                  <c:v>4.81739078613564</c:v>
                </c:pt>
                <c:pt idx="996">
                  <c:v>4.795116059945935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4.725169976747781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4.664578810280244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4.622381620877975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4.585585748310382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4.582517843996396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4.597134809160647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4.617391746416239</c:v>
                </c:pt>
                <c:pt idx="1037">
                  <c:v>4.62142914255607</c:v>
                </c:pt>
                <c:pt idx="1038">
                  <c:v>4.627986775039377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4.659011672557382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5.264175948245932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3.157448420553342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3.322842628709892</c:v>
                </c:pt>
                <c:pt idx="1107">
                  <c:v>3.371095944660842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4.094038957289747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5.624972842155135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5.540136528047651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5.500775357278211</c:v>
                </c:pt>
                <c:pt idx="1152">
                  <c:v>5.51000441738886</c:v>
                </c:pt>
                <c:pt idx="1153">
                  <c:v>5.519582828186238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5.623977578482528</c:v>
                </c:pt>
                <c:pt idx="1161">
                  <c:v>5.652418264441342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3.422052430194152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3.272208404516242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2.834260510269222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2.675659093833572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2.547808923060822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2.559002337188872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2.555342624963462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2.544845605978142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2.501468494789142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2.482482130688522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2.479810026373142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2.476359909354842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2.472852472453022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2.471605923839352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2.470445175986862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2.459122433623062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2.452614734818182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2.442847476356862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2.445848230664582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2.442844105128802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2.439442899179192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2.438459413625292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2.434942891808242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2.434878106673162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2.435443173955622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2.439966813913102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2.442240956268242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2.442669439081232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2.444672619143562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2.446759913719892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2.452859606100812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2.456029620846842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2.458553935153082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2.449088934633122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2.452996636593142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2.462812034409792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2.466015674574722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2.464068833501242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2.470067109728122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2.471060429195022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2.470889195483482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2.476408944796162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2.490848305198532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2.494665621395782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2.496013996425702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2.502035503048822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2.504408905468882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2.512369184699162</c:v>
                </c:pt>
                <c:pt idx="2432">
                  <c:v>2.512743093866862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2.515303923158482</c:v>
                </c:pt>
                <c:pt idx="2451">
                  <c:v>2.51551139037866</c:v>
                </c:pt>
                <c:pt idx="2452">
                  <c:v>2.515669832294282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2.516359079174242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2.517859621183762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2.519359334643122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2.519818080248722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2.525602623344082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2.532649292008642</c:v>
                </c:pt>
                <c:pt idx="2559">
                  <c:v>2.532855586610062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2.535461124045162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2.535056126744562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2.535273994868482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2.531888936863132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2.536613236619842</c:v>
                </c:pt>
                <c:pt idx="2655">
                  <c:v>2.53706904557861</c:v>
                </c:pt>
                <c:pt idx="2656">
                  <c:v>2.537445534520282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2.555702824233142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2.556855814198612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2.559052053464722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2.562885494288442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2.565612835133882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2.568658594539862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2.570658475843632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2.572747005353822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2.591477834979882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2.596242066068622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2.596828499420682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2.596706310533802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2.596086971208</c:v>
                </c:pt>
                <c:pt idx="2952">
                  <c:v>2.59614249051699</c:v>
                </c:pt>
                <c:pt idx="2953">
                  <c:v>2.596208643157262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2.596045165055002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2.595759483189002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2.594441923778562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2.588841935108882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2.586898983690202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2.598053315538762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2.615951936064242</c:v>
                </c:pt>
                <c:pt idx="3130">
                  <c:v>2.616442595397282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2.615706993381802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2.631279409233792</c:v>
                </c:pt>
                <c:pt idx="3246">
                  <c:v>2.632016204008202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2.652142125438482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2.655659412398862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2.659848487981622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2.659860394643002</c:v>
                </c:pt>
                <c:pt idx="3426">
                  <c:v>2.659855830384222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2.672652101943072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2.675642630220132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2.773402929958742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+ for missence, - for 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15140200"/>
        <c:axId val="-2115061688"/>
      </c:lineChart>
      <c:catAx>
        <c:axId val="-2115140200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5061688"/>
        <c:crosses val="autoZero"/>
        <c:auto val="1"/>
        <c:lblAlgn val="ctr"/>
        <c:lblOffset val="100"/>
        <c:noMultiLvlLbl val="0"/>
      </c:catAx>
      <c:valAx>
        <c:axId val="-2115061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15140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39259238889173"/>
          <c:y val="0.0519212422812544"/>
          <c:w val="0.692886503842744"/>
          <c:h val="0.920591041216905"/>
        </c:manualLayout>
      </c:layout>
      <c:lineChart>
        <c:grouping val="standard"/>
        <c:varyColors val="0"/>
        <c:ser>
          <c:idx val="0"/>
          <c:order val="0"/>
          <c:tx>
            <c:v>-log growth rate</c:v>
          </c:tx>
          <c:spPr>
            <a:ln w="12700"/>
          </c:spPr>
          <c:marker>
            <c:symbol val="none"/>
          </c:marker>
          <c:val>
            <c:numRef>
              <c:f>'300x-Genomea0.0001b0.0001maxite'!$G$1:$G$3850</c:f>
              <c:numCache>
                <c:formatCode>General</c:formatCode>
                <c:ptCount val="3850"/>
                <c:pt idx="0">
                  <c:v>3.93092715369975</c:v>
                </c:pt>
                <c:pt idx="1">
                  <c:v>3.93203096842231</c:v>
                </c:pt>
                <c:pt idx="2">
                  <c:v>3.93631919433791</c:v>
                </c:pt>
                <c:pt idx="3">
                  <c:v>3.91771956611384</c:v>
                </c:pt>
                <c:pt idx="4">
                  <c:v>3.93709701972065</c:v>
                </c:pt>
                <c:pt idx="5">
                  <c:v>3.939202094620643</c:v>
                </c:pt>
                <c:pt idx="6">
                  <c:v>3.93698882159969</c:v>
                </c:pt>
                <c:pt idx="7">
                  <c:v>3.9374127516282</c:v>
                </c:pt>
                <c:pt idx="8">
                  <c:v>3.951487503101839</c:v>
                </c:pt>
                <c:pt idx="9">
                  <c:v>3.95043894264801</c:v>
                </c:pt>
                <c:pt idx="10">
                  <c:v>3.95064628150559</c:v>
                </c:pt>
                <c:pt idx="11">
                  <c:v>3.95217122496898</c:v>
                </c:pt>
                <c:pt idx="12">
                  <c:v>3.950862251674819</c:v>
                </c:pt>
                <c:pt idx="13">
                  <c:v>3.95082851137439</c:v>
                </c:pt>
                <c:pt idx="14">
                  <c:v>3.94860279742354</c:v>
                </c:pt>
                <c:pt idx="15">
                  <c:v>3.94737338086089</c:v>
                </c:pt>
                <c:pt idx="16">
                  <c:v>3.9471564465111</c:v>
                </c:pt>
                <c:pt idx="17">
                  <c:v>3.9476897453157</c:v>
                </c:pt>
                <c:pt idx="18">
                  <c:v>3.95058775153919</c:v>
                </c:pt>
                <c:pt idx="19">
                  <c:v>3.95002185205471</c:v>
                </c:pt>
                <c:pt idx="20">
                  <c:v>3.9477952513675</c:v>
                </c:pt>
                <c:pt idx="21">
                  <c:v>3.959265176769676</c:v>
                </c:pt>
                <c:pt idx="22">
                  <c:v>3.95885927871787</c:v>
                </c:pt>
                <c:pt idx="23">
                  <c:v>3.95785702867098</c:v>
                </c:pt>
                <c:pt idx="24">
                  <c:v>3.959057635238457</c:v>
                </c:pt>
                <c:pt idx="25">
                  <c:v>3.95958834831904</c:v>
                </c:pt>
                <c:pt idx="26">
                  <c:v>3.958145234534256</c:v>
                </c:pt>
                <c:pt idx="27">
                  <c:v>3.95773131886195</c:v>
                </c:pt>
                <c:pt idx="28">
                  <c:v>3.96500717762863</c:v>
                </c:pt>
                <c:pt idx="29">
                  <c:v>3.96525686948347</c:v>
                </c:pt>
                <c:pt idx="30">
                  <c:v>3.96545095073293</c:v>
                </c:pt>
                <c:pt idx="31">
                  <c:v>3.966069461293598</c:v>
                </c:pt>
                <c:pt idx="32">
                  <c:v>3.96620403675132</c:v>
                </c:pt>
                <c:pt idx="33">
                  <c:v>3.96719756901022</c:v>
                </c:pt>
                <c:pt idx="34">
                  <c:v>3.96632860642456</c:v>
                </c:pt>
                <c:pt idx="35">
                  <c:v>3.96750453504597</c:v>
                </c:pt>
                <c:pt idx="36">
                  <c:v>3.96765124635212</c:v>
                </c:pt>
                <c:pt idx="37">
                  <c:v>3.972720537468</c:v>
                </c:pt>
                <c:pt idx="38">
                  <c:v>3.97301918934405</c:v>
                </c:pt>
                <c:pt idx="39">
                  <c:v>3.96819459025375</c:v>
                </c:pt>
                <c:pt idx="40">
                  <c:v>3.96877175484658</c:v>
                </c:pt>
                <c:pt idx="41">
                  <c:v>3.969846539405137</c:v>
                </c:pt>
                <c:pt idx="42">
                  <c:v>3.96989070452679</c:v>
                </c:pt>
                <c:pt idx="43">
                  <c:v>3.97047946138265</c:v>
                </c:pt>
                <c:pt idx="44">
                  <c:v>3.97142102116349</c:v>
                </c:pt>
                <c:pt idx="45">
                  <c:v>3.972182910799658</c:v>
                </c:pt>
                <c:pt idx="46">
                  <c:v>3.97267078211618</c:v>
                </c:pt>
                <c:pt idx="47">
                  <c:v>3.97358564139941</c:v>
                </c:pt>
                <c:pt idx="48">
                  <c:v>3.97423754620333</c:v>
                </c:pt>
                <c:pt idx="49">
                  <c:v>3.97471994734416</c:v>
                </c:pt>
                <c:pt idx="50">
                  <c:v>3.97453888172584</c:v>
                </c:pt>
                <c:pt idx="51">
                  <c:v>3.974617935030257</c:v>
                </c:pt>
                <c:pt idx="52">
                  <c:v>3.97372093136605</c:v>
                </c:pt>
                <c:pt idx="53">
                  <c:v>3.97447171820434</c:v>
                </c:pt>
                <c:pt idx="54">
                  <c:v>3.97503391868269</c:v>
                </c:pt>
                <c:pt idx="55">
                  <c:v>3.97540679821021</c:v>
                </c:pt>
                <c:pt idx="56">
                  <c:v>3.97526770009132</c:v>
                </c:pt>
                <c:pt idx="57">
                  <c:v>3.97539941134931</c:v>
                </c:pt>
                <c:pt idx="58">
                  <c:v>3.97574796182235</c:v>
                </c:pt>
                <c:pt idx="59">
                  <c:v>3.975579604523783</c:v>
                </c:pt>
                <c:pt idx="60">
                  <c:v>3.97602404476822</c:v>
                </c:pt>
                <c:pt idx="61">
                  <c:v>3.97639818706341</c:v>
                </c:pt>
                <c:pt idx="62">
                  <c:v>3.976940236965218</c:v>
                </c:pt>
                <c:pt idx="63">
                  <c:v>3.977358452038199</c:v>
                </c:pt>
                <c:pt idx="64">
                  <c:v>3.977673924841778</c:v>
                </c:pt>
                <c:pt idx="65">
                  <c:v>3.97747554199535</c:v>
                </c:pt>
                <c:pt idx="66">
                  <c:v>3.97782411266111</c:v>
                </c:pt>
                <c:pt idx="67">
                  <c:v>3.9786692680452</c:v>
                </c:pt>
                <c:pt idx="68">
                  <c:v>3.97845968471213</c:v>
                </c:pt>
                <c:pt idx="69">
                  <c:v>3.97861758623091</c:v>
                </c:pt>
                <c:pt idx="70">
                  <c:v>3.97893811266606</c:v>
                </c:pt>
                <c:pt idx="71">
                  <c:v>3.97876768722583</c:v>
                </c:pt>
                <c:pt idx="72">
                  <c:v>3.97923651820689</c:v>
                </c:pt>
                <c:pt idx="73">
                  <c:v>3.97898486725515</c:v>
                </c:pt>
                <c:pt idx="74">
                  <c:v>3.97883717301954</c:v>
                </c:pt>
                <c:pt idx="75">
                  <c:v>3.979048594003953</c:v>
                </c:pt>
                <c:pt idx="76">
                  <c:v>3.9839943138939</c:v>
                </c:pt>
                <c:pt idx="77">
                  <c:v>3.98401733641215</c:v>
                </c:pt>
                <c:pt idx="78">
                  <c:v>3.98426145016854</c:v>
                </c:pt>
                <c:pt idx="79">
                  <c:v>3.98459790713454</c:v>
                </c:pt>
                <c:pt idx="80">
                  <c:v>3.98461173971085</c:v>
                </c:pt>
                <c:pt idx="81">
                  <c:v>3.9847857324564</c:v>
                </c:pt>
                <c:pt idx="82">
                  <c:v>3.98502943946781</c:v>
                </c:pt>
                <c:pt idx="83">
                  <c:v>3.98506678360496</c:v>
                </c:pt>
                <c:pt idx="84">
                  <c:v>3.98521073543451</c:v>
                </c:pt>
                <c:pt idx="85">
                  <c:v>3.985455941094659</c:v>
                </c:pt>
                <c:pt idx="86">
                  <c:v>3.98561052538655</c:v>
                </c:pt>
                <c:pt idx="87">
                  <c:v>3.98573574538938</c:v>
                </c:pt>
                <c:pt idx="88">
                  <c:v>3.98598166823665</c:v>
                </c:pt>
                <c:pt idx="89">
                  <c:v>3.98618734142056</c:v>
                </c:pt>
                <c:pt idx="90">
                  <c:v>3.98627738037533</c:v>
                </c:pt>
                <c:pt idx="91">
                  <c:v>3.986489929509418</c:v>
                </c:pt>
                <c:pt idx="92">
                  <c:v>3.98650550650703</c:v>
                </c:pt>
                <c:pt idx="93">
                  <c:v>3.98683696585317</c:v>
                </c:pt>
                <c:pt idx="94">
                  <c:v>3.98223065445898</c:v>
                </c:pt>
                <c:pt idx="95">
                  <c:v>3.9870801407118</c:v>
                </c:pt>
                <c:pt idx="96">
                  <c:v>3.9871889180796</c:v>
                </c:pt>
                <c:pt idx="97">
                  <c:v>3.98259099146379</c:v>
                </c:pt>
                <c:pt idx="98">
                  <c:v>3.982657336066679</c:v>
                </c:pt>
                <c:pt idx="99">
                  <c:v>3.982745811305818</c:v>
                </c:pt>
                <c:pt idx="100">
                  <c:v>3.98307023558132</c:v>
                </c:pt>
                <c:pt idx="101">
                  <c:v>3.98326910176013</c:v>
                </c:pt>
                <c:pt idx="102">
                  <c:v>3.98337400274944</c:v>
                </c:pt>
                <c:pt idx="103">
                  <c:v>3.98793929612858</c:v>
                </c:pt>
                <c:pt idx="104">
                  <c:v>3.98332468359052</c:v>
                </c:pt>
                <c:pt idx="105">
                  <c:v>3.98341956525441</c:v>
                </c:pt>
                <c:pt idx="106">
                  <c:v>3.98375076854981</c:v>
                </c:pt>
                <c:pt idx="107">
                  <c:v>3.98377210469332</c:v>
                </c:pt>
                <c:pt idx="108">
                  <c:v>3.9840374297891</c:v>
                </c:pt>
                <c:pt idx="109">
                  <c:v>3.98417475941842</c:v>
                </c:pt>
                <c:pt idx="110">
                  <c:v>3.98439047134183</c:v>
                </c:pt>
                <c:pt idx="111">
                  <c:v>3.98461593148762</c:v>
                </c:pt>
                <c:pt idx="112">
                  <c:v>3.98474841247743</c:v>
                </c:pt>
                <c:pt idx="113">
                  <c:v>3.98472870546783</c:v>
                </c:pt>
                <c:pt idx="114">
                  <c:v>3.98480795823717</c:v>
                </c:pt>
                <c:pt idx="115">
                  <c:v>3.98491532897045</c:v>
                </c:pt>
                <c:pt idx="116">
                  <c:v>3.98506342669724</c:v>
                </c:pt>
                <c:pt idx="117">
                  <c:v>3.98523844009513</c:v>
                </c:pt>
                <c:pt idx="118">
                  <c:v>3.98535347531597</c:v>
                </c:pt>
                <c:pt idx="119">
                  <c:v>3.98530057212358</c:v>
                </c:pt>
                <c:pt idx="120">
                  <c:v>3.98539672636412</c:v>
                </c:pt>
                <c:pt idx="121">
                  <c:v>3.98550214259065</c:v>
                </c:pt>
                <c:pt idx="122">
                  <c:v>3.98543578198208</c:v>
                </c:pt>
                <c:pt idx="123">
                  <c:v>3.98554792892178</c:v>
                </c:pt>
                <c:pt idx="124">
                  <c:v>3.98566766829171</c:v>
                </c:pt>
                <c:pt idx="125">
                  <c:v>3.98558951885563</c:v>
                </c:pt>
                <c:pt idx="126">
                  <c:v>3.98572103647071</c:v>
                </c:pt>
                <c:pt idx="127">
                  <c:v>3.985832836748679</c:v>
                </c:pt>
                <c:pt idx="128">
                  <c:v>3.98591901825868</c:v>
                </c:pt>
                <c:pt idx="129">
                  <c:v>3.98598923730224</c:v>
                </c:pt>
                <c:pt idx="130">
                  <c:v>3.98618650002304</c:v>
                </c:pt>
                <c:pt idx="131">
                  <c:v>3.986275697232999</c:v>
                </c:pt>
                <c:pt idx="132">
                  <c:v>3.98633461109604</c:v>
                </c:pt>
                <c:pt idx="133">
                  <c:v>3.986468880400243</c:v>
                </c:pt>
                <c:pt idx="134">
                  <c:v>3.98655939880885</c:v>
                </c:pt>
                <c:pt idx="135">
                  <c:v>3.986589295078839</c:v>
                </c:pt>
                <c:pt idx="136">
                  <c:v>3.98674175595285</c:v>
                </c:pt>
                <c:pt idx="137">
                  <c:v>3.986833595234839</c:v>
                </c:pt>
                <c:pt idx="138">
                  <c:v>3.98687994353017</c:v>
                </c:pt>
                <c:pt idx="139">
                  <c:v>3.98700932358139</c:v>
                </c:pt>
                <c:pt idx="140">
                  <c:v>3.98724922114899</c:v>
                </c:pt>
                <c:pt idx="141">
                  <c:v>3.98724247353637</c:v>
                </c:pt>
                <c:pt idx="142">
                  <c:v>3.98735255706266</c:v>
                </c:pt>
                <c:pt idx="143">
                  <c:v>3.98747068536497</c:v>
                </c:pt>
                <c:pt idx="144">
                  <c:v>3.98751878966504</c:v>
                </c:pt>
                <c:pt idx="145">
                  <c:v>3.98760488434481</c:v>
                </c:pt>
                <c:pt idx="146">
                  <c:v>1.58535115780541</c:v>
                </c:pt>
                <c:pt idx="147">
                  <c:v>1.5871859446908</c:v>
                </c:pt>
                <c:pt idx="148">
                  <c:v>1.5891101176555</c:v>
                </c:pt>
                <c:pt idx="149">
                  <c:v>1.59097968470105</c:v>
                </c:pt>
                <c:pt idx="150">
                  <c:v>1.59328017802721</c:v>
                </c:pt>
                <c:pt idx="151">
                  <c:v>1.59554602957279</c:v>
                </c:pt>
                <c:pt idx="152">
                  <c:v>1.59771144274082</c:v>
                </c:pt>
                <c:pt idx="153">
                  <c:v>1.59982047303584</c:v>
                </c:pt>
                <c:pt idx="154">
                  <c:v>1.60209213030878</c:v>
                </c:pt>
                <c:pt idx="155">
                  <c:v>1.60428335420407</c:v>
                </c:pt>
                <c:pt idx="156">
                  <c:v>1.60654115059487</c:v>
                </c:pt>
                <c:pt idx="157">
                  <c:v>1.60874952602956</c:v>
                </c:pt>
                <c:pt idx="158">
                  <c:v>1.6108277114729</c:v>
                </c:pt>
                <c:pt idx="159">
                  <c:v>1.61280244492135</c:v>
                </c:pt>
                <c:pt idx="160">
                  <c:v>1.61476383862313</c:v>
                </c:pt>
                <c:pt idx="161">
                  <c:v>1.61684932583919</c:v>
                </c:pt>
                <c:pt idx="162">
                  <c:v>1.61882515148052</c:v>
                </c:pt>
                <c:pt idx="163">
                  <c:v>1.62080710514887</c:v>
                </c:pt>
                <c:pt idx="164">
                  <c:v>1.62273182423618</c:v>
                </c:pt>
                <c:pt idx="165">
                  <c:v>1.62449824803695</c:v>
                </c:pt>
                <c:pt idx="166">
                  <c:v>1.62644972216041</c:v>
                </c:pt>
                <c:pt idx="167">
                  <c:v>1.62837973396202</c:v>
                </c:pt>
                <c:pt idx="168">
                  <c:v>1.63026478464408</c:v>
                </c:pt>
                <c:pt idx="169">
                  <c:v>1.63217015517976</c:v>
                </c:pt>
                <c:pt idx="170">
                  <c:v>1.63395658581697</c:v>
                </c:pt>
                <c:pt idx="171">
                  <c:v>1.63601104319117</c:v>
                </c:pt>
                <c:pt idx="172">
                  <c:v>1.63791750912214</c:v>
                </c:pt>
                <c:pt idx="173">
                  <c:v>1.63968610908738</c:v>
                </c:pt>
                <c:pt idx="174">
                  <c:v>1.64135277081227</c:v>
                </c:pt>
                <c:pt idx="175">
                  <c:v>1.64324754685306</c:v>
                </c:pt>
                <c:pt idx="176">
                  <c:v>1.64523542655106</c:v>
                </c:pt>
                <c:pt idx="177">
                  <c:v>1.64747192099604</c:v>
                </c:pt>
                <c:pt idx="178">
                  <c:v>1.64967966989977</c:v>
                </c:pt>
                <c:pt idx="179">
                  <c:v>1.65175824082413</c:v>
                </c:pt>
                <c:pt idx="180">
                  <c:v>1.65378379115519</c:v>
                </c:pt>
                <c:pt idx="181">
                  <c:v>1.65593130778902</c:v>
                </c:pt>
                <c:pt idx="182">
                  <c:v>1.65835856707398</c:v>
                </c:pt>
                <c:pt idx="183">
                  <c:v>1.66086331261698</c:v>
                </c:pt>
                <c:pt idx="184">
                  <c:v>1.66328736826706</c:v>
                </c:pt>
                <c:pt idx="185">
                  <c:v>1.66568600960573</c:v>
                </c:pt>
                <c:pt idx="186">
                  <c:v>1.66803548257682</c:v>
                </c:pt>
                <c:pt idx="187">
                  <c:v>1.6704087145057</c:v>
                </c:pt>
                <c:pt idx="188">
                  <c:v>1.67311097090212</c:v>
                </c:pt>
                <c:pt idx="189">
                  <c:v>1.67585444107714</c:v>
                </c:pt>
                <c:pt idx="190">
                  <c:v>1.67859919052087</c:v>
                </c:pt>
                <c:pt idx="191">
                  <c:v>1.68130030544185</c:v>
                </c:pt>
                <c:pt idx="192">
                  <c:v>1.68388134837136</c:v>
                </c:pt>
                <c:pt idx="193">
                  <c:v>1.6863807777607</c:v>
                </c:pt>
                <c:pt idx="194">
                  <c:v>1.68883739357922</c:v>
                </c:pt>
                <c:pt idx="195">
                  <c:v>1.69130499761088</c:v>
                </c:pt>
                <c:pt idx="196">
                  <c:v>1.69379549990023</c:v>
                </c:pt>
                <c:pt idx="197">
                  <c:v>1.69647931537585</c:v>
                </c:pt>
                <c:pt idx="198">
                  <c:v>1.69904883593867</c:v>
                </c:pt>
                <c:pt idx="199">
                  <c:v>1.70167647450969</c:v>
                </c:pt>
                <c:pt idx="200">
                  <c:v>1.70423437938339</c:v>
                </c:pt>
                <c:pt idx="201">
                  <c:v>1.70666639921916</c:v>
                </c:pt>
                <c:pt idx="202">
                  <c:v>1.70902454624208</c:v>
                </c:pt>
                <c:pt idx="203">
                  <c:v>1.71135244388811</c:v>
                </c:pt>
                <c:pt idx="204">
                  <c:v>1.71363830391865</c:v>
                </c:pt>
                <c:pt idx="205">
                  <c:v>1.71594054919264</c:v>
                </c:pt>
                <c:pt idx="206">
                  <c:v>1.7181501994031</c:v>
                </c:pt>
                <c:pt idx="207">
                  <c:v>1.72036362186988</c:v>
                </c:pt>
                <c:pt idx="208">
                  <c:v>1.72266061335566</c:v>
                </c:pt>
                <c:pt idx="209">
                  <c:v>1.72487807141249</c:v>
                </c:pt>
                <c:pt idx="210">
                  <c:v>1.72699664332775</c:v>
                </c:pt>
                <c:pt idx="211">
                  <c:v>1.72897945151456</c:v>
                </c:pt>
                <c:pt idx="212">
                  <c:v>1.73098865192174</c:v>
                </c:pt>
                <c:pt idx="213">
                  <c:v>1.73287452055295</c:v>
                </c:pt>
                <c:pt idx="214">
                  <c:v>1.73461041774917</c:v>
                </c:pt>
                <c:pt idx="215">
                  <c:v>1.73626430361569</c:v>
                </c:pt>
                <c:pt idx="216">
                  <c:v>1.73790289770454</c:v>
                </c:pt>
                <c:pt idx="217">
                  <c:v>1.73996321377786</c:v>
                </c:pt>
                <c:pt idx="218">
                  <c:v>1.74190436682702</c:v>
                </c:pt>
                <c:pt idx="219">
                  <c:v>1.74374613387905</c:v>
                </c:pt>
                <c:pt idx="220">
                  <c:v>1.74559719536762</c:v>
                </c:pt>
                <c:pt idx="221">
                  <c:v>1.7475064418436</c:v>
                </c:pt>
                <c:pt idx="222">
                  <c:v>1.74943582609647</c:v>
                </c:pt>
                <c:pt idx="223">
                  <c:v>1.75125917727249</c:v>
                </c:pt>
                <c:pt idx="224">
                  <c:v>1.75308701838927</c:v>
                </c:pt>
                <c:pt idx="225">
                  <c:v>1.75486330766459</c:v>
                </c:pt>
                <c:pt idx="226">
                  <c:v>1.75665433162464</c:v>
                </c:pt>
                <c:pt idx="227">
                  <c:v>1.75838081104703</c:v>
                </c:pt>
                <c:pt idx="228">
                  <c:v>1.76013567973609</c:v>
                </c:pt>
                <c:pt idx="229">
                  <c:v>1.76178698916184</c:v>
                </c:pt>
                <c:pt idx="230">
                  <c:v>1.76346727293212</c:v>
                </c:pt>
                <c:pt idx="231">
                  <c:v>1.76501273827265</c:v>
                </c:pt>
                <c:pt idx="232">
                  <c:v>1.76664897987826</c:v>
                </c:pt>
                <c:pt idx="233">
                  <c:v>1.7681783252286</c:v>
                </c:pt>
                <c:pt idx="234">
                  <c:v>1.7696003866178</c:v>
                </c:pt>
                <c:pt idx="235">
                  <c:v>1.77122710869196</c:v>
                </c:pt>
                <c:pt idx="236">
                  <c:v>1.7727629099005</c:v>
                </c:pt>
                <c:pt idx="237">
                  <c:v>1.77445218033865</c:v>
                </c:pt>
                <c:pt idx="238">
                  <c:v>1.77604716103732</c:v>
                </c:pt>
                <c:pt idx="239">
                  <c:v>1.7775657819373</c:v>
                </c:pt>
                <c:pt idx="240">
                  <c:v>1.77895265465213</c:v>
                </c:pt>
                <c:pt idx="241">
                  <c:v>1.78033558980803</c:v>
                </c:pt>
                <c:pt idx="242">
                  <c:v>1.78169299273062</c:v>
                </c:pt>
                <c:pt idx="243">
                  <c:v>1.78297876000582</c:v>
                </c:pt>
                <c:pt idx="244">
                  <c:v>1.78418959902566</c:v>
                </c:pt>
                <c:pt idx="245">
                  <c:v>1.78548066995984</c:v>
                </c:pt>
                <c:pt idx="246">
                  <c:v>1.7867702744096</c:v>
                </c:pt>
                <c:pt idx="247">
                  <c:v>1.78869867388782</c:v>
                </c:pt>
                <c:pt idx="248">
                  <c:v>1.79067643892279</c:v>
                </c:pt>
                <c:pt idx="249">
                  <c:v>1.79277777513814</c:v>
                </c:pt>
                <c:pt idx="250">
                  <c:v>1.79489149466419</c:v>
                </c:pt>
                <c:pt idx="251">
                  <c:v>1.79697037836961</c:v>
                </c:pt>
                <c:pt idx="252">
                  <c:v>1.79893186224</c:v>
                </c:pt>
                <c:pt idx="253">
                  <c:v>1.80094920295576</c:v>
                </c:pt>
                <c:pt idx="254">
                  <c:v>1.80287995368408</c:v>
                </c:pt>
                <c:pt idx="255">
                  <c:v>1.80471848127743</c:v>
                </c:pt>
                <c:pt idx="256">
                  <c:v>1.80678437638049</c:v>
                </c:pt>
                <c:pt idx="257">
                  <c:v>1.80882043453391</c:v>
                </c:pt>
                <c:pt idx="258">
                  <c:v>1.81083461630128</c:v>
                </c:pt>
                <c:pt idx="259">
                  <c:v>1.81273570139693</c:v>
                </c:pt>
                <c:pt idx="260">
                  <c:v>1.81461085253939</c:v>
                </c:pt>
                <c:pt idx="261">
                  <c:v>1.81641416187833</c:v>
                </c:pt>
                <c:pt idx="262">
                  <c:v>1.818108985116</c:v>
                </c:pt>
                <c:pt idx="263">
                  <c:v>1.8198554798324</c:v>
                </c:pt>
                <c:pt idx="264">
                  <c:v>1.82153098522231</c:v>
                </c:pt>
                <c:pt idx="265">
                  <c:v>1.82317280140349</c:v>
                </c:pt>
                <c:pt idx="266">
                  <c:v>1.8248460906738</c:v>
                </c:pt>
                <c:pt idx="267">
                  <c:v>1.82658993814289</c:v>
                </c:pt>
                <c:pt idx="268">
                  <c:v>1.82823728354038</c:v>
                </c:pt>
                <c:pt idx="269">
                  <c:v>1.82976792328034</c:v>
                </c:pt>
                <c:pt idx="270">
                  <c:v>1.83131781855196</c:v>
                </c:pt>
                <c:pt idx="271">
                  <c:v>1.83282538545834</c:v>
                </c:pt>
                <c:pt idx="272">
                  <c:v>1.83427385359247</c:v>
                </c:pt>
                <c:pt idx="273">
                  <c:v>1.83571943349124</c:v>
                </c:pt>
                <c:pt idx="274">
                  <c:v>1.83706537638236</c:v>
                </c:pt>
                <c:pt idx="275">
                  <c:v>1.83855113666557</c:v>
                </c:pt>
                <c:pt idx="276">
                  <c:v>1.84011712567669</c:v>
                </c:pt>
                <c:pt idx="277">
                  <c:v>1.84154884849837</c:v>
                </c:pt>
                <c:pt idx="278">
                  <c:v>1.84294144209136</c:v>
                </c:pt>
                <c:pt idx="279">
                  <c:v>1.844299368993</c:v>
                </c:pt>
                <c:pt idx="280">
                  <c:v>1.84566125070221</c:v>
                </c:pt>
                <c:pt idx="281">
                  <c:v>1.84702527899128</c:v>
                </c:pt>
                <c:pt idx="282">
                  <c:v>1.84862984326395</c:v>
                </c:pt>
                <c:pt idx="283">
                  <c:v>1.85012962616619</c:v>
                </c:pt>
                <c:pt idx="284">
                  <c:v>1.85161176932987</c:v>
                </c:pt>
                <c:pt idx="285">
                  <c:v>1.85303953761715</c:v>
                </c:pt>
                <c:pt idx="286">
                  <c:v>1.85436361569368</c:v>
                </c:pt>
                <c:pt idx="287">
                  <c:v>1.85571230331</c:v>
                </c:pt>
                <c:pt idx="288">
                  <c:v>1.85698457486221</c:v>
                </c:pt>
                <c:pt idx="289">
                  <c:v>1.85826183795025</c:v>
                </c:pt>
                <c:pt idx="290">
                  <c:v>1.85955261158433</c:v>
                </c:pt>
                <c:pt idx="291">
                  <c:v>1.86073470941771</c:v>
                </c:pt>
                <c:pt idx="292">
                  <c:v>1.86178796039827</c:v>
                </c:pt>
                <c:pt idx="293">
                  <c:v>1.86271426690415</c:v>
                </c:pt>
                <c:pt idx="294">
                  <c:v>1.86384057399302</c:v>
                </c:pt>
                <c:pt idx="295">
                  <c:v>1.86497649274505</c:v>
                </c:pt>
                <c:pt idx="296">
                  <c:v>1.86633018434821</c:v>
                </c:pt>
                <c:pt idx="297">
                  <c:v>1.86752705890702</c:v>
                </c:pt>
                <c:pt idx="298">
                  <c:v>1.86873751333222</c:v>
                </c:pt>
                <c:pt idx="299">
                  <c:v>1.87004439314829</c:v>
                </c:pt>
                <c:pt idx="300">
                  <c:v>1.87124607305283</c:v>
                </c:pt>
                <c:pt idx="301">
                  <c:v>1.87236529686024</c:v>
                </c:pt>
                <c:pt idx="302">
                  <c:v>1.87355070290279</c:v>
                </c:pt>
                <c:pt idx="303">
                  <c:v>1.87478589943212</c:v>
                </c:pt>
                <c:pt idx="304">
                  <c:v>1.87605204123907</c:v>
                </c:pt>
                <c:pt idx="305">
                  <c:v>1.87726066178634</c:v>
                </c:pt>
                <c:pt idx="306">
                  <c:v>1.87863387531048</c:v>
                </c:pt>
                <c:pt idx="307">
                  <c:v>1.88034003527943</c:v>
                </c:pt>
                <c:pt idx="308">
                  <c:v>1.88193179279305</c:v>
                </c:pt>
                <c:pt idx="309">
                  <c:v>1.88341749098084</c:v>
                </c:pt>
                <c:pt idx="310">
                  <c:v>1.88479135499512</c:v>
                </c:pt>
                <c:pt idx="311">
                  <c:v>1.88613182055133</c:v>
                </c:pt>
                <c:pt idx="312">
                  <c:v>1.88738796134333</c:v>
                </c:pt>
                <c:pt idx="313">
                  <c:v>1.88869647904574</c:v>
                </c:pt>
                <c:pt idx="314">
                  <c:v>1.89000996257631</c:v>
                </c:pt>
                <c:pt idx="315">
                  <c:v>1.89155946480013</c:v>
                </c:pt>
                <c:pt idx="316">
                  <c:v>1.89312164576116</c:v>
                </c:pt>
                <c:pt idx="317">
                  <c:v>1.89459814689332</c:v>
                </c:pt>
                <c:pt idx="318">
                  <c:v>1.89611626680182</c:v>
                </c:pt>
                <c:pt idx="319">
                  <c:v>1.89771314223768</c:v>
                </c:pt>
                <c:pt idx="320">
                  <c:v>1.89925288495942</c:v>
                </c:pt>
                <c:pt idx="321">
                  <c:v>1.90071413173628</c:v>
                </c:pt>
                <c:pt idx="322">
                  <c:v>1.90206799262976</c:v>
                </c:pt>
                <c:pt idx="323">
                  <c:v>1.90344625455678</c:v>
                </c:pt>
                <c:pt idx="324">
                  <c:v>1.90471415466998</c:v>
                </c:pt>
                <c:pt idx="325">
                  <c:v>1.906161382189149</c:v>
                </c:pt>
                <c:pt idx="326">
                  <c:v>1.90756991762384</c:v>
                </c:pt>
                <c:pt idx="327">
                  <c:v>1.90883831344153</c:v>
                </c:pt>
                <c:pt idx="328">
                  <c:v>1.91000803834895</c:v>
                </c:pt>
                <c:pt idx="329">
                  <c:v>1.91133811297495</c:v>
                </c:pt>
                <c:pt idx="330">
                  <c:v>1.91263888735988</c:v>
                </c:pt>
                <c:pt idx="331">
                  <c:v>1.91404403733438</c:v>
                </c:pt>
                <c:pt idx="332">
                  <c:v>1.91541871787825</c:v>
                </c:pt>
                <c:pt idx="333">
                  <c:v>1.9167027511116</c:v>
                </c:pt>
                <c:pt idx="334">
                  <c:v>1.91808948303479</c:v>
                </c:pt>
                <c:pt idx="335">
                  <c:v>1.91934032905337</c:v>
                </c:pt>
                <c:pt idx="336">
                  <c:v>1.92081260149079</c:v>
                </c:pt>
                <c:pt idx="337">
                  <c:v>1.92227499347358</c:v>
                </c:pt>
                <c:pt idx="338">
                  <c:v>1.923616277295959</c:v>
                </c:pt>
                <c:pt idx="339">
                  <c:v>1.92481449279379</c:v>
                </c:pt>
                <c:pt idx="340">
                  <c:v>1.92617464681258</c:v>
                </c:pt>
                <c:pt idx="341">
                  <c:v>1.927546057662119</c:v>
                </c:pt>
                <c:pt idx="342">
                  <c:v>1.92886208303226</c:v>
                </c:pt>
                <c:pt idx="343">
                  <c:v>1.9304051548427</c:v>
                </c:pt>
                <c:pt idx="344">
                  <c:v>1.93182972859199</c:v>
                </c:pt>
                <c:pt idx="345">
                  <c:v>1.93324595580033</c:v>
                </c:pt>
                <c:pt idx="346">
                  <c:v>1.93482713673845</c:v>
                </c:pt>
                <c:pt idx="347">
                  <c:v>1.93653453352199</c:v>
                </c:pt>
                <c:pt idx="348">
                  <c:v>1.93828257655317</c:v>
                </c:pt>
                <c:pt idx="349">
                  <c:v>1.94009026907886</c:v>
                </c:pt>
                <c:pt idx="350">
                  <c:v>1.941843215265909</c:v>
                </c:pt>
                <c:pt idx="351">
                  <c:v>1.94350296735895</c:v>
                </c:pt>
                <c:pt idx="352">
                  <c:v>1.94520851541029</c:v>
                </c:pt>
                <c:pt idx="353">
                  <c:v>1.94679858787927</c:v>
                </c:pt>
                <c:pt idx="354">
                  <c:v>1.9483092860049</c:v>
                </c:pt>
                <c:pt idx="355">
                  <c:v>1.95000172410943</c:v>
                </c:pt>
                <c:pt idx="356">
                  <c:v>1.95158538926309</c:v>
                </c:pt>
                <c:pt idx="357">
                  <c:v>1.95332694013399</c:v>
                </c:pt>
                <c:pt idx="358">
                  <c:v>1.95509743389046</c:v>
                </c:pt>
                <c:pt idx="359">
                  <c:v>1.9570037840499</c:v>
                </c:pt>
                <c:pt idx="360">
                  <c:v>1.95888179671216</c:v>
                </c:pt>
                <c:pt idx="361">
                  <c:v>1.96073900157643</c:v>
                </c:pt>
                <c:pt idx="362">
                  <c:v>1.96248983870449</c:v>
                </c:pt>
                <c:pt idx="363">
                  <c:v>1.96428696207722</c:v>
                </c:pt>
                <c:pt idx="364">
                  <c:v>1.96611846603542</c:v>
                </c:pt>
                <c:pt idx="365">
                  <c:v>1.9678028463518</c:v>
                </c:pt>
                <c:pt idx="366">
                  <c:v>1.96951848050102</c:v>
                </c:pt>
                <c:pt idx="367">
                  <c:v>1.97119214567484</c:v>
                </c:pt>
                <c:pt idx="368">
                  <c:v>1.9727637721562</c:v>
                </c:pt>
                <c:pt idx="369">
                  <c:v>1.97429894273163</c:v>
                </c:pt>
                <c:pt idx="370">
                  <c:v>1.97585106155603</c:v>
                </c:pt>
                <c:pt idx="371">
                  <c:v>1.97738401123679</c:v>
                </c:pt>
                <c:pt idx="372">
                  <c:v>1.97885578717365</c:v>
                </c:pt>
                <c:pt idx="373">
                  <c:v>1.98036037805573</c:v>
                </c:pt>
                <c:pt idx="374">
                  <c:v>1.98205809887166</c:v>
                </c:pt>
                <c:pt idx="375">
                  <c:v>1.98369345900066</c:v>
                </c:pt>
                <c:pt idx="376">
                  <c:v>1.98523256320125</c:v>
                </c:pt>
                <c:pt idx="377">
                  <c:v>1.98670131912476</c:v>
                </c:pt>
                <c:pt idx="378">
                  <c:v>1.98803814890925</c:v>
                </c:pt>
                <c:pt idx="379">
                  <c:v>1.98955120425533</c:v>
                </c:pt>
                <c:pt idx="380">
                  <c:v>1.99122103790572</c:v>
                </c:pt>
                <c:pt idx="381">
                  <c:v>1.99301439890698</c:v>
                </c:pt>
                <c:pt idx="382">
                  <c:v>1.9947808661865</c:v>
                </c:pt>
                <c:pt idx="383">
                  <c:v>1.99646062991754</c:v>
                </c:pt>
                <c:pt idx="384">
                  <c:v>1.99803103598024</c:v>
                </c:pt>
                <c:pt idx="385">
                  <c:v>1.99950431868186</c:v>
                </c:pt>
                <c:pt idx="386">
                  <c:v>2.00096067883649</c:v>
                </c:pt>
                <c:pt idx="387">
                  <c:v>2.00228124975595</c:v>
                </c:pt>
                <c:pt idx="388">
                  <c:v>2.003805539928059</c:v>
                </c:pt>
                <c:pt idx="389">
                  <c:v>2.00536650401918</c:v>
                </c:pt>
                <c:pt idx="390">
                  <c:v>2.00679085244282</c:v>
                </c:pt>
                <c:pt idx="391">
                  <c:v>2.0080780156251</c:v>
                </c:pt>
                <c:pt idx="392">
                  <c:v>2.00927422712787</c:v>
                </c:pt>
                <c:pt idx="393">
                  <c:v>2.010606430670883</c:v>
                </c:pt>
                <c:pt idx="394">
                  <c:v>2.01193920677275</c:v>
                </c:pt>
                <c:pt idx="395">
                  <c:v>2.01320937209614</c:v>
                </c:pt>
                <c:pt idx="396">
                  <c:v>2.01431751585259</c:v>
                </c:pt>
                <c:pt idx="397">
                  <c:v>2.01553920856348</c:v>
                </c:pt>
                <c:pt idx="398">
                  <c:v>2.01692827706373</c:v>
                </c:pt>
                <c:pt idx="399">
                  <c:v>2.01829118040935</c:v>
                </c:pt>
                <c:pt idx="400">
                  <c:v>2.01960275873005</c:v>
                </c:pt>
                <c:pt idx="401">
                  <c:v>2.02077450712343</c:v>
                </c:pt>
                <c:pt idx="402">
                  <c:v>2.02180975607113</c:v>
                </c:pt>
                <c:pt idx="403">
                  <c:v>2.02274673880253</c:v>
                </c:pt>
                <c:pt idx="404">
                  <c:v>2.02365084647805</c:v>
                </c:pt>
                <c:pt idx="405">
                  <c:v>2.02450100742489</c:v>
                </c:pt>
                <c:pt idx="406">
                  <c:v>2.025635430438083</c:v>
                </c:pt>
                <c:pt idx="407">
                  <c:v>2.02661552647248</c:v>
                </c:pt>
                <c:pt idx="408">
                  <c:v>2.02748525760401</c:v>
                </c:pt>
                <c:pt idx="409">
                  <c:v>2.02842159610843</c:v>
                </c:pt>
                <c:pt idx="410">
                  <c:v>2.02923288917342</c:v>
                </c:pt>
                <c:pt idx="411">
                  <c:v>2.0299389035674</c:v>
                </c:pt>
                <c:pt idx="412">
                  <c:v>2.03081163927291</c:v>
                </c:pt>
                <c:pt idx="413">
                  <c:v>2.03167029570489</c:v>
                </c:pt>
                <c:pt idx="414">
                  <c:v>2.03270944761872</c:v>
                </c:pt>
                <c:pt idx="415">
                  <c:v>2.03379258812164</c:v>
                </c:pt>
                <c:pt idx="416">
                  <c:v>2.03483608376713</c:v>
                </c:pt>
                <c:pt idx="417">
                  <c:v>2.035866385353696</c:v>
                </c:pt>
                <c:pt idx="418">
                  <c:v>2.03690944430134</c:v>
                </c:pt>
                <c:pt idx="419">
                  <c:v>2.03790709997758</c:v>
                </c:pt>
                <c:pt idx="420">
                  <c:v>2.03885708586629</c:v>
                </c:pt>
                <c:pt idx="421">
                  <c:v>2.03975399114937</c:v>
                </c:pt>
                <c:pt idx="422">
                  <c:v>2.04070149556432</c:v>
                </c:pt>
                <c:pt idx="423">
                  <c:v>2.04152236313444</c:v>
                </c:pt>
                <c:pt idx="424">
                  <c:v>2.04246056777532</c:v>
                </c:pt>
                <c:pt idx="425">
                  <c:v>2.04331926979674</c:v>
                </c:pt>
                <c:pt idx="426">
                  <c:v>2.04407549628727</c:v>
                </c:pt>
                <c:pt idx="427">
                  <c:v>2.04473496664208</c:v>
                </c:pt>
                <c:pt idx="428">
                  <c:v>2.04526889468536</c:v>
                </c:pt>
                <c:pt idx="429">
                  <c:v>2.04577288416012</c:v>
                </c:pt>
                <c:pt idx="430">
                  <c:v>2.04638061915863</c:v>
                </c:pt>
                <c:pt idx="431">
                  <c:v>2.04701528985804</c:v>
                </c:pt>
                <c:pt idx="432">
                  <c:v>2.04760014870547</c:v>
                </c:pt>
                <c:pt idx="433">
                  <c:v>2.04837100907093</c:v>
                </c:pt>
                <c:pt idx="434">
                  <c:v>2.0492136172093</c:v>
                </c:pt>
                <c:pt idx="435">
                  <c:v>2.05014598539913</c:v>
                </c:pt>
                <c:pt idx="436">
                  <c:v>2.05120450517909</c:v>
                </c:pt>
                <c:pt idx="437">
                  <c:v>2.05217098539161</c:v>
                </c:pt>
                <c:pt idx="438">
                  <c:v>2.05299107482816</c:v>
                </c:pt>
                <c:pt idx="439">
                  <c:v>2.05381463296961</c:v>
                </c:pt>
                <c:pt idx="440">
                  <c:v>2.05457666854429</c:v>
                </c:pt>
                <c:pt idx="441">
                  <c:v>2.05528089913103</c:v>
                </c:pt>
                <c:pt idx="442">
                  <c:v>2.056171433383063</c:v>
                </c:pt>
                <c:pt idx="443">
                  <c:v>2.05698074745414</c:v>
                </c:pt>
                <c:pt idx="444">
                  <c:v>2.05783106447073</c:v>
                </c:pt>
                <c:pt idx="445">
                  <c:v>2.05869582596492</c:v>
                </c:pt>
                <c:pt idx="446">
                  <c:v>2.05960744612805</c:v>
                </c:pt>
                <c:pt idx="447">
                  <c:v>2.06042084882506</c:v>
                </c:pt>
                <c:pt idx="448">
                  <c:v>2.06113782757656</c:v>
                </c:pt>
                <c:pt idx="449">
                  <c:v>2.06178338603433</c:v>
                </c:pt>
                <c:pt idx="450">
                  <c:v>2.06258156578563</c:v>
                </c:pt>
                <c:pt idx="451">
                  <c:v>2.06332583946847</c:v>
                </c:pt>
                <c:pt idx="452">
                  <c:v>2.06393908466198</c:v>
                </c:pt>
                <c:pt idx="453">
                  <c:v>2.06445454615391</c:v>
                </c:pt>
                <c:pt idx="454">
                  <c:v>2.06492447216389</c:v>
                </c:pt>
                <c:pt idx="455">
                  <c:v>2.06544696238066</c:v>
                </c:pt>
                <c:pt idx="456">
                  <c:v>2.06602008260526</c:v>
                </c:pt>
                <c:pt idx="457">
                  <c:v>2.0666320836121</c:v>
                </c:pt>
                <c:pt idx="458">
                  <c:v>2.06750695632283</c:v>
                </c:pt>
                <c:pt idx="459">
                  <c:v>2.06836966626595</c:v>
                </c:pt>
                <c:pt idx="460">
                  <c:v>2.06918565664472</c:v>
                </c:pt>
                <c:pt idx="461">
                  <c:v>2.06988436086904</c:v>
                </c:pt>
                <c:pt idx="462">
                  <c:v>2.07058010351089</c:v>
                </c:pt>
                <c:pt idx="463">
                  <c:v>2.07158048753277</c:v>
                </c:pt>
                <c:pt idx="464">
                  <c:v>2.072419881293559</c:v>
                </c:pt>
                <c:pt idx="465">
                  <c:v>2.0733332914706</c:v>
                </c:pt>
                <c:pt idx="466">
                  <c:v>2.07432690300663</c:v>
                </c:pt>
                <c:pt idx="467">
                  <c:v>2.07520916825754</c:v>
                </c:pt>
                <c:pt idx="468">
                  <c:v>2.0760865025317</c:v>
                </c:pt>
                <c:pt idx="469">
                  <c:v>2.0770356160584</c:v>
                </c:pt>
                <c:pt idx="470">
                  <c:v>2.07782530876282</c:v>
                </c:pt>
                <c:pt idx="471">
                  <c:v>2.07861602362835</c:v>
                </c:pt>
                <c:pt idx="472">
                  <c:v>2.07952979428116</c:v>
                </c:pt>
                <c:pt idx="473">
                  <c:v>2.08076998345592</c:v>
                </c:pt>
                <c:pt idx="474">
                  <c:v>2.081948683312119</c:v>
                </c:pt>
                <c:pt idx="475">
                  <c:v>2.0831466842075</c:v>
                </c:pt>
                <c:pt idx="476">
                  <c:v>2.08422824505796</c:v>
                </c:pt>
                <c:pt idx="477">
                  <c:v>2.08514873532504</c:v>
                </c:pt>
                <c:pt idx="478">
                  <c:v>2.08606758022423</c:v>
                </c:pt>
                <c:pt idx="479">
                  <c:v>2.08697102277238</c:v>
                </c:pt>
                <c:pt idx="480">
                  <c:v>2.08793696582105</c:v>
                </c:pt>
                <c:pt idx="481">
                  <c:v>2.089015184244843</c:v>
                </c:pt>
                <c:pt idx="482">
                  <c:v>2.09030605602518</c:v>
                </c:pt>
                <c:pt idx="483">
                  <c:v>2.09153744705895</c:v>
                </c:pt>
                <c:pt idx="484">
                  <c:v>2.092700129618477</c:v>
                </c:pt>
                <c:pt idx="485">
                  <c:v>2.09383973492249</c:v>
                </c:pt>
                <c:pt idx="486">
                  <c:v>2.09490549130357</c:v>
                </c:pt>
                <c:pt idx="487">
                  <c:v>2.0961114828732</c:v>
                </c:pt>
                <c:pt idx="488">
                  <c:v>2.097203423736059</c:v>
                </c:pt>
                <c:pt idx="489">
                  <c:v>2.09818942721573</c:v>
                </c:pt>
                <c:pt idx="490">
                  <c:v>2.099009300878579</c:v>
                </c:pt>
                <c:pt idx="491">
                  <c:v>2.0997869502999</c:v>
                </c:pt>
                <c:pt idx="492">
                  <c:v>2.10066936693437</c:v>
                </c:pt>
                <c:pt idx="493">
                  <c:v>2.10158694261527</c:v>
                </c:pt>
                <c:pt idx="494">
                  <c:v>2.1024750074001</c:v>
                </c:pt>
                <c:pt idx="495">
                  <c:v>2.10324236742219</c:v>
                </c:pt>
                <c:pt idx="496">
                  <c:v>2.1040140103441</c:v>
                </c:pt>
                <c:pt idx="497">
                  <c:v>2.10489942638014</c:v>
                </c:pt>
                <c:pt idx="498">
                  <c:v>2.10582876321781</c:v>
                </c:pt>
                <c:pt idx="499">
                  <c:v>2.10679441320567</c:v>
                </c:pt>
                <c:pt idx="500">
                  <c:v>2.10763020862696</c:v>
                </c:pt>
                <c:pt idx="501">
                  <c:v>2.10842374188365</c:v>
                </c:pt>
                <c:pt idx="502">
                  <c:v>2.10911519896339</c:v>
                </c:pt>
                <c:pt idx="503">
                  <c:v>2.10965388529084</c:v>
                </c:pt>
                <c:pt idx="504">
                  <c:v>2.11011096829806</c:v>
                </c:pt>
                <c:pt idx="505">
                  <c:v>2.11095665345594</c:v>
                </c:pt>
                <c:pt idx="506">
                  <c:v>2.11166692895542</c:v>
                </c:pt>
                <c:pt idx="507">
                  <c:v>2.11232183519503</c:v>
                </c:pt>
                <c:pt idx="508">
                  <c:v>2.11315234123707</c:v>
                </c:pt>
                <c:pt idx="509">
                  <c:v>2.11400205551626</c:v>
                </c:pt>
                <c:pt idx="510">
                  <c:v>2.11485660386234</c:v>
                </c:pt>
                <c:pt idx="511">
                  <c:v>2.11577570940669</c:v>
                </c:pt>
                <c:pt idx="512">
                  <c:v>2.11668159422622</c:v>
                </c:pt>
                <c:pt idx="513">
                  <c:v>2.11754866647179</c:v>
                </c:pt>
                <c:pt idx="514">
                  <c:v>2.11830095023542</c:v>
                </c:pt>
                <c:pt idx="515">
                  <c:v>2.11901026845771</c:v>
                </c:pt>
                <c:pt idx="516">
                  <c:v>2.11962681125803</c:v>
                </c:pt>
                <c:pt idx="517">
                  <c:v>2.12020814355076</c:v>
                </c:pt>
                <c:pt idx="518">
                  <c:v>2.12071065299283</c:v>
                </c:pt>
                <c:pt idx="519">
                  <c:v>2.12110197895534</c:v>
                </c:pt>
                <c:pt idx="520">
                  <c:v>2.12150589452705</c:v>
                </c:pt>
                <c:pt idx="521">
                  <c:v>2.1220001884582</c:v>
                </c:pt>
                <c:pt idx="522">
                  <c:v>2.12242716289541</c:v>
                </c:pt>
                <c:pt idx="523">
                  <c:v>2.12281468028974</c:v>
                </c:pt>
                <c:pt idx="524">
                  <c:v>2.12313045612885</c:v>
                </c:pt>
                <c:pt idx="525">
                  <c:v>2.12345886898312</c:v>
                </c:pt>
                <c:pt idx="526">
                  <c:v>2.12388063760616</c:v>
                </c:pt>
                <c:pt idx="527">
                  <c:v>2.12432432625185</c:v>
                </c:pt>
                <c:pt idx="528">
                  <c:v>2.1247102998937</c:v>
                </c:pt>
                <c:pt idx="529">
                  <c:v>2.12501894372864</c:v>
                </c:pt>
                <c:pt idx="530">
                  <c:v>2.12525229457861</c:v>
                </c:pt>
                <c:pt idx="531">
                  <c:v>2.12537591472966</c:v>
                </c:pt>
                <c:pt idx="532">
                  <c:v>2.12576688563955</c:v>
                </c:pt>
                <c:pt idx="533">
                  <c:v>2.12647514758631</c:v>
                </c:pt>
                <c:pt idx="534">
                  <c:v>2.12710424941693</c:v>
                </c:pt>
                <c:pt idx="535">
                  <c:v>2.12772045175217</c:v>
                </c:pt>
                <c:pt idx="536">
                  <c:v>2.12837488220388</c:v>
                </c:pt>
                <c:pt idx="537">
                  <c:v>2.12905987905024</c:v>
                </c:pt>
                <c:pt idx="538">
                  <c:v>2.12962553643648</c:v>
                </c:pt>
                <c:pt idx="539">
                  <c:v>2.13049710696104</c:v>
                </c:pt>
                <c:pt idx="540">
                  <c:v>2.13139781775183</c:v>
                </c:pt>
                <c:pt idx="541">
                  <c:v>2.1323864558324</c:v>
                </c:pt>
                <c:pt idx="542">
                  <c:v>2.13323750143507</c:v>
                </c:pt>
                <c:pt idx="543">
                  <c:v>2.13399678833747</c:v>
                </c:pt>
                <c:pt idx="544">
                  <c:v>2.13474703991774</c:v>
                </c:pt>
                <c:pt idx="545">
                  <c:v>2.1357204263691</c:v>
                </c:pt>
                <c:pt idx="546">
                  <c:v>2.13666530105435</c:v>
                </c:pt>
                <c:pt idx="547">
                  <c:v>2.13753425916254</c:v>
                </c:pt>
                <c:pt idx="548">
                  <c:v>2.13829996754831</c:v>
                </c:pt>
                <c:pt idx="549">
                  <c:v>2.13936593547777</c:v>
                </c:pt>
                <c:pt idx="550">
                  <c:v>2.140455169948197</c:v>
                </c:pt>
                <c:pt idx="551">
                  <c:v>2.14153180178534</c:v>
                </c:pt>
                <c:pt idx="552">
                  <c:v>2.142633123283117</c:v>
                </c:pt>
                <c:pt idx="553">
                  <c:v>2.14401651263325</c:v>
                </c:pt>
                <c:pt idx="554">
                  <c:v>2.14555579557029</c:v>
                </c:pt>
                <c:pt idx="555">
                  <c:v>2.1470803228558</c:v>
                </c:pt>
                <c:pt idx="556">
                  <c:v>2.14866990686538</c:v>
                </c:pt>
                <c:pt idx="557">
                  <c:v>2.15047064437441</c:v>
                </c:pt>
                <c:pt idx="558">
                  <c:v>2.152226526094839</c:v>
                </c:pt>
                <c:pt idx="559">
                  <c:v>2.15396563847126</c:v>
                </c:pt>
                <c:pt idx="560">
                  <c:v>2.15567171523575</c:v>
                </c:pt>
                <c:pt idx="561">
                  <c:v>2.157268039619939</c:v>
                </c:pt>
                <c:pt idx="562">
                  <c:v>2.15936522916558</c:v>
                </c:pt>
                <c:pt idx="563">
                  <c:v>2.161455399763978</c:v>
                </c:pt>
                <c:pt idx="564">
                  <c:v>2.16348055901528</c:v>
                </c:pt>
                <c:pt idx="565">
                  <c:v>2.16550636894686</c:v>
                </c:pt>
                <c:pt idx="566">
                  <c:v>2.16737614220238</c:v>
                </c:pt>
                <c:pt idx="567">
                  <c:v>2.16931300072797</c:v>
                </c:pt>
                <c:pt idx="568">
                  <c:v>2.17130743595411</c:v>
                </c:pt>
                <c:pt idx="569">
                  <c:v>2.17335890958945</c:v>
                </c:pt>
                <c:pt idx="570">
                  <c:v>2.17553187901378</c:v>
                </c:pt>
                <c:pt idx="571">
                  <c:v>2.17776763149367</c:v>
                </c:pt>
                <c:pt idx="572">
                  <c:v>2.17985478562025</c:v>
                </c:pt>
                <c:pt idx="573">
                  <c:v>2.18189286058015</c:v>
                </c:pt>
                <c:pt idx="574">
                  <c:v>2.1839998501132</c:v>
                </c:pt>
                <c:pt idx="575">
                  <c:v>2.18611457832543</c:v>
                </c:pt>
                <c:pt idx="576">
                  <c:v>2.18805566580078</c:v>
                </c:pt>
                <c:pt idx="577">
                  <c:v>2.19005188336657</c:v>
                </c:pt>
                <c:pt idx="578">
                  <c:v>2.19196163095094</c:v>
                </c:pt>
                <c:pt idx="579">
                  <c:v>2.1937308690825</c:v>
                </c:pt>
                <c:pt idx="580">
                  <c:v>2.19545101047308</c:v>
                </c:pt>
                <c:pt idx="581">
                  <c:v>2.19751923159979</c:v>
                </c:pt>
                <c:pt idx="582">
                  <c:v>2.19977184683791</c:v>
                </c:pt>
                <c:pt idx="583">
                  <c:v>2.20196643567495</c:v>
                </c:pt>
                <c:pt idx="584">
                  <c:v>2.20400708076724</c:v>
                </c:pt>
                <c:pt idx="585">
                  <c:v>2.20599915218773</c:v>
                </c:pt>
                <c:pt idx="586">
                  <c:v>2.20801449568324</c:v>
                </c:pt>
                <c:pt idx="587">
                  <c:v>2.209965137723199</c:v>
                </c:pt>
                <c:pt idx="588">
                  <c:v>2.21182597033567</c:v>
                </c:pt>
                <c:pt idx="589">
                  <c:v>2.21355851353713</c:v>
                </c:pt>
                <c:pt idx="590">
                  <c:v>2.21528630326651</c:v>
                </c:pt>
                <c:pt idx="591">
                  <c:v>2.21692007503317</c:v>
                </c:pt>
                <c:pt idx="592">
                  <c:v>2.21846886532238</c:v>
                </c:pt>
                <c:pt idx="593">
                  <c:v>2.219880434092039</c:v>
                </c:pt>
                <c:pt idx="594">
                  <c:v>2.22120617985199</c:v>
                </c:pt>
                <c:pt idx="595">
                  <c:v>2.22257970295243</c:v>
                </c:pt>
                <c:pt idx="596">
                  <c:v>2.22402930619308</c:v>
                </c:pt>
                <c:pt idx="597">
                  <c:v>2.22540654678594</c:v>
                </c:pt>
                <c:pt idx="598">
                  <c:v>2.22677967648358</c:v>
                </c:pt>
                <c:pt idx="599">
                  <c:v>2.22802461978487</c:v>
                </c:pt>
                <c:pt idx="600">
                  <c:v>2.22933919362358</c:v>
                </c:pt>
                <c:pt idx="601">
                  <c:v>2.23070267124423</c:v>
                </c:pt>
                <c:pt idx="602">
                  <c:v>2.23192551540683</c:v>
                </c:pt>
                <c:pt idx="603">
                  <c:v>2.23302301099117</c:v>
                </c:pt>
                <c:pt idx="604">
                  <c:v>2.23409410075731</c:v>
                </c:pt>
                <c:pt idx="605">
                  <c:v>2.23519545509736</c:v>
                </c:pt>
                <c:pt idx="606">
                  <c:v>2.23635356633003</c:v>
                </c:pt>
                <c:pt idx="607">
                  <c:v>2.23753128345059</c:v>
                </c:pt>
                <c:pt idx="608">
                  <c:v>2.2387581068535</c:v>
                </c:pt>
                <c:pt idx="609">
                  <c:v>2.23997067066599</c:v>
                </c:pt>
                <c:pt idx="610">
                  <c:v>2.24112268608278</c:v>
                </c:pt>
                <c:pt idx="611">
                  <c:v>2.2423332289695</c:v>
                </c:pt>
                <c:pt idx="612">
                  <c:v>2.24356267830681</c:v>
                </c:pt>
                <c:pt idx="613">
                  <c:v>2.24472671576776</c:v>
                </c:pt>
                <c:pt idx="614">
                  <c:v>2.24606535854338</c:v>
                </c:pt>
                <c:pt idx="615">
                  <c:v>2.24730612466916</c:v>
                </c:pt>
                <c:pt idx="616">
                  <c:v>2.24849402871554</c:v>
                </c:pt>
                <c:pt idx="617">
                  <c:v>2.24963009234117</c:v>
                </c:pt>
                <c:pt idx="618">
                  <c:v>2.25062850588589</c:v>
                </c:pt>
                <c:pt idx="619">
                  <c:v>2.25149916099165</c:v>
                </c:pt>
                <c:pt idx="620">
                  <c:v>2.25235137585566</c:v>
                </c:pt>
                <c:pt idx="621">
                  <c:v>2.25323164191411</c:v>
                </c:pt>
                <c:pt idx="622">
                  <c:v>2.25417934703573</c:v>
                </c:pt>
                <c:pt idx="623">
                  <c:v>2.25510466535057</c:v>
                </c:pt>
                <c:pt idx="624">
                  <c:v>2.25594668835018</c:v>
                </c:pt>
                <c:pt idx="625">
                  <c:v>2.25699121704933</c:v>
                </c:pt>
                <c:pt idx="626">
                  <c:v>2.25809388899083</c:v>
                </c:pt>
                <c:pt idx="627">
                  <c:v>2.25920496847239</c:v>
                </c:pt>
                <c:pt idx="628">
                  <c:v>2.26016043703716</c:v>
                </c:pt>
                <c:pt idx="629">
                  <c:v>2.26102492432566</c:v>
                </c:pt>
                <c:pt idx="630">
                  <c:v>2.26177328222447</c:v>
                </c:pt>
                <c:pt idx="631">
                  <c:v>2.26238623225841</c:v>
                </c:pt>
                <c:pt idx="632">
                  <c:v>2.26297768821778</c:v>
                </c:pt>
                <c:pt idx="633">
                  <c:v>2.26348342592257</c:v>
                </c:pt>
                <c:pt idx="634">
                  <c:v>2.26386566758257</c:v>
                </c:pt>
                <c:pt idx="635">
                  <c:v>2.26428687352279</c:v>
                </c:pt>
                <c:pt idx="636">
                  <c:v>2.26487429191191</c:v>
                </c:pt>
                <c:pt idx="637">
                  <c:v>2.26537176262265</c:v>
                </c:pt>
                <c:pt idx="638">
                  <c:v>2.26612292605873</c:v>
                </c:pt>
                <c:pt idx="639">
                  <c:v>2.26689450033495</c:v>
                </c:pt>
                <c:pt idx="640">
                  <c:v>2.2677401682906</c:v>
                </c:pt>
                <c:pt idx="641">
                  <c:v>2.26846465873755</c:v>
                </c:pt>
                <c:pt idx="642">
                  <c:v>2.2696004433923</c:v>
                </c:pt>
                <c:pt idx="643">
                  <c:v>2.27055050046003</c:v>
                </c:pt>
                <c:pt idx="644">
                  <c:v>2.27146782858911</c:v>
                </c:pt>
                <c:pt idx="645">
                  <c:v>2.27230977461121</c:v>
                </c:pt>
                <c:pt idx="646">
                  <c:v>2.27318659248105</c:v>
                </c:pt>
                <c:pt idx="647">
                  <c:v>2.27407318399037</c:v>
                </c:pt>
                <c:pt idx="648">
                  <c:v>2.27489018482472</c:v>
                </c:pt>
                <c:pt idx="649">
                  <c:v>2.27556166909972</c:v>
                </c:pt>
                <c:pt idx="650">
                  <c:v>2.27632387070029</c:v>
                </c:pt>
                <c:pt idx="651">
                  <c:v>2.27704179374863</c:v>
                </c:pt>
                <c:pt idx="652">
                  <c:v>2.27816548688715</c:v>
                </c:pt>
                <c:pt idx="653">
                  <c:v>2.27929994382429</c:v>
                </c:pt>
                <c:pt idx="654">
                  <c:v>2.28045890995542</c:v>
                </c:pt>
                <c:pt idx="655">
                  <c:v>2.28172963661675</c:v>
                </c:pt>
                <c:pt idx="656">
                  <c:v>2.28303575789041</c:v>
                </c:pt>
                <c:pt idx="657">
                  <c:v>2.28422196330181</c:v>
                </c:pt>
                <c:pt idx="658">
                  <c:v>2.28549672481056</c:v>
                </c:pt>
                <c:pt idx="659">
                  <c:v>2.28676456432154</c:v>
                </c:pt>
                <c:pt idx="660">
                  <c:v>2.28834602383493</c:v>
                </c:pt>
                <c:pt idx="661">
                  <c:v>2.28994951969537</c:v>
                </c:pt>
                <c:pt idx="662">
                  <c:v>2.29164378141375</c:v>
                </c:pt>
                <c:pt idx="663">
                  <c:v>2.29340586840852</c:v>
                </c:pt>
                <c:pt idx="664">
                  <c:v>2.29506545720135</c:v>
                </c:pt>
                <c:pt idx="665">
                  <c:v>2.29667370772843</c:v>
                </c:pt>
                <c:pt idx="666">
                  <c:v>2.29813777867773</c:v>
                </c:pt>
                <c:pt idx="667">
                  <c:v>2.29955737057255</c:v>
                </c:pt>
                <c:pt idx="668">
                  <c:v>2.301249109065693</c:v>
                </c:pt>
                <c:pt idx="669">
                  <c:v>2.30295679841522</c:v>
                </c:pt>
                <c:pt idx="670">
                  <c:v>2.304811483648836</c:v>
                </c:pt>
                <c:pt idx="671">
                  <c:v>2.306571973145238</c:v>
                </c:pt>
                <c:pt idx="672">
                  <c:v>2.30835066994348</c:v>
                </c:pt>
                <c:pt idx="673">
                  <c:v>2.31011202379155</c:v>
                </c:pt>
                <c:pt idx="674">
                  <c:v>2.311910563228817</c:v>
                </c:pt>
                <c:pt idx="675">
                  <c:v>2.31366891641141</c:v>
                </c:pt>
                <c:pt idx="676">
                  <c:v>2.31547877527215</c:v>
                </c:pt>
                <c:pt idx="677">
                  <c:v>2.3171731381901</c:v>
                </c:pt>
                <c:pt idx="678">
                  <c:v>2.319223434784693</c:v>
                </c:pt>
                <c:pt idx="679">
                  <c:v>2.32120137749629</c:v>
                </c:pt>
                <c:pt idx="680">
                  <c:v>2.32305429846356</c:v>
                </c:pt>
                <c:pt idx="681">
                  <c:v>2.3250663298769</c:v>
                </c:pt>
                <c:pt idx="682">
                  <c:v>2.32713246001669</c:v>
                </c:pt>
                <c:pt idx="683">
                  <c:v>2.32905380886904</c:v>
                </c:pt>
                <c:pt idx="684">
                  <c:v>2.330813334301043</c:v>
                </c:pt>
                <c:pt idx="685">
                  <c:v>2.33251968274997</c:v>
                </c:pt>
                <c:pt idx="686">
                  <c:v>2.334219166946279</c:v>
                </c:pt>
                <c:pt idx="687">
                  <c:v>2.33576073251806</c:v>
                </c:pt>
                <c:pt idx="688">
                  <c:v>2.337142669633617</c:v>
                </c:pt>
                <c:pt idx="689">
                  <c:v>2.33839722687504</c:v>
                </c:pt>
                <c:pt idx="690">
                  <c:v>2.339451634784673</c:v>
                </c:pt>
                <c:pt idx="691">
                  <c:v>2.34040170197491</c:v>
                </c:pt>
                <c:pt idx="692">
                  <c:v>2.34135175528617</c:v>
                </c:pt>
                <c:pt idx="693">
                  <c:v>2.34216665284866</c:v>
                </c:pt>
                <c:pt idx="694">
                  <c:v>2.34316996244299</c:v>
                </c:pt>
                <c:pt idx="695">
                  <c:v>2.34418413321834</c:v>
                </c:pt>
                <c:pt idx="696">
                  <c:v>2.345053485039596</c:v>
                </c:pt>
                <c:pt idx="697">
                  <c:v>2.34610193881695</c:v>
                </c:pt>
                <c:pt idx="698">
                  <c:v>2.34702708984233</c:v>
                </c:pt>
                <c:pt idx="699">
                  <c:v>2.34794057158232</c:v>
                </c:pt>
                <c:pt idx="700">
                  <c:v>2.34884356669716</c:v>
                </c:pt>
                <c:pt idx="701">
                  <c:v>2.349664107774799</c:v>
                </c:pt>
                <c:pt idx="702">
                  <c:v>2.35035987920257</c:v>
                </c:pt>
                <c:pt idx="703">
                  <c:v>2.35088253768208</c:v>
                </c:pt>
                <c:pt idx="704">
                  <c:v>2.35157167840575</c:v>
                </c:pt>
                <c:pt idx="705">
                  <c:v>2.352461240013659</c:v>
                </c:pt>
                <c:pt idx="706">
                  <c:v>2.35334067406147</c:v>
                </c:pt>
                <c:pt idx="707">
                  <c:v>2.35437085138568</c:v>
                </c:pt>
                <c:pt idx="708">
                  <c:v>2.35541411022139</c:v>
                </c:pt>
                <c:pt idx="709">
                  <c:v>2.35663991707107</c:v>
                </c:pt>
                <c:pt idx="710">
                  <c:v>2.35790523260086</c:v>
                </c:pt>
                <c:pt idx="711">
                  <c:v>2.359118143319123</c:v>
                </c:pt>
                <c:pt idx="712">
                  <c:v>2.36032698346207</c:v>
                </c:pt>
                <c:pt idx="713">
                  <c:v>2.3617325394523</c:v>
                </c:pt>
                <c:pt idx="714">
                  <c:v>2.36313233728987</c:v>
                </c:pt>
                <c:pt idx="715">
                  <c:v>2.36441372353613</c:v>
                </c:pt>
                <c:pt idx="716">
                  <c:v>2.36557523125504</c:v>
                </c:pt>
                <c:pt idx="717">
                  <c:v>2.3666276048229</c:v>
                </c:pt>
                <c:pt idx="718">
                  <c:v>2.36754392262671</c:v>
                </c:pt>
                <c:pt idx="719">
                  <c:v>2.368463395243803</c:v>
                </c:pt>
                <c:pt idx="720">
                  <c:v>2.369358793345818</c:v>
                </c:pt>
                <c:pt idx="721">
                  <c:v>2.370417736903</c:v>
                </c:pt>
                <c:pt idx="722">
                  <c:v>2.3713867253913</c:v>
                </c:pt>
                <c:pt idx="723">
                  <c:v>2.37221469873787</c:v>
                </c:pt>
                <c:pt idx="724">
                  <c:v>2.37314873886497</c:v>
                </c:pt>
                <c:pt idx="725">
                  <c:v>2.374045843839293</c:v>
                </c:pt>
                <c:pt idx="726">
                  <c:v>2.37492678562467</c:v>
                </c:pt>
                <c:pt idx="727">
                  <c:v>2.37568953668641</c:v>
                </c:pt>
                <c:pt idx="728">
                  <c:v>2.37635154897638</c:v>
                </c:pt>
                <c:pt idx="729">
                  <c:v>2.37693159989934</c:v>
                </c:pt>
                <c:pt idx="730">
                  <c:v>2.3774522478871</c:v>
                </c:pt>
                <c:pt idx="731">
                  <c:v>2.37788694409772</c:v>
                </c:pt>
                <c:pt idx="732">
                  <c:v>2.378258464427736</c:v>
                </c:pt>
                <c:pt idx="733">
                  <c:v>2.37869916214458</c:v>
                </c:pt>
                <c:pt idx="734">
                  <c:v>2.37907085845357</c:v>
                </c:pt>
                <c:pt idx="735">
                  <c:v>2.37944734717551</c:v>
                </c:pt>
                <c:pt idx="736">
                  <c:v>2.379988627309399</c:v>
                </c:pt>
                <c:pt idx="737">
                  <c:v>2.38070481111696</c:v>
                </c:pt>
                <c:pt idx="738">
                  <c:v>2.38233938305067</c:v>
                </c:pt>
                <c:pt idx="739">
                  <c:v>2.383752984058578</c:v>
                </c:pt>
                <c:pt idx="740">
                  <c:v>2.38532800085176</c:v>
                </c:pt>
                <c:pt idx="741">
                  <c:v>2.38796897225771</c:v>
                </c:pt>
                <c:pt idx="742">
                  <c:v>2.39040580418735</c:v>
                </c:pt>
                <c:pt idx="743">
                  <c:v>2.39313881115002</c:v>
                </c:pt>
                <c:pt idx="744">
                  <c:v>2.39563309413609</c:v>
                </c:pt>
                <c:pt idx="745">
                  <c:v>2.39819816488017</c:v>
                </c:pt>
                <c:pt idx="746">
                  <c:v>2.40074000892855</c:v>
                </c:pt>
                <c:pt idx="747">
                  <c:v>2.40316174549595</c:v>
                </c:pt>
                <c:pt idx="748">
                  <c:v>2.40540206475138</c:v>
                </c:pt>
                <c:pt idx="749">
                  <c:v>2.407762490055239</c:v>
                </c:pt>
                <c:pt idx="750">
                  <c:v>2.40998576170949</c:v>
                </c:pt>
                <c:pt idx="751">
                  <c:v>2.41210503186005</c:v>
                </c:pt>
                <c:pt idx="752">
                  <c:v>2.41492534371193</c:v>
                </c:pt>
                <c:pt idx="753">
                  <c:v>2.417665344634238</c:v>
                </c:pt>
                <c:pt idx="754">
                  <c:v>2.42068420753863</c:v>
                </c:pt>
                <c:pt idx="755">
                  <c:v>2.42376337692536</c:v>
                </c:pt>
                <c:pt idx="756">
                  <c:v>2.42677402342136</c:v>
                </c:pt>
                <c:pt idx="757">
                  <c:v>2.429656974981877</c:v>
                </c:pt>
                <c:pt idx="758">
                  <c:v>2.432486414626378</c:v>
                </c:pt>
                <c:pt idx="759">
                  <c:v>2.43562028581063</c:v>
                </c:pt>
                <c:pt idx="760">
                  <c:v>2.43852413920025</c:v>
                </c:pt>
                <c:pt idx="761">
                  <c:v>2.44137517719536</c:v>
                </c:pt>
                <c:pt idx="762">
                  <c:v>2.44429554828016</c:v>
                </c:pt>
                <c:pt idx="763">
                  <c:v>2.44723337928481</c:v>
                </c:pt>
                <c:pt idx="764">
                  <c:v>2.45019905615891</c:v>
                </c:pt>
                <c:pt idx="765">
                  <c:v>2.45293242897391</c:v>
                </c:pt>
                <c:pt idx="766">
                  <c:v>2.45551610069879</c:v>
                </c:pt>
                <c:pt idx="767">
                  <c:v>2.45835312120267</c:v>
                </c:pt>
                <c:pt idx="768">
                  <c:v>2.461312429608979</c:v>
                </c:pt>
                <c:pt idx="769">
                  <c:v>2.46429722770753</c:v>
                </c:pt>
                <c:pt idx="770">
                  <c:v>2.46723033818613</c:v>
                </c:pt>
                <c:pt idx="771">
                  <c:v>2.47024609872363</c:v>
                </c:pt>
                <c:pt idx="772">
                  <c:v>2.47347683266394</c:v>
                </c:pt>
                <c:pt idx="773">
                  <c:v>2.476627004940858</c:v>
                </c:pt>
                <c:pt idx="774">
                  <c:v>2.47982628276469</c:v>
                </c:pt>
                <c:pt idx="775">
                  <c:v>2.48278364184971</c:v>
                </c:pt>
                <c:pt idx="776">
                  <c:v>2.485488904934763</c:v>
                </c:pt>
                <c:pt idx="777">
                  <c:v>2.48847304032472</c:v>
                </c:pt>
                <c:pt idx="778">
                  <c:v>2.49137441016287</c:v>
                </c:pt>
                <c:pt idx="779">
                  <c:v>2.494096225288239</c:v>
                </c:pt>
                <c:pt idx="780">
                  <c:v>2.4967339183137</c:v>
                </c:pt>
                <c:pt idx="781">
                  <c:v>2.49961873873068</c:v>
                </c:pt>
                <c:pt idx="782">
                  <c:v>2.50242782267347</c:v>
                </c:pt>
                <c:pt idx="783">
                  <c:v>2.50519292348152</c:v>
                </c:pt>
                <c:pt idx="784">
                  <c:v>2.50812264256242</c:v>
                </c:pt>
                <c:pt idx="785">
                  <c:v>2.51106521556197</c:v>
                </c:pt>
                <c:pt idx="786">
                  <c:v>2.514235430065863</c:v>
                </c:pt>
                <c:pt idx="787">
                  <c:v>2.51723514648146</c:v>
                </c:pt>
                <c:pt idx="788">
                  <c:v>2.52134016276667</c:v>
                </c:pt>
                <c:pt idx="789">
                  <c:v>2.52547211758118</c:v>
                </c:pt>
                <c:pt idx="790">
                  <c:v>2.52941753070885</c:v>
                </c:pt>
                <c:pt idx="791">
                  <c:v>2.53361006974389</c:v>
                </c:pt>
                <c:pt idx="792">
                  <c:v>2.53760739337635</c:v>
                </c:pt>
                <c:pt idx="793">
                  <c:v>2.541640339579958</c:v>
                </c:pt>
                <c:pt idx="794">
                  <c:v>2.54547785685335</c:v>
                </c:pt>
                <c:pt idx="795">
                  <c:v>2.54908240811484</c:v>
                </c:pt>
                <c:pt idx="796">
                  <c:v>2.55270859869054</c:v>
                </c:pt>
                <c:pt idx="797">
                  <c:v>2.55610723375734</c:v>
                </c:pt>
                <c:pt idx="798">
                  <c:v>2.55944920127656</c:v>
                </c:pt>
                <c:pt idx="799">
                  <c:v>2.56305521403241</c:v>
                </c:pt>
                <c:pt idx="800">
                  <c:v>2.566498663840679</c:v>
                </c:pt>
                <c:pt idx="801">
                  <c:v>2.56980203004723</c:v>
                </c:pt>
                <c:pt idx="802">
                  <c:v>2.57280075630893</c:v>
                </c:pt>
                <c:pt idx="803">
                  <c:v>2.575682823049497</c:v>
                </c:pt>
                <c:pt idx="804">
                  <c:v>2.57886500233047</c:v>
                </c:pt>
                <c:pt idx="805">
                  <c:v>2.58198341405113</c:v>
                </c:pt>
                <c:pt idx="806">
                  <c:v>2.58511084650479</c:v>
                </c:pt>
                <c:pt idx="807">
                  <c:v>2.58815815368174</c:v>
                </c:pt>
                <c:pt idx="808">
                  <c:v>2.59155074161502</c:v>
                </c:pt>
                <c:pt idx="809">
                  <c:v>2.59591771539375</c:v>
                </c:pt>
                <c:pt idx="810">
                  <c:v>2.60006629873769</c:v>
                </c:pt>
                <c:pt idx="811">
                  <c:v>2.60491362749924</c:v>
                </c:pt>
                <c:pt idx="812">
                  <c:v>2.60943190318556</c:v>
                </c:pt>
                <c:pt idx="813">
                  <c:v>2.614604848402</c:v>
                </c:pt>
                <c:pt idx="814">
                  <c:v>2.61956226040673</c:v>
                </c:pt>
                <c:pt idx="815">
                  <c:v>2.6241515530729</c:v>
                </c:pt>
                <c:pt idx="816">
                  <c:v>2.62896614339347</c:v>
                </c:pt>
                <c:pt idx="817">
                  <c:v>2.63400631913104</c:v>
                </c:pt>
                <c:pt idx="818">
                  <c:v>2.63888362768844</c:v>
                </c:pt>
                <c:pt idx="819">
                  <c:v>2.64337018574113</c:v>
                </c:pt>
                <c:pt idx="820">
                  <c:v>2.64899437244948</c:v>
                </c:pt>
                <c:pt idx="821">
                  <c:v>2.65528497485503</c:v>
                </c:pt>
                <c:pt idx="822">
                  <c:v>2.66182429481822</c:v>
                </c:pt>
                <c:pt idx="823">
                  <c:v>2.66818494738962</c:v>
                </c:pt>
                <c:pt idx="824">
                  <c:v>2.6745323661871</c:v>
                </c:pt>
                <c:pt idx="825">
                  <c:v>2.68108394702917</c:v>
                </c:pt>
                <c:pt idx="826">
                  <c:v>2.68832092877493</c:v>
                </c:pt>
                <c:pt idx="827">
                  <c:v>2.69511284266528</c:v>
                </c:pt>
                <c:pt idx="828">
                  <c:v>2.70201572627606</c:v>
                </c:pt>
                <c:pt idx="829">
                  <c:v>2.71082279679944</c:v>
                </c:pt>
                <c:pt idx="830">
                  <c:v>2.71922068973706</c:v>
                </c:pt>
                <c:pt idx="831">
                  <c:v>2.72780227868674</c:v>
                </c:pt>
                <c:pt idx="832">
                  <c:v>2.73603011449837</c:v>
                </c:pt>
                <c:pt idx="833">
                  <c:v>2.74478130249066</c:v>
                </c:pt>
                <c:pt idx="834">
                  <c:v>2.75320140665497</c:v>
                </c:pt>
                <c:pt idx="835">
                  <c:v>2.76213367676409</c:v>
                </c:pt>
                <c:pt idx="836">
                  <c:v>2.77129763958435</c:v>
                </c:pt>
                <c:pt idx="837">
                  <c:v>2.78129936824169</c:v>
                </c:pt>
                <c:pt idx="838">
                  <c:v>2.79301958579078</c:v>
                </c:pt>
                <c:pt idx="839">
                  <c:v>2.80475310949357</c:v>
                </c:pt>
                <c:pt idx="840">
                  <c:v>2.819554115523823</c:v>
                </c:pt>
                <c:pt idx="841">
                  <c:v>2.83403136561068</c:v>
                </c:pt>
                <c:pt idx="842">
                  <c:v>2.84939858336164</c:v>
                </c:pt>
                <c:pt idx="843">
                  <c:v>2.86583756047282</c:v>
                </c:pt>
                <c:pt idx="844">
                  <c:v>2.882572585308246</c:v>
                </c:pt>
                <c:pt idx="845">
                  <c:v>2.89928904630446</c:v>
                </c:pt>
                <c:pt idx="846">
                  <c:v>2.91569689519098</c:v>
                </c:pt>
                <c:pt idx="847">
                  <c:v>2.932088535709103</c:v>
                </c:pt>
                <c:pt idx="848">
                  <c:v>2.95004469066081</c:v>
                </c:pt>
                <c:pt idx="849">
                  <c:v>2.96962254148893</c:v>
                </c:pt>
                <c:pt idx="850">
                  <c:v>2.990873033582559</c:v>
                </c:pt>
                <c:pt idx="851">
                  <c:v>3.01386665509233</c:v>
                </c:pt>
                <c:pt idx="852">
                  <c:v>3.0386187774211</c:v>
                </c:pt>
                <c:pt idx="853">
                  <c:v>3.06602336899748</c:v>
                </c:pt>
                <c:pt idx="854">
                  <c:v>3.10092078244399</c:v>
                </c:pt>
                <c:pt idx="855">
                  <c:v>3.14590769581887</c:v>
                </c:pt>
                <c:pt idx="856">
                  <c:v>3.19477162985514</c:v>
                </c:pt>
                <c:pt idx="857">
                  <c:v>3.2600889746619</c:v>
                </c:pt>
                <c:pt idx="858">
                  <c:v>3.3326618467801</c:v>
                </c:pt>
                <c:pt idx="859">
                  <c:v>3.41571051062311</c:v>
                </c:pt>
                <c:pt idx="860">
                  <c:v>3.53180307378605</c:v>
                </c:pt>
                <c:pt idx="861">
                  <c:v>3.68354087634348</c:v>
                </c:pt>
                <c:pt idx="862">
                  <c:v>3.91378080383113</c:v>
                </c:pt>
                <c:pt idx="863">
                  <c:v>4.37929619246244</c:v>
                </c:pt>
                <c:pt idx="864">
                  <c:v>6.22688738015584</c:v>
                </c:pt>
                <c:pt idx="865">
                  <c:v>6.159688417397589</c:v>
                </c:pt>
                <c:pt idx="866">
                  <c:v>5.86862838282461</c:v>
                </c:pt>
                <c:pt idx="867">
                  <c:v>5.78640043865938</c:v>
                </c:pt>
                <c:pt idx="868">
                  <c:v>5.72410245569732</c:v>
                </c:pt>
                <c:pt idx="869">
                  <c:v>5.624802931673233</c:v>
                </c:pt>
                <c:pt idx="870">
                  <c:v>5.567924736878611</c:v>
                </c:pt>
                <c:pt idx="871">
                  <c:v>5.50558240339872</c:v>
                </c:pt>
                <c:pt idx="872">
                  <c:v>5.457484040317461</c:v>
                </c:pt>
                <c:pt idx="873">
                  <c:v>5.414705575073476</c:v>
                </c:pt>
                <c:pt idx="874">
                  <c:v>5.37512659355763</c:v>
                </c:pt>
                <c:pt idx="875">
                  <c:v>5.33865185105673</c:v>
                </c:pt>
                <c:pt idx="876">
                  <c:v>5.30445878721831</c:v>
                </c:pt>
                <c:pt idx="877">
                  <c:v>5.27893772437983</c:v>
                </c:pt>
                <c:pt idx="878">
                  <c:v>5.25545379139403</c:v>
                </c:pt>
                <c:pt idx="879">
                  <c:v>5.23551638237442</c:v>
                </c:pt>
                <c:pt idx="880">
                  <c:v>5.21354807463225</c:v>
                </c:pt>
                <c:pt idx="881">
                  <c:v>5.193811950928153</c:v>
                </c:pt>
                <c:pt idx="882">
                  <c:v>5.17655896367339</c:v>
                </c:pt>
                <c:pt idx="883">
                  <c:v>5.16332276794516</c:v>
                </c:pt>
                <c:pt idx="884">
                  <c:v>5.14926256642642</c:v>
                </c:pt>
                <c:pt idx="885">
                  <c:v>5.13579647508604</c:v>
                </c:pt>
                <c:pt idx="886">
                  <c:v>5.122189167812113</c:v>
                </c:pt>
                <c:pt idx="887">
                  <c:v>5.112898871622328</c:v>
                </c:pt>
                <c:pt idx="888">
                  <c:v>5.102818866669329</c:v>
                </c:pt>
                <c:pt idx="889">
                  <c:v>5.0920489552998</c:v>
                </c:pt>
                <c:pt idx="890">
                  <c:v>5.08318960251759</c:v>
                </c:pt>
                <c:pt idx="891">
                  <c:v>5.07583778241842</c:v>
                </c:pt>
                <c:pt idx="892">
                  <c:v>5.06835233223014</c:v>
                </c:pt>
                <c:pt idx="893">
                  <c:v>5.06118777494372</c:v>
                </c:pt>
                <c:pt idx="894">
                  <c:v>5.055205537396899</c:v>
                </c:pt>
                <c:pt idx="895">
                  <c:v>5.05073493198461</c:v>
                </c:pt>
                <c:pt idx="896">
                  <c:v>5.04623451127122</c:v>
                </c:pt>
                <c:pt idx="897">
                  <c:v>5.042784329076731</c:v>
                </c:pt>
                <c:pt idx="898">
                  <c:v>5.040039258936491</c:v>
                </c:pt>
                <c:pt idx="899">
                  <c:v>5.03784071094324</c:v>
                </c:pt>
                <c:pt idx="900">
                  <c:v>5.038117517431253</c:v>
                </c:pt>
                <c:pt idx="901">
                  <c:v>5.03697592756296</c:v>
                </c:pt>
                <c:pt idx="902">
                  <c:v>5.03639111996041</c:v>
                </c:pt>
                <c:pt idx="903">
                  <c:v>5.038284966704984</c:v>
                </c:pt>
                <c:pt idx="904">
                  <c:v>5.039188817659983</c:v>
                </c:pt>
                <c:pt idx="905">
                  <c:v>5.042215535868936</c:v>
                </c:pt>
                <c:pt idx="906">
                  <c:v>5.04364972276616</c:v>
                </c:pt>
                <c:pt idx="907">
                  <c:v>5.0462532068595</c:v>
                </c:pt>
                <c:pt idx="908">
                  <c:v>5.04937274939808</c:v>
                </c:pt>
                <c:pt idx="909">
                  <c:v>5.053563259818286</c:v>
                </c:pt>
                <c:pt idx="910">
                  <c:v>5.0584493633747</c:v>
                </c:pt>
                <c:pt idx="911">
                  <c:v>5.061041298945439</c:v>
                </c:pt>
                <c:pt idx="912">
                  <c:v>5.06687371125631</c:v>
                </c:pt>
                <c:pt idx="913">
                  <c:v>5.07496110477644</c:v>
                </c:pt>
                <c:pt idx="914">
                  <c:v>5.081518242136983</c:v>
                </c:pt>
                <c:pt idx="915">
                  <c:v>5.08749577032066</c:v>
                </c:pt>
                <c:pt idx="916">
                  <c:v>5.096574758527884</c:v>
                </c:pt>
                <c:pt idx="917">
                  <c:v>5.106984167433136</c:v>
                </c:pt>
                <c:pt idx="918">
                  <c:v>5.117163826715349</c:v>
                </c:pt>
                <c:pt idx="919">
                  <c:v>5.13076505241663</c:v>
                </c:pt>
                <c:pt idx="920">
                  <c:v>5.142464458052046</c:v>
                </c:pt>
                <c:pt idx="921">
                  <c:v>5.15409139274366</c:v>
                </c:pt>
                <c:pt idx="922">
                  <c:v>5.16976680276947</c:v>
                </c:pt>
                <c:pt idx="923">
                  <c:v>5.1862920772341</c:v>
                </c:pt>
                <c:pt idx="924">
                  <c:v>5.20146826671465</c:v>
                </c:pt>
                <c:pt idx="925">
                  <c:v>5.219888648451509</c:v>
                </c:pt>
                <c:pt idx="926">
                  <c:v>5.23904846714858</c:v>
                </c:pt>
                <c:pt idx="927">
                  <c:v>5.25978033538264</c:v>
                </c:pt>
                <c:pt idx="928">
                  <c:v>5.283951558895176</c:v>
                </c:pt>
                <c:pt idx="929">
                  <c:v>5.30756519526102</c:v>
                </c:pt>
                <c:pt idx="930">
                  <c:v>5.32905149266417</c:v>
                </c:pt>
                <c:pt idx="931">
                  <c:v>5.357544680171236</c:v>
                </c:pt>
                <c:pt idx="932">
                  <c:v>5.38479098393798</c:v>
                </c:pt>
                <c:pt idx="933">
                  <c:v>5.41132982169986</c:v>
                </c:pt>
                <c:pt idx="934">
                  <c:v>5.447522209625395</c:v>
                </c:pt>
                <c:pt idx="935">
                  <c:v>5.490101550905013</c:v>
                </c:pt>
                <c:pt idx="936">
                  <c:v>5.52573768566184</c:v>
                </c:pt>
                <c:pt idx="937">
                  <c:v>5.57047558255709</c:v>
                </c:pt>
                <c:pt idx="938">
                  <c:v>5.622432777025359</c:v>
                </c:pt>
                <c:pt idx="939">
                  <c:v>5.6719710320665</c:v>
                </c:pt>
                <c:pt idx="940">
                  <c:v>5.73808392025876</c:v>
                </c:pt>
                <c:pt idx="941">
                  <c:v>5.806081313485008</c:v>
                </c:pt>
                <c:pt idx="942">
                  <c:v>5.87834661038725</c:v>
                </c:pt>
                <c:pt idx="943">
                  <c:v>5.984105670487883</c:v>
                </c:pt>
                <c:pt idx="944">
                  <c:v>6.23283849183812</c:v>
                </c:pt>
                <c:pt idx="945">
                  <c:v>6.23544931002892</c:v>
                </c:pt>
                <c:pt idx="946">
                  <c:v>5.30888976224862</c:v>
                </c:pt>
                <c:pt idx="947">
                  <c:v>4.20979255136517</c:v>
                </c:pt>
                <c:pt idx="948">
                  <c:v>3.9241859748886</c:v>
                </c:pt>
                <c:pt idx="949">
                  <c:v>3.75414891178646</c:v>
                </c:pt>
                <c:pt idx="950">
                  <c:v>3.63004572769264</c:v>
                </c:pt>
                <c:pt idx="951">
                  <c:v>3.532057313239076</c:v>
                </c:pt>
                <c:pt idx="952">
                  <c:v>3.4525965104849</c:v>
                </c:pt>
                <c:pt idx="953">
                  <c:v>3.39172370405643</c:v>
                </c:pt>
                <c:pt idx="954">
                  <c:v>3.34931916353853</c:v>
                </c:pt>
                <c:pt idx="955">
                  <c:v>3.31175695758645</c:v>
                </c:pt>
                <c:pt idx="956">
                  <c:v>3.28919186898376</c:v>
                </c:pt>
                <c:pt idx="957">
                  <c:v>3.26654833372501</c:v>
                </c:pt>
                <c:pt idx="958">
                  <c:v>3.24446730503098</c:v>
                </c:pt>
                <c:pt idx="959">
                  <c:v>3.23186077299295</c:v>
                </c:pt>
                <c:pt idx="960">
                  <c:v>3.22003083913388</c:v>
                </c:pt>
                <c:pt idx="961">
                  <c:v>3.216883434985743</c:v>
                </c:pt>
                <c:pt idx="962">
                  <c:v>3.21232137033094</c:v>
                </c:pt>
                <c:pt idx="963">
                  <c:v>3.21235918548256</c:v>
                </c:pt>
                <c:pt idx="964">
                  <c:v>3.21356142511317</c:v>
                </c:pt>
                <c:pt idx="965">
                  <c:v>3.21612127908337</c:v>
                </c:pt>
                <c:pt idx="966">
                  <c:v>3.2180700812238</c:v>
                </c:pt>
                <c:pt idx="967">
                  <c:v>3.22591959183481</c:v>
                </c:pt>
                <c:pt idx="968">
                  <c:v>3.23347933630627</c:v>
                </c:pt>
                <c:pt idx="969">
                  <c:v>3.24002802909569</c:v>
                </c:pt>
                <c:pt idx="970">
                  <c:v>3.25467665377785</c:v>
                </c:pt>
                <c:pt idx="971">
                  <c:v>3.27537544180957</c:v>
                </c:pt>
                <c:pt idx="972">
                  <c:v>3.29859859839051</c:v>
                </c:pt>
                <c:pt idx="973">
                  <c:v>3.34026363697552</c:v>
                </c:pt>
                <c:pt idx="974">
                  <c:v>3.41035775121444</c:v>
                </c:pt>
                <c:pt idx="975">
                  <c:v>3.499598019690258</c:v>
                </c:pt>
                <c:pt idx="976">
                  <c:v>3.6217633085524</c:v>
                </c:pt>
                <c:pt idx="977">
                  <c:v>3.7960556706925</c:v>
                </c:pt>
                <c:pt idx="978">
                  <c:v>4.24689362442874</c:v>
                </c:pt>
                <c:pt idx="979">
                  <c:v>6.1847084224873</c:v>
                </c:pt>
                <c:pt idx="980">
                  <c:v>5.93012109578051</c:v>
                </c:pt>
                <c:pt idx="981">
                  <c:v>5.752132007601413</c:v>
                </c:pt>
                <c:pt idx="982">
                  <c:v>5.581124228781507</c:v>
                </c:pt>
                <c:pt idx="983">
                  <c:v>5.42469331786943</c:v>
                </c:pt>
                <c:pt idx="984">
                  <c:v>5.31089643571985</c:v>
                </c:pt>
                <c:pt idx="985">
                  <c:v>5.227768976389195</c:v>
                </c:pt>
                <c:pt idx="986">
                  <c:v>5.158276350511048</c:v>
                </c:pt>
                <c:pt idx="987">
                  <c:v>5.09754715585843</c:v>
                </c:pt>
                <c:pt idx="988">
                  <c:v>5.04682741310327</c:v>
                </c:pt>
                <c:pt idx="989">
                  <c:v>5.00128406400405</c:v>
                </c:pt>
                <c:pt idx="990">
                  <c:v>4.960817169508413</c:v>
                </c:pt>
                <c:pt idx="991">
                  <c:v>4.9264007762915</c:v>
                </c:pt>
                <c:pt idx="992">
                  <c:v>4.89515215076011</c:v>
                </c:pt>
                <c:pt idx="993">
                  <c:v>4.865407291046194</c:v>
                </c:pt>
                <c:pt idx="994">
                  <c:v>4.840936868740569</c:v>
                </c:pt>
                <c:pt idx="995">
                  <c:v>4.81739078613564</c:v>
                </c:pt>
                <c:pt idx="996">
                  <c:v>4.795116059945936</c:v>
                </c:pt>
                <c:pt idx="997">
                  <c:v>4.77626556110031</c:v>
                </c:pt>
                <c:pt idx="998">
                  <c:v>4.757258862041247</c:v>
                </c:pt>
                <c:pt idx="999">
                  <c:v>4.7410920259865</c:v>
                </c:pt>
                <c:pt idx="1000">
                  <c:v>4.725169976747783</c:v>
                </c:pt>
                <c:pt idx="1001">
                  <c:v>4.71093528161116</c:v>
                </c:pt>
                <c:pt idx="1002">
                  <c:v>4.69827200287918</c:v>
                </c:pt>
                <c:pt idx="1003">
                  <c:v>4.686017474996285</c:v>
                </c:pt>
                <c:pt idx="1004">
                  <c:v>4.6760537899481</c:v>
                </c:pt>
                <c:pt idx="1005">
                  <c:v>4.664578810280246</c:v>
                </c:pt>
                <c:pt idx="1006">
                  <c:v>4.654322271689804</c:v>
                </c:pt>
                <c:pt idx="1007">
                  <c:v>4.64507773344538</c:v>
                </c:pt>
                <c:pt idx="1008">
                  <c:v>4.63655857527968</c:v>
                </c:pt>
                <c:pt idx="1009">
                  <c:v>4.62982548486838</c:v>
                </c:pt>
                <c:pt idx="1010">
                  <c:v>4.622381620877977</c:v>
                </c:pt>
                <c:pt idx="1011">
                  <c:v>4.61482018770937</c:v>
                </c:pt>
                <c:pt idx="1012">
                  <c:v>4.6090334694734</c:v>
                </c:pt>
                <c:pt idx="1013">
                  <c:v>4.603930786328235</c:v>
                </c:pt>
                <c:pt idx="1014">
                  <c:v>4.59908866061036</c:v>
                </c:pt>
                <c:pt idx="1015">
                  <c:v>4.594578161459848</c:v>
                </c:pt>
                <c:pt idx="1016">
                  <c:v>4.59266179199013</c:v>
                </c:pt>
                <c:pt idx="1017">
                  <c:v>4.58889080582236</c:v>
                </c:pt>
                <c:pt idx="1018">
                  <c:v>4.58589878868737</c:v>
                </c:pt>
                <c:pt idx="1019">
                  <c:v>4.585585748310383</c:v>
                </c:pt>
                <c:pt idx="1020">
                  <c:v>4.58420661015408</c:v>
                </c:pt>
                <c:pt idx="1021">
                  <c:v>4.58137294426612</c:v>
                </c:pt>
                <c:pt idx="1022">
                  <c:v>4.58179718202756</c:v>
                </c:pt>
                <c:pt idx="1023">
                  <c:v>4.58086920325092</c:v>
                </c:pt>
                <c:pt idx="1024">
                  <c:v>4.58135770593298</c:v>
                </c:pt>
                <c:pt idx="1025">
                  <c:v>4.582517843996397</c:v>
                </c:pt>
                <c:pt idx="1026">
                  <c:v>4.582817046663735</c:v>
                </c:pt>
                <c:pt idx="1027">
                  <c:v>4.58607808122497</c:v>
                </c:pt>
                <c:pt idx="1028">
                  <c:v>4.5864340396643</c:v>
                </c:pt>
                <c:pt idx="1029">
                  <c:v>4.58975284492375</c:v>
                </c:pt>
                <c:pt idx="1030">
                  <c:v>4.59243660184458</c:v>
                </c:pt>
                <c:pt idx="1031">
                  <c:v>4.59437365029084</c:v>
                </c:pt>
                <c:pt idx="1032">
                  <c:v>4.597134809160649</c:v>
                </c:pt>
                <c:pt idx="1033">
                  <c:v>4.60286731295088</c:v>
                </c:pt>
                <c:pt idx="1034">
                  <c:v>4.6068810894232</c:v>
                </c:pt>
                <c:pt idx="1035">
                  <c:v>4.61183198903286</c:v>
                </c:pt>
                <c:pt idx="1036">
                  <c:v>4.617391746416241</c:v>
                </c:pt>
                <c:pt idx="1037">
                  <c:v>4.62142914255607</c:v>
                </c:pt>
                <c:pt idx="1038">
                  <c:v>4.627986775039379</c:v>
                </c:pt>
                <c:pt idx="1039">
                  <c:v>4.63444013783281</c:v>
                </c:pt>
                <c:pt idx="1040">
                  <c:v>4.64319502521157</c:v>
                </c:pt>
                <c:pt idx="1041">
                  <c:v>4.651698058225</c:v>
                </c:pt>
                <c:pt idx="1042">
                  <c:v>4.659011672557383</c:v>
                </c:pt>
                <c:pt idx="1043">
                  <c:v>4.66834195094216</c:v>
                </c:pt>
                <c:pt idx="1044">
                  <c:v>4.67877410002166</c:v>
                </c:pt>
                <c:pt idx="1045">
                  <c:v>4.69071016323184</c:v>
                </c:pt>
                <c:pt idx="1046">
                  <c:v>4.7006465729624</c:v>
                </c:pt>
                <c:pt idx="1047">
                  <c:v>4.712921950608536</c:v>
                </c:pt>
                <c:pt idx="1048">
                  <c:v>4.7270028971833</c:v>
                </c:pt>
                <c:pt idx="1049">
                  <c:v>4.73974395681026</c:v>
                </c:pt>
                <c:pt idx="1050">
                  <c:v>4.75455149406457</c:v>
                </c:pt>
                <c:pt idx="1051">
                  <c:v>4.77038828514005</c:v>
                </c:pt>
                <c:pt idx="1052">
                  <c:v>4.78825944268773</c:v>
                </c:pt>
                <c:pt idx="1053">
                  <c:v>4.80727201560345</c:v>
                </c:pt>
                <c:pt idx="1054">
                  <c:v>4.826580907234685</c:v>
                </c:pt>
                <c:pt idx="1055">
                  <c:v>4.84630888911708</c:v>
                </c:pt>
                <c:pt idx="1056">
                  <c:v>4.8699204485911</c:v>
                </c:pt>
                <c:pt idx="1057">
                  <c:v>4.89444383354269</c:v>
                </c:pt>
                <c:pt idx="1058">
                  <c:v>4.92034599229058</c:v>
                </c:pt>
                <c:pt idx="1059">
                  <c:v>4.95087194764832</c:v>
                </c:pt>
                <c:pt idx="1060">
                  <c:v>4.98236199269741</c:v>
                </c:pt>
                <c:pt idx="1061">
                  <c:v>5.01550243572198</c:v>
                </c:pt>
                <c:pt idx="1062">
                  <c:v>5.05535918462195</c:v>
                </c:pt>
                <c:pt idx="1063">
                  <c:v>5.09770865442176</c:v>
                </c:pt>
                <c:pt idx="1064">
                  <c:v>5.14360623153773</c:v>
                </c:pt>
                <c:pt idx="1065">
                  <c:v>5.20079789536001</c:v>
                </c:pt>
                <c:pt idx="1066">
                  <c:v>5.264175948245934</c:v>
                </c:pt>
                <c:pt idx="1067">
                  <c:v>5.33619319879736</c:v>
                </c:pt>
                <c:pt idx="1068">
                  <c:v>5.422892686456469</c:v>
                </c:pt>
                <c:pt idx="1069">
                  <c:v>5.54187802143486</c:v>
                </c:pt>
                <c:pt idx="1070">
                  <c:v>5.6889489933359</c:v>
                </c:pt>
                <c:pt idx="1071">
                  <c:v>5.797619316301779</c:v>
                </c:pt>
                <c:pt idx="1072">
                  <c:v>6.02296999083786</c:v>
                </c:pt>
                <c:pt idx="1073">
                  <c:v>4.25821822515179</c:v>
                </c:pt>
                <c:pt idx="1074">
                  <c:v>3.75375089011082</c:v>
                </c:pt>
                <c:pt idx="1075">
                  <c:v>3.52300731547631</c:v>
                </c:pt>
                <c:pt idx="1076">
                  <c:v>3.36786546093523</c:v>
                </c:pt>
                <c:pt idx="1077">
                  <c:v>3.26717216269771</c:v>
                </c:pt>
                <c:pt idx="1078">
                  <c:v>3.1852289686795</c:v>
                </c:pt>
                <c:pt idx="1079">
                  <c:v>3.12528874524534</c:v>
                </c:pt>
                <c:pt idx="1080">
                  <c:v>3.07507342564841</c:v>
                </c:pt>
                <c:pt idx="1081">
                  <c:v>3.05809206960026</c:v>
                </c:pt>
                <c:pt idx="1082">
                  <c:v>3.04930857382315</c:v>
                </c:pt>
                <c:pt idx="1083">
                  <c:v>3.04933547872851</c:v>
                </c:pt>
                <c:pt idx="1084">
                  <c:v>3.04912334984413</c:v>
                </c:pt>
                <c:pt idx="1085">
                  <c:v>3.04850166657126</c:v>
                </c:pt>
                <c:pt idx="1086">
                  <c:v>3.04884255156688</c:v>
                </c:pt>
                <c:pt idx="1087">
                  <c:v>3.05029214757656</c:v>
                </c:pt>
                <c:pt idx="1088">
                  <c:v>3.052355064333236</c:v>
                </c:pt>
                <c:pt idx="1089">
                  <c:v>3.05472886185122</c:v>
                </c:pt>
                <c:pt idx="1090">
                  <c:v>3.06095488628098</c:v>
                </c:pt>
                <c:pt idx="1091">
                  <c:v>3.0676668964526</c:v>
                </c:pt>
                <c:pt idx="1092">
                  <c:v>3.07596419389361</c:v>
                </c:pt>
                <c:pt idx="1093">
                  <c:v>3.08430016724535</c:v>
                </c:pt>
                <c:pt idx="1094">
                  <c:v>3.09231933116514</c:v>
                </c:pt>
                <c:pt idx="1095">
                  <c:v>3.10057415187296</c:v>
                </c:pt>
                <c:pt idx="1096">
                  <c:v>3.11019413618594</c:v>
                </c:pt>
                <c:pt idx="1097">
                  <c:v>3.1198172212092</c:v>
                </c:pt>
                <c:pt idx="1098">
                  <c:v>3.12979531886217</c:v>
                </c:pt>
                <c:pt idx="1099">
                  <c:v>3.14283419606233</c:v>
                </c:pt>
                <c:pt idx="1100">
                  <c:v>3.157448420553343</c:v>
                </c:pt>
                <c:pt idx="1101">
                  <c:v>3.17636734093324</c:v>
                </c:pt>
                <c:pt idx="1102">
                  <c:v>3.19657429672369</c:v>
                </c:pt>
                <c:pt idx="1103">
                  <c:v>3.22053533207193</c:v>
                </c:pt>
                <c:pt idx="1104">
                  <c:v>3.24713116505985</c:v>
                </c:pt>
                <c:pt idx="1105">
                  <c:v>3.27744554088504</c:v>
                </c:pt>
                <c:pt idx="1106">
                  <c:v>3.322842628709893</c:v>
                </c:pt>
                <c:pt idx="1107">
                  <c:v>3.371095944660843</c:v>
                </c:pt>
                <c:pt idx="1108">
                  <c:v>3.42143447737837</c:v>
                </c:pt>
                <c:pt idx="1109">
                  <c:v>3.47833062310114</c:v>
                </c:pt>
                <c:pt idx="1110">
                  <c:v>3.54232546406519</c:v>
                </c:pt>
                <c:pt idx="1111">
                  <c:v>3.6124841753449</c:v>
                </c:pt>
                <c:pt idx="1112">
                  <c:v>3.69409386208869</c:v>
                </c:pt>
                <c:pt idx="1113">
                  <c:v>3.79418009993004</c:v>
                </c:pt>
                <c:pt idx="1114">
                  <c:v>3.92366508965453</c:v>
                </c:pt>
                <c:pt idx="1115">
                  <c:v>4.094038957289749</c:v>
                </c:pt>
                <c:pt idx="1116">
                  <c:v>4.38826267586881</c:v>
                </c:pt>
                <c:pt idx="1117">
                  <c:v>5.44247764015812</c:v>
                </c:pt>
                <c:pt idx="1118">
                  <c:v>6.27382982721037</c:v>
                </c:pt>
                <c:pt idx="1119">
                  <c:v>6.302160457611039</c:v>
                </c:pt>
                <c:pt idx="1120">
                  <c:v>6.21490916390042</c:v>
                </c:pt>
                <c:pt idx="1121">
                  <c:v>6.032908506800569</c:v>
                </c:pt>
                <c:pt idx="1122">
                  <c:v>5.97699295520204</c:v>
                </c:pt>
                <c:pt idx="1123">
                  <c:v>5.918847556233485</c:v>
                </c:pt>
                <c:pt idx="1124">
                  <c:v>5.830194827134338</c:v>
                </c:pt>
                <c:pt idx="1125">
                  <c:v>5.80825201178304</c:v>
                </c:pt>
                <c:pt idx="1126">
                  <c:v>5.75664118821811</c:v>
                </c:pt>
                <c:pt idx="1127">
                  <c:v>5.71773348808653</c:v>
                </c:pt>
                <c:pt idx="1128">
                  <c:v>5.6919453011276</c:v>
                </c:pt>
                <c:pt idx="1129">
                  <c:v>5.65720793119053</c:v>
                </c:pt>
                <c:pt idx="1130">
                  <c:v>5.624972842155136</c:v>
                </c:pt>
                <c:pt idx="1131">
                  <c:v>5.606195865443809</c:v>
                </c:pt>
                <c:pt idx="1132">
                  <c:v>5.58395793327962</c:v>
                </c:pt>
                <c:pt idx="1133">
                  <c:v>5.569412869314696</c:v>
                </c:pt>
                <c:pt idx="1134">
                  <c:v>5.5531505824711</c:v>
                </c:pt>
                <c:pt idx="1135">
                  <c:v>5.540136528047653</c:v>
                </c:pt>
                <c:pt idx="1136">
                  <c:v>5.52247113410534</c:v>
                </c:pt>
                <c:pt idx="1137">
                  <c:v>5.51139951169191</c:v>
                </c:pt>
                <c:pt idx="1138">
                  <c:v>5.50209539100439</c:v>
                </c:pt>
                <c:pt idx="1139">
                  <c:v>5.49636672616197</c:v>
                </c:pt>
                <c:pt idx="1140">
                  <c:v>5.487498510148248</c:v>
                </c:pt>
                <c:pt idx="1141">
                  <c:v>5.48648768593688</c:v>
                </c:pt>
                <c:pt idx="1142">
                  <c:v>5.48436707116482</c:v>
                </c:pt>
                <c:pt idx="1143">
                  <c:v>5.47868836399681</c:v>
                </c:pt>
                <c:pt idx="1144">
                  <c:v>5.47613197375305</c:v>
                </c:pt>
                <c:pt idx="1145">
                  <c:v>5.47669286085167</c:v>
                </c:pt>
                <c:pt idx="1146">
                  <c:v>5.47752251098231</c:v>
                </c:pt>
                <c:pt idx="1147">
                  <c:v>5.47908579262162</c:v>
                </c:pt>
                <c:pt idx="1148">
                  <c:v>5.48263121070201</c:v>
                </c:pt>
                <c:pt idx="1149">
                  <c:v>5.48986548478433</c:v>
                </c:pt>
                <c:pt idx="1150">
                  <c:v>5.494912998945924</c:v>
                </c:pt>
                <c:pt idx="1151">
                  <c:v>5.500775357278213</c:v>
                </c:pt>
                <c:pt idx="1152">
                  <c:v>5.51000441738886</c:v>
                </c:pt>
                <c:pt idx="1153">
                  <c:v>5.519582828186239</c:v>
                </c:pt>
                <c:pt idx="1154">
                  <c:v>5.52942193955863</c:v>
                </c:pt>
                <c:pt idx="1155">
                  <c:v>5.5436341187222</c:v>
                </c:pt>
                <c:pt idx="1156">
                  <c:v>5.55040575297712</c:v>
                </c:pt>
                <c:pt idx="1157">
                  <c:v>5.57000029107399</c:v>
                </c:pt>
                <c:pt idx="1158">
                  <c:v>5.587011899516225</c:v>
                </c:pt>
                <c:pt idx="1159">
                  <c:v>5.605719443895047</c:v>
                </c:pt>
                <c:pt idx="1160">
                  <c:v>5.623977578482529</c:v>
                </c:pt>
                <c:pt idx="1161">
                  <c:v>5.652418264441343</c:v>
                </c:pt>
                <c:pt idx="1162">
                  <c:v>5.68061866233756</c:v>
                </c:pt>
                <c:pt idx="1163">
                  <c:v>5.717819202223278</c:v>
                </c:pt>
                <c:pt idx="1164">
                  <c:v>5.75310792582205</c:v>
                </c:pt>
                <c:pt idx="1165">
                  <c:v>5.765958524432928</c:v>
                </c:pt>
                <c:pt idx="1166">
                  <c:v>5.81586925599563</c:v>
                </c:pt>
                <c:pt idx="1167">
                  <c:v>5.88036410434562</c:v>
                </c:pt>
                <c:pt idx="1168">
                  <c:v>5.91795212044377</c:v>
                </c:pt>
                <c:pt idx="1169">
                  <c:v>6.01062409878042</c:v>
                </c:pt>
                <c:pt idx="1170">
                  <c:v>6.03841670469262</c:v>
                </c:pt>
                <c:pt idx="1171">
                  <c:v>6.250505163645697</c:v>
                </c:pt>
                <c:pt idx="1172">
                  <c:v>6.1360213152075</c:v>
                </c:pt>
                <c:pt idx="1173">
                  <c:v>6.30126283991412</c:v>
                </c:pt>
                <c:pt idx="1174">
                  <c:v>6.38824016607104</c:v>
                </c:pt>
                <c:pt idx="1175">
                  <c:v>4.78306888271486</c:v>
                </c:pt>
                <c:pt idx="1176">
                  <c:v>4.29460323423884</c:v>
                </c:pt>
                <c:pt idx="1177">
                  <c:v>4.06350063371065</c:v>
                </c:pt>
                <c:pt idx="1178">
                  <c:v>3.90560923899585</c:v>
                </c:pt>
                <c:pt idx="1179">
                  <c:v>3.7861394583323</c:v>
                </c:pt>
                <c:pt idx="1180">
                  <c:v>3.69154593473035</c:v>
                </c:pt>
                <c:pt idx="1181">
                  <c:v>3.61273140145724</c:v>
                </c:pt>
                <c:pt idx="1182">
                  <c:v>3.5429014473068</c:v>
                </c:pt>
                <c:pt idx="1183">
                  <c:v>3.47976165409767</c:v>
                </c:pt>
                <c:pt idx="1184">
                  <c:v>3.422052430194153</c:v>
                </c:pt>
                <c:pt idx="1185">
                  <c:v>3.36855430304831</c:v>
                </c:pt>
                <c:pt idx="1186">
                  <c:v>3.31813328632803</c:v>
                </c:pt>
                <c:pt idx="1187">
                  <c:v>3.272208404516243</c:v>
                </c:pt>
                <c:pt idx="1188">
                  <c:v>3.22915549656465</c:v>
                </c:pt>
                <c:pt idx="1189">
                  <c:v>3.19256408626448</c:v>
                </c:pt>
                <c:pt idx="1190">
                  <c:v>3.15712845337056</c:v>
                </c:pt>
                <c:pt idx="1191">
                  <c:v>3.12480198433226</c:v>
                </c:pt>
                <c:pt idx="1192">
                  <c:v>3.09332406847139</c:v>
                </c:pt>
                <c:pt idx="1193">
                  <c:v>3.06247488651782</c:v>
                </c:pt>
                <c:pt idx="1194">
                  <c:v>3.03268758008999</c:v>
                </c:pt>
                <c:pt idx="1195">
                  <c:v>3.0036946229336</c:v>
                </c:pt>
                <c:pt idx="1196">
                  <c:v>2.97542936995259</c:v>
                </c:pt>
                <c:pt idx="1197">
                  <c:v>2.94742301405431</c:v>
                </c:pt>
                <c:pt idx="1198">
                  <c:v>2.92133261105515</c:v>
                </c:pt>
                <c:pt idx="1199">
                  <c:v>2.89625031274238</c:v>
                </c:pt>
                <c:pt idx="1200">
                  <c:v>2.87435188016167</c:v>
                </c:pt>
                <c:pt idx="1201">
                  <c:v>2.85319065667184</c:v>
                </c:pt>
                <c:pt idx="1202">
                  <c:v>2.834260510269223</c:v>
                </c:pt>
                <c:pt idx="1203">
                  <c:v>2.815879203785097</c:v>
                </c:pt>
                <c:pt idx="1204">
                  <c:v>2.79815706502117</c:v>
                </c:pt>
                <c:pt idx="1205">
                  <c:v>2.78824637396031</c:v>
                </c:pt>
                <c:pt idx="1206">
                  <c:v>2.77797244472955</c:v>
                </c:pt>
                <c:pt idx="1207">
                  <c:v>2.76735527690934</c:v>
                </c:pt>
                <c:pt idx="1208">
                  <c:v>2.75738528448045</c:v>
                </c:pt>
                <c:pt idx="1209">
                  <c:v>2.74814286272858</c:v>
                </c:pt>
                <c:pt idx="1210">
                  <c:v>2.7384402466713</c:v>
                </c:pt>
                <c:pt idx="1211">
                  <c:v>2.72950330300073</c:v>
                </c:pt>
                <c:pt idx="1212">
                  <c:v>2.72043822086628</c:v>
                </c:pt>
                <c:pt idx="1213">
                  <c:v>2.71232208403095</c:v>
                </c:pt>
                <c:pt idx="1214">
                  <c:v>2.70397378018613</c:v>
                </c:pt>
                <c:pt idx="1215">
                  <c:v>2.69771605386808</c:v>
                </c:pt>
                <c:pt idx="1216">
                  <c:v>2.691296890448858</c:v>
                </c:pt>
                <c:pt idx="1217">
                  <c:v>2.68477425782409</c:v>
                </c:pt>
                <c:pt idx="1218">
                  <c:v>2.6799844374984</c:v>
                </c:pt>
                <c:pt idx="1219">
                  <c:v>2.675659093833573</c:v>
                </c:pt>
                <c:pt idx="1220">
                  <c:v>2.67116615419727</c:v>
                </c:pt>
                <c:pt idx="1221">
                  <c:v>2.66661238211393</c:v>
                </c:pt>
                <c:pt idx="1222">
                  <c:v>2.66331277144802</c:v>
                </c:pt>
                <c:pt idx="1223">
                  <c:v>2.65972924093098</c:v>
                </c:pt>
                <c:pt idx="1224">
                  <c:v>2.656342521413836</c:v>
                </c:pt>
                <c:pt idx="1225">
                  <c:v>2.65277598499043</c:v>
                </c:pt>
                <c:pt idx="1226">
                  <c:v>2.64918660372354</c:v>
                </c:pt>
                <c:pt idx="1227">
                  <c:v>2.64609434300053</c:v>
                </c:pt>
                <c:pt idx="1228">
                  <c:v>2.64277279109156</c:v>
                </c:pt>
                <c:pt idx="1229">
                  <c:v>2.63969861227095</c:v>
                </c:pt>
                <c:pt idx="1230">
                  <c:v>2.63689104006981</c:v>
                </c:pt>
                <c:pt idx="1231">
                  <c:v>2.63381713855252</c:v>
                </c:pt>
                <c:pt idx="1232">
                  <c:v>2.63131378501977</c:v>
                </c:pt>
                <c:pt idx="1233">
                  <c:v>2.62857376167808</c:v>
                </c:pt>
                <c:pt idx="1234">
                  <c:v>2.62581109959402</c:v>
                </c:pt>
                <c:pt idx="1235">
                  <c:v>2.62321634606807</c:v>
                </c:pt>
                <c:pt idx="1236">
                  <c:v>2.620564666643</c:v>
                </c:pt>
                <c:pt idx="1237">
                  <c:v>2.61857407210082</c:v>
                </c:pt>
                <c:pt idx="1238">
                  <c:v>2.61636107955865</c:v>
                </c:pt>
                <c:pt idx="1239">
                  <c:v>2.61409839935706</c:v>
                </c:pt>
                <c:pt idx="1240">
                  <c:v>2.61191372533759</c:v>
                </c:pt>
                <c:pt idx="1241">
                  <c:v>2.60963974238059</c:v>
                </c:pt>
                <c:pt idx="1242">
                  <c:v>2.60722182192726</c:v>
                </c:pt>
                <c:pt idx="1243">
                  <c:v>2.60501121201898</c:v>
                </c:pt>
                <c:pt idx="1244">
                  <c:v>2.60269382870701</c:v>
                </c:pt>
                <c:pt idx="1245">
                  <c:v>2.60030932233236</c:v>
                </c:pt>
                <c:pt idx="1246">
                  <c:v>2.59790479922468</c:v>
                </c:pt>
                <c:pt idx="1247">
                  <c:v>2.59548801981744</c:v>
                </c:pt>
                <c:pt idx="1248">
                  <c:v>2.5931509842289</c:v>
                </c:pt>
                <c:pt idx="1249">
                  <c:v>2.59070340689143</c:v>
                </c:pt>
                <c:pt idx="1250">
                  <c:v>2.58809119728741</c:v>
                </c:pt>
                <c:pt idx="1251">
                  <c:v>2.58574985304713</c:v>
                </c:pt>
                <c:pt idx="1252">
                  <c:v>2.58376352449169</c:v>
                </c:pt>
                <c:pt idx="1253">
                  <c:v>2.58154838924165</c:v>
                </c:pt>
                <c:pt idx="1254">
                  <c:v>2.579428089725678</c:v>
                </c:pt>
                <c:pt idx="1255">
                  <c:v>2.57709628820538</c:v>
                </c:pt>
                <c:pt idx="1256">
                  <c:v>2.57477742911575</c:v>
                </c:pt>
                <c:pt idx="1257">
                  <c:v>2.572246190954516</c:v>
                </c:pt>
                <c:pt idx="1258">
                  <c:v>2.56964158393559</c:v>
                </c:pt>
                <c:pt idx="1259">
                  <c:v>2.56689387183368</c:v>
                </c:pt>
                <c:pt idx="1260">
                  <c:v>2.56387728443413</c:v>
                </c:pt>
                <c:pt idx="1261">
                  <c:v>2.56135988663039</c:v>
                </c:pt>
                <c:pt idx="1262">
                  <c:v>2.55908320770264</c:v>
                </c:pt>
                <c:pt idx="1263">
                  <c:v>2.55687757454509</c:v>
                </c:pt>
                <c:pt idx="1264">
                  <c:v>2.5548393459759</c:v>
                </c:pt>
                <c:pt idx="1265">
                  <c:v>2.55332414800046</c:v>
                </c:pt>
                <c:pt idx="1266">
                  <c:v>2.55178172410295</c:v>
                </c:pt>
                <c:pt idx="1267">
                  <c:v>2.55031954275454</c:v>
                </c:pt>
                <c:pt idx="1268">
                  <c:v>2.54880786478608</c:v>
                </c:pt>
                <c:pt idx="1269">
                  <c:v>2.547748213363858</c:v>
                </c:pt>
                <c:pt idx="1270">
                  <c:v>2.54726820048363</c:v>
                </c:pt>
                <c:pt idx="1271">
                  <c:v>2.5470720887486</c:v>
                </c:pt>
                <c:pt idx="1272">
                  <c:v>2.54682298157106</c:v>
                </c:pt>
                <c:pt idx="1273">
                  <c:v>2.54673090317531</c:v>
                </c:pt>
                <c:pt idx="1274">
                  <c:v>2.5465596464616</c:v>
                </c:pt>
                <c:pt idx="1275">
                  <c:v>2.54660704111469</c:v>
                </c:pt>
                <c:pt idx="1276">
                  <c:v>2.546869028090839</c:v>
                </c:pt>
                <c:pt idx="1277">
                  <c:v>2.54705494657647</c:v>
                </c:pt>
                <c:pt idx="1278">
                  <c:v>2.54723971974714</c:v>
                </c:pt>
                <c:pt idx="1279">
                  <c:v>2.54744754953268</c:v>
                </c:pt>
                <c:pt idx="1280">
                  <c:v>2.547808923060823</c:v>
                </c:pt>
                <c:pt idx="1281">
                  <c:v>2.54821617331966</c:v>
                </c:pt>
                <c:pt idx="1282">
                  <c:v>2.54852581626875</c:v>
                </c:pt>
                <c:pt idx="1283">
                  <c:v>2.54868448442704</c:v>
                </c:pt>
                <c:pt idx="1284">
                  <c:v>2.54874762989556</c:v>
                </c:pt>
                <c:pt idx="1285">
                  <c:v>2.54883767800111</c:v>
                </c:pt>
                <c:pt idx="1286">
                  <c:v>2.5489019216785</c:v>
                </c:pt>
                <c:pt idx="1287">
                  <c:v>2.5489495726492</c:v>
                </c:pt>
                <c:pt idx="1288">
                  <c:v>2.54895618271289</c:v>
                </c:pt>
                <c:pt idx="1289">
                  <c:v>2.54900922058696</c:v>
                </c:pt>
                <c:pt idx="1290">
                  <c:v>2.54953595370815</c:v>
                </c:pt>
                <c:pt idx="1291">
                  <c:v>2.54996254630357</c:v>
                </c:pt>
                <c:pt idx="1292">
                  <c:v>2.55043798981749</c:v>
                </c:pt>
                <c:pt idx="1293">
                  <c:v>2.55094962644437</c:v>
                </c:pt>
                <c:pt idx="1294">
                  <c:v>2.55134422193098</c:v>
                </c:pt>
                <c:pt idx="1295">
                  <c:v>2.55182659724391</c:v>
                </c:pt>
                <c:pt idx="1296">
                  <c:v>2.55243376863646</c:v>
                </c:pt>
                <c:pt idx="1297">
                  <c:v>2.55308570726694</c:v>
                </c:pt>
                <c:pt idx="1298">
                  <c:v>2.55358975368507</c:v>
                </c:pt>
                <c:pt idx="1299">
                  <c:v>2.55418072634195</c:v>
                </c:pt>
                <c:pt idx="1300">
                  <c:v>2.55499192071438</c:v>
                </c:pt>
                <c:pt idx="1301">
                  <c:v>2.55597082646657</c:v>
                </c:pt>
                <c:pt idx="1302">
                  <c:v>2.556829671914798</c:v>
                </c:pt>
                <c:pt idx="1303">
                  <c:v>2.55770559036979</c:v>
                </c:pt>
                <c:pt idx="1304">
                  <c:v>2.5586816781143</c:v>
                </c:pt>
                <c:pt idx="1305">
                  <c:v>2.55950952143121</c:v>
                </c:pt>
                <c:pt idx="1306">
                  <c:v>2.56042858878689</c:v>
                </c:pt>
                <c:pt idx="1307">
                  <c:v>2.56118719134326</c:v>
                </c:pt>
                <c:pt idx="1308">
                  <c:v>2.56182596883047</c:v>
                </c:pt>
                <c:pt idx="1309">
                  <c:v>2.56238180621584</c:v>
                </c:pt>
                <c:pt idx="1310">
                  <c:v>2.56280423011287</c:v>
                </c:pt>
                <c:pt idx="1311">
                  <c:v>2.56310110849779</c:v>
                </c:pt>
                <c:pt idx="1312">
                  <c:v>2.56335591891722</c:v>
                </c:pt>
                <c:pt idx="1313">
                  <c:v>2.56378533618598</c:v>
                </c:pt>
                <c:pt idx="1314">
                  <c:v>2.56415197245728</c:v>
                </c:pt>
                <c:pt idx="1315">
                  <c:v>2.56457580378702</c:v>
                </c:pt>
                <c:pt idx="1316">
                  <c:v>2.56524097408395</c:v>
                </c:pt>
                <c:pt idx="1317">
                  <c:v>2.56572929677463</c:v>
                </c:pt>
                <c:pt idx="1318">
                  <c:v>2.56620441309595</c:v>
                </c:pt>
                <c:pt idx="1319">
                  <c:v>2.56674266390256</c:v>
                </c:pt>
                <c:pt idx="1320">
                  <c:v>2.56717223846734</c:v>
                </c:pt>
                <c:pt idx="1321">
                  <c:v>2.5675051664907</c:v>
                </c:pt>
                <c:pt idx="1322">
                  <c:v>2.56774909076532</c:v>
                </c:pt>
                <c:pt idx="1323">
                  <c:v>2.56792698509552</c:v>
                </c:pt>
                <c:pt idx="1324">
                  <c:v>2.56804920925625</c:v>
                </c:pt>
                <c:pt idx="1325">
                  <c:v>2.56834407003703</c:v>
                </c:pt>
                <c:pt idx="1326">
                  <c:v>2.56854938562936</c:v>
                </c:pt>
                <c:pt idx="1327">
                  <c:v>2.56868208045594</c:v>
                </c:pt>
                <c:pt idx="1328">
                  <c:v>2.56892103336187</c:v>
                </c:pt>
                <c:pt idx="1329">
                  <c:v>2.56906414622163</c:v>
                </c:pt>
                <c:pt idx="1330">
                  <c:v>2.5691419202286</c:v>
                </c:pt>
                <c:pt idx="1331">
                  <c:v>2.56915287089678</c:v>
                </c:pt>
                <c:pt idx="1332">
                  <c:v>2.56899652796982</c:v>
                </c:pt>
                <c:pt idx="1333">
                  <c:v>2.56884297704509</c:v>
                </c:pt>
                <c:pt idx="1334">
                  <c:v>2.56856659345824</c:v>
                </c:pt>
                <c:pt idx="1335">
                  <c:v>2.5682455465911</c:v>
                </c:pt>
                <c:pt idx="1336">
                  <c:v>2.56782309751493</c:v>
                </c:pt>
                <c:pt idx="1337">
                  <c:v>2.56749457814483</c:v>
                </c:pt>
                <c:pt idx="1338">
                  <c:v>2.56702910656589</c:v>
                </c:pt>
                <c:pt idx="1339">
                  <c:v>2.56642072158602</c:v>
                </c:pt>
                <c:pt idx="1340">
                  <c:v>2.56578713981332</c:v>
                </c:pt>
                <c:pt idx="1341">
                  <c:v>2.56531615087442</c:v>
                </c:pt>
                <c:pt idx="1342">
                  <c:v>2.56481027526353</c:v>
                </c:pt>
                <c:pt idx="1343">
                  <c:v>2.56447972458515</c:v>
                </c:pt>
                <c:pt idx="1344">
                  <c:v>2.56407699689999</c:v>
                </c:pt>
                <c:pt idx="1345">
                  <c:v>2.56360277003929</c:v>
                </c:pt>
                <c:pt idx="1346">
                  <c:v>2.56325375439228</c:v>
                </c:pt>
                <c:pt idx="1347">
                  <c:v>2.56292406834973</c:v>
                </c:pt>
                <c:pt idx="1348">
                  <c:v>2.56256719067215</c:v>
                </c:pt>
                <c:pt idx="1349">
                  <c:v>2.562112513353199</c:v>
                </c:pt>
                <c:pt idx="1350">
                  <c:v>2.56178749217494</c:v>
                </c:pt>
                <c:pt idx="1351">
                  <c:v>2.56175218532164</c:v>
                </c:pt>
                <c:pt idx="1352">
                  <c:v>2.56161272756515</c:v>
                </c:pt>
                <c:pt idx="1353">
                  <c:v>2.56174664414787</c:v>
                </c:pt>
                <c:pt idx="1354">
                  <c:v>2.56173382055969</c:v>
                </c:pt>
                <c:pt idx="1355">
                  <c:v>2.56161082833614</c:v>
                </c:pt>
                <c:pt idx="1356">
                  <c:v>2.56132113491728</c:v>
                </c:pt>
                <c:pt idx="1357">
                  <c:v>2.56094360533268</c:v>
                </c:pt>
                <c:pt idx="1358">
                  <c:v>2.5604833621946</c:v>
                </c:pt>
                <c:pt idx="1359">
                  <c:v>2.55987855445087</c:v>
                </c:pt>
                <c:pt idx="1360">
                  <c:v>2.55935865802538</c:v>
                </c:pt>
                <c:pt idx="1361">
                  <c:v>2.559002337188873</c:v>
                </c:pt>
                <c:pt idx="1362">
                  <c:v>2.5585004587161</c:v>
                </c:pt>
                <c:pt idx="1363">
                  <c:v>2.55844232107254</c:v>
                </c:pt>
                <c:pt idx="1364">
                  <c:v>2.55855483231201</c:v>
                </c:pt>
                <c:pt idx="1365">
                  <c:v>2.55862665989572</c:v>
                </c:pt>
                <c:pt idx="1366">
                  <c:v>2.55853015905632</c:v>
                </c:pt>
                <c:pt idx="1367">
                  <c:v>2.55843305119474</c:v>
                </c:pt>
                <c:pt idx="1368">
                  <c:v>2.5581581871254</c:v>
                </c:pt>
                <c:pt idx="1369">
                  <c:v>2.5582012115007</c:v>
                </c:pt>
                <c:pt idx="1370">
                  <c:v>2.55808690794273</c:v>
                </c:pt>
                <c:pt idx="1371">
                  <c:v>2.55796023571268</c:v>
                </c:pt>
                <c:pt idx="1372">
                  <c:v>2.5577590801761</c:v>
                </c:pt>
                <c:pt idx="1373">
                  <c:v>2.55744905637288</c:v>
                </c:pt>
                <c:pt idx="1374">
                  <c:v>2.55709664768469</c:v>
                </c:pt>
                <c:pt idx="1375">
                  <c:v>2.55689902285998</c:v>
                </c:pt>
                <c:pt idx="1376">
                  <c:v>2.55663248144151</c:v>
                </c:pt>
                <c:pt idx="1377">
                  <c:v>2.5563237296004</c:v>
                </c:pt>
                <c:pt idx="1378">
                  <c:v>2.55607051051271</c:v>
                </c:pt>
                <c:pt idx="1379">
                  <c:v>2.55576340700673</c:v>
                </c:pt>
                <c:pt idx="1380">
                  <c:v>2.555342624963463</c:v>
                </c:pt>
                <c:pt idx="1381">
                  <c:v>2.55480241816704</c:v>
                </c:pt>
                <c:pt idx="1382">
                  <c:v>2.55411320811834</c:v>
                </c:pt>
                <c:pt idx="1383">
                  <c:v>2.55330147808085</c:v>
                </c:pt>
                <c:pt idx="1384">
                  <c:v>2.55248986758219</c:v>
                </c:pt>
                <c:pt idx="1385">
                  <c:v>2.55157505804462</c:v>
                </c:pt>
                <c:pt idx="1386">
                  <c:v>2.55069751412941</c:v>
                </c:pt>
                <c:pt idx="1387">
                  <c:v>2.54969837910436</c:v>
                </c:pt>
                <c:pt idx="1388">
                  <c:v>2.5486983111168</c:v>
                </c:pt>
                <c:pt idx="1389">
                  <c:v>2.54820389654362</c:v>
                </c:pt>
                <c:pt idx="1390">
                  <c:v>2.54762758569315</c:v>
                </c:pt>
                <c:pt idx="1391">
                  <c:v>2.54709474194248</c:v>
                </c:pt>
                <c:pt idx="1392">
                  <c:v>2.5466076526924</c:v>
                </c:pt>
                <c:pt idx="1393">
                  <c:v>2.54612691265813</c:v>
                </c:pt>
                <c:pt idx="1394">
                  <c:v>2.5456680626381</c:v>
                </c:pt>
                <c:pt idx="1395">
                  <c:v>2.54544446122763</c:v>
                </c:pt>
                <c:pt idx="1396">
                  <c:v>2.545163368807</c:v>
                </c:pt>
                <c:pt idx="1397">
                  <c:v>2.544845605978143</c:v>
                </c:pt>
                <c:pt idx="1398">
                  <c:v>2.54462090553977</c:v>
                </c:pt>
                <c:pt idx="1399">
                  <c:v>2.54425533079332</c:v>
                </c:pt>
                <c:pt idx="1400">
                  <c:v>2.54380954236416</c:v>
                </c:pt>
                <c:pt idx="1401">
                  <c:v>2.54333735090703</c:v>
                </c:pt>
                <c:pt idx="1402">
                  <c:v>2.54279701069802</c:v>
                </c:pt>
                <c:pt idx="1403">
                  <c:v>2.54241434166437</c:v>
                </c:pt>
                <c:pt idx="1404">
                  <c:v>2.54192793300452</c:v>
                </c:pt>
                <c:pt idx="1405">
                  <c:v>2.54133692486231</c:v>
                </c:pt>
                <c:pt idx="1406">
                  <c:v>2.54063073555272</c:v>
                </c:pt>
                <c:pt idx="1407">
                  <c:v>2.539910938043199</c:v>
                </c:pt>
                <c:pt idx="1408">
                  <c:v>2.53905707711104</c:v>
                </c:pt>
                <c:pt idx="1409">
                  <c:v>2.53812046969925</c:v>
                </c:pt>
                <c:pt idx="1410">
                  <c:v>2.53705603291799</c:v>
                </c:pt>
                <c:pt idx="1411">
                  <c:v>2.53592318366975</c:v>
                </c:pt>
                <c:pt idx="1412">
                  <c:v>2.53495355957396</c:v>
                </c:pt>
                <c:pt idx="1413">
                  <c:v>2.53388585940313</c:v>
                </c:pt>
                <c:pt idx="1414">
                  <c:v>2.53301707716936</c:v>
                </c:pt>
                <c:pt idx="1415">
                  <c:v>2.53206529758559</c:v>
                </c:pt>
                <c:pt idx="1416">
                  <c:v>2.53095761630592</c:v>
                </c:pt>
                <c:pt idx="1417">
                  <c:v>2.529959419603137</c:v>
                </c:pt>
                <c:pt idx="1418">
                  <c:v>2.52883991772105</c:v>
                </c:pt>
                <c:pt idx="1419">
                  <c:v>2.52755907712519</c:v>
                </c:pt>
                <c:pt idx="1420">
                  <c:v>2.52622933489299</c:v>
                </c:pt>
                <c:pt idx="1421">
                  <c:v>2.52482308465336</c:v>
                </c:pt>
                <c:pt idx="1422">
                  <c:v>2.52331151814099</c:v>
                </c:pt>
                <c:pt idx="1423">
                  <c:v>2.52171307224734</c:v>
                </c:pt>
                <c:pt idx="1424">
                  <c:v>2.51999866551774</c:v>
                </c:pt>
                <c:pt idx="1425">
                  <c:v>2.51828312159379</c:v>
                </c:pt>
                <c:pt idx="1426">
                  <c:v>2.51661927379593</c:v>
                </c:pt>
                <c:pt idx="1427">
                  <c:v>2.5149002296512</c:v>
                </c:pt>
                <c:pt idx="1428">
                  <c:v>2.51315766809053</c:v>
                </c:pt>
                <c:pt idx="1429">
                  <c:v>2.511368495319998</c:v>
                </c:pt>
                <c:pt idx="1430">
                  <c:v>2.50960646024118</c:v>
                </c:pt>
                <c:pt idx="1431">
                  <c:v>2.50780064597802</c:v>
                </c:pt>
                <c:pt idx="1432">
                  <c:v>2.50579919505299</c:v>
                </c:pt>
                <c:pt idx="1433">
                  <c:v>2.50366604800358</c:v>
                </c:pt>
                <c:pt idx="1434">
                  <c:v>2.501468494789143</c:v>
                </c:pt>
                <c:pt idx="1435">
                  <c:v>2.49913175975696</c:v>
                </c:pt>
                <c:pt idx="1436">
                  <c:v>2.49725001061181</c:v>
                </c:pt>
                <c:pt idx="1437">
                  <c:v>2.49538494033721</c:v>
                </c:pt>
                <c:pt idx="1438">
                  <c:v>2.49338661043476</c:v>
                </c:pt>
                <c:pt idx="1439">
                  <c:v>2.49138814317361</c:v>
                </c:pt>
                <c:pt idx="1440">
                  <c:v>2.48974193339053</c:v>
                </c:pt>
                <c:pt idx="1441">
                  <c:v>2.48798369844422</c:v>
                </c:pt>
                <c:pt idx="1442">
                  <c:v>2.48684701603437</c:v>
                </c:pt>
                <c:pt idx="1443">
                  <c:v>2.48578214422577</c:v>
                </c:pt>
                <c:pt idx="1444">
                  <c:v>2.48480182416184</c:v>
                </c:pt>
                <c:pt idx="1445">
                  <c:v>2.48428017276647</c:v>
                </c:pt>
                <c:pt idx="1446">
                  <c:v>2.48369366610686</c:v>
                </c:pt>
                <c:pt idx="1447">
                  <c:v>2.48329966519573</c:v>
                </c:pt>
                <c:pt idx="1448">
                  <c:v>2.48293005251112</c:v>
                </c:pt>
                <c:pt idx="1449">
                  <c:v>2.482766878404</c:v>
                </c:pt>
                <c:pt idx="1450">
                  <c:v>2.482482130688523</c:v>
                </c:pt>
                <c:pt idx="1451">
                  <c:v>2.4821951967906</c:v>
                </c:pt>
                <c:pt idx="1452">
                  <c:v>2.48199817140581</c:v>
                </c:pt>
                <c:pt idx="1453">
                  <c:v>2.48183021031587</c:v>
                </c:pt>
                <c:pt idx="1454">
                  <c:v>2.48161347185811</c:v>
                </c:pt>
                <c:pt idx="1455">
                  <c:v>2.4813328996243</c:v>
                </c:pt>
                <c:pt idx="1456">
                  <c:v>2.48101609201991</c:v>
                </c:pt>
                <c:pt idx="1457">
                  <c:v>2.48073432880424</c:v>
                </c:pt>
                <c:pt idx="1458">
                  <c:v>2.4804723111678</c:v>
                </c:pt>
                <c:pt idx="1459">
                  <c:v>2.480268453925198</c:v>
                </c:pt>
                <c:pt idx="1460">
                  <c:v>2.4800073729089</c:v>
                </c:pt>
                <c:pt idx="1461">
                  <c:v>2.47973609368881</c:v>
                </c:pt>
                <c:pt idx="1462">
                  <c:v>2.47964710277158</c:v>
                </c:pt>
                <c:pt idx="1463">
                  <c:v>2.47978800255525</c:v>
                </c:pt>
                <c:pt idx="1464">
                  <c:v>2.47989052768521</c:v>
                </c:pt>
                <c:pt idx="1465">
                  <c:v>2.47993104620557</c:v>
                </c:pt>
                <c:pt idx="1466">
                  <c:v>2.47991216331796</c:v>
                </c:pt>
                <c:pt idx="1467">
                  <c:v>2.479810026373143</c:v>
                </c:pt>
                <c:pt idx="1468">
                  <c:v>2.47970358826498</c:v>
                </c:pt>
                <c:pt idx="1469">
                  <c:v>2.4794610540326</c:v>
                </c:pt>
                <c:pt idx="1470">
                  <c:v>2.47917349043294</c:v>
                </c:pt>
                <c:pt idx="1471">
                  <c:v>2.47887552091451</c:v>
                </c:pt>
                <c:pt idx="1472">
                  <c:v>2.47849566750546</c:v>
                </c:pt>
                <c:pt idx="1473">
                  <c:v>2.47813730167713</c:v>
                </c:pt>
                <c:pt idx="1474">
                  <c:v>2.47777453385043</c:v>
                </c:pt>
                <c:pt idx="1475">
                  <c:v>2.47730478291133</c:v>
                </c:pt>
                <c:pt idx="1476">
                  <c:v>2.47682147786596</c:v>
                </c:pt>
                <c:pt idx="1477">
                  <c:v>2.47652550748199</c:v>
                </c:pt>
                <c:pt idx="1478">
                  <c:v>2.476359909354843</c:v>
                </c:pt>
                <c:pt idx="1479">
                  <c:v>2.4761578429112</c:v>
                </c:pt>
                <c:pt idx="1480">
                  <c:v>2.47597900023349</c:v>
                </c:pt>
                <c:pt idx="1481">
                  <c:v>2.47573126365775</c:v>
                </c:pt>
                <c:pt idx="1482">
                  <c:v>2.475415659495479</c:v>
                </c:pt>
                <c:pt idx="1483">
                  <c:v>2.47509418943799</c:v>
                </c:pt>
                <c:pt idx="1484">
                  <c:v>2.47468769810217</c:v>
                </c:pt>
                <c:pt idx="1485">
                  <c:v>2.47438036023744</c:v>
                </c:pt>
                <c:pt idx="1486">
                  <c:v>2.47404607136332</c:v>
                </c:pt>
                <c:pt idx="1487">
                  <c:v>2.47371010056356</c:v>
                </c:pt>
                <c:pt idx="1488">
                  <c:v>2.47345138109001</c:v>
                </c:pt>
                <c:pt idx="1489">
                  <c:v>2.47323387620139</c:v>
                </c:pt>
                <c:pt idx="1490">
                  <c:v>2.47306914096947</c:v>
                </c:pt>
                <c:pt idx="1491">
                  <c:v>2.472847053899537</c:v>
                </c:pt>
                <c:pt idx="1492">
                  <c:v>2.47272824975487</c:v>
                </c:pt>
                <c:pt idx="1493">
                  <c:v>2.472573504823639</c:v>
                </c:pt>
                <c:pt idx="1494">
                  <c:v>2.472682981156999</c:v>
                </c:pt>
                <c:pt idx="1495">
                  <c:v>2.47272657305599</c:v>
                </c:pt>
                <c:pt idx="1496">
                  <c:v>2.4728215102008</c:v>
                </c:pt>
                <c:pt idx="1497">
                  <c:v>2.472852472453023</c:v>
                </c:pt>
                <c:pt idx="1498">
                  <c:v>2.47283763609839</c:v>
                </c:pt>
                <c:pt idx="1499">
                  <c:v>2.472826283404097</c:v>
                </c:pt>
                <c:pt idx="1500">
                  <c:v>2.472849118102419</c:v>
                </c:pt>
                <c:pt idx="1501">
                  <c:v>2.47295582495037</c:v>
                </c:pt>
                <c:pt idx="1502">
                  <c:v>2.47295427641686</c:v>
                </c:pt>
                <c:pt idx="1503">
                  <c:v>2.4730371307149</c:v>
                </c:pt>
                <c:pt idx="1504">
                  <c:v>2.47305403906345</c:v>
                </c:pt>
                <c:pt idx="1505">
                  <c:v>2.47298253802258</c:v>
                </c:pt>
                <c:pt idx="1506">
                  <c:v>2.47293272656525</c:v>
                </c:pt>
                <c:pt idx="1507">
                  <c:v>2.47289401694261</c:v>
                </c:pt>
                <c:pt idx="1508">
                  <c:v>2.472833636819959</c:v>
                </c:pt>
                <c:pt idx="1509">
                  <c:v>2.47270400273956</c:v>
                </c:pt>
                <c:pt idx="1510">
                  <c:v>2.4724937037813</c:v>
                </c:pt>
                <c:pt idx="1511">
                  <c:v>2.47222321129839</c:v>
                </c:pt>
                <c:pt idx="1512">
                  <c:v>2.4718629023353</c:v>
                </c:pt>
                <c:pt idx="1513">
                  <c:v>2.471605923839353</c:v>
                </c:pt>
                <c:pt idx="1514">
                  <c:v>2.47128918868391</c:v>
                </c:pt>
                <c:pt idx="1515">
                  <c:v>2.470885470969216</c:v>
                </c:pt>
                <c:pt idx="1516">
                  <c:v>2.470445175986863</c:v>
                </c:pt>
                <c:pt idx="1517">
                  <c:v>2.46990472438</c:v>
                </c:pt>
                <c:pt idx="1518">
                  <c:v>2.46924888023393</c:v>
                </c:pt>
                <c:pt idx="1519">
                  <c:v>2.46857665065947</c:v>
                </c:pt>
                <c:pt idx="1520">
                  <c:v>2.46783582178907</c:v>
                </c:pt>
                <c:pt idx="1521">
                  <c:v>2.46704074856924</c:v>
                </c:pt>
                <c:pt idx="1522">
                  <c:v>2.466208882884179</c:v>
                </c:pt>
                <c:pt idx="1523">
                  <c:v>2.4652771691913</c:v>
                </c:pt>
                <c:pt idx="1524">
                  <c:v>2.46430886562265</c:v>
                </c:pt>
                <c:pt idx="1525">
                  <c:v>2.463408986563719</c:v>
                </c:pt>
                <c:pt idx="1526">
                  <c:v>2.46237140686191</c:v>
                </c:pt>
                <c:pt idx="1527">
                  <c:v>2.46129471600232</c:v>
                </c:pt>
                <c:pt idx="1528">
                  <c:v>2.46019537483955</c:v>
                </c:pt>
                <c:pt idx="1529">
                  <c:v>2.459122433623063</c:v>
                </c:pt>
                <c:pt idx="1530">
                  <c:v>2.45822025313942</c:v>
                </c:pt>
                <c:pt idx="1531">
                  <c:v>2.45719995947742</c:v>
                </c:pt>
                <c:pt idx="1532">
                  <c:v>2.45611365283061</c:v>
                </c:pt>
                <c:pt idx="1533">
                  <c:v>2.454917636489279</c:v>
                </c:pt>
                <c:pt idx="1534">
                  <c:v>2.45366602073367</c:v>
                </c:pt>
                <c:pt idx="1535">
                  <c:v>2.452614734818183</c:v>
                </c:pt>
                <c:pt idx="1536">
                  <c:v>2.45171760226398</c:v>
                </c:pt>
                <c:pt idx="1537">
                  <c:v>2.45078062596906</c:v>
                </c:pt>
                <c:pt idx="1538">
                  <c:v>2.4498088388254</c:v>
                </c:pt>
                <c:pt idx="1539">
                  <c:v>2.44872985669801</c:v>
                </c:pt>
                <c:pt idx="1540">
                  <c:v>2.447855198969219</c:v>
                </c:pt>
                <c:pt idx="1541">
                  <c:v>2.44715652000005</c:v>
                </c:pt>
                <c:pt idx="1542">
                  <c:v>2.446564114318777</c:v>
                </c:pt>
                <c:pt idx="1543">
                  <c:v>2.445895030383677</c:v>
                </c:pt>
                <c:pt idx="1544">
                  <c:v>2.44550405609073</c:v>
                </c:pt>
                <c:pt idx="1545">
                  <c:v>2.445096973509798</c:v>
                </c:pt>
                <c:pt idx="1546">
                  <c:v>2.44476052853939</c:v>
                </c:pt>
                <c:pt idx="1547">
                  <c:v>2.44443679064813</c:v>
                </c:pt>
                <c:pt idx="1548">
                  <c:v>2.44420447191987</c:v>
                </c:pt>
                <c:pt idx="1549">
                  <c:v>2.44394475554703</c:v>
                </c:pt>
                <c:pt idx="1550">
                  <c:v>2.44355746184211</c:v>
                </c:pt>
                <c:pt idx="1551">
                  <c:v>2.44329403410943</c:v>
                </c:pt>
                <c:pt idx="1552">
                  <c:v>2.44315063263916</c:v>
                </c:pt>
                <c:pt idx="1553">
                  <c:v>2.44301173502032</c:v>
                </c:pt>
                <c:pt idx="1554">
                  <c:v>2.44295235870039</c:v>
                </c:pt>
                <c:pt idx="1555">
                  <c:v>2.44292020493383</c:v>
                </c:pt>
                <c:pt idx="1556">
                  <c:v>2.4429501909559</c:v>
                </c:pt>
                <c:pt idx="1557">
                  <c:v>2.44297777028988</c:v>
                </c:pt>
                <c:pt idx="1558">
                  <c:v>2.44296127065253</c:v>
                </c:pt>
                <c:pt idx="1559">
                  <c:v>2.44291105298607</c:v>
                </c:pt>
                <c:pt idx="1560">
                  <c:v>2.44287733694785</c:v>
                </c:pt>
                <c:pt idx="1561">
                  <c:v>2.44283555677496</c:v>
                </c:pt>
                <c:pt idx="1562">
                  <c:v>2.44280497671768</c:v>
                </c:pt>
                <c:pt idx="1563">
                  <c:v>2.44278643710149</c:v>
                </c:pt>
                <c:pt idx="1564">
                  <c:v>2.442847476356863</c:v>
                </c:pt>
                <c:pt idx="1565">
                  <c:v>2.44290816293737</c:v>
                </c:pt>
                <c:pt idx="1566">
                  <c:v>2.44299692029</c:v>
                </c:pt>
                <c:pt idx="1567">
                  <c:v>2.44313882521633</c:v>
                </c:pt>
                <c:pt idx="1568">
                  <c:v>2.44325980626327</c:v>
                </c:pt>
                <c:pt idx="1569">
                  <c:v>2.44339094729068</c:v>
                </c:pt>
                <c:pt idx="1570">
                  <c:v>2.44355408509828</c:v>
                </c:pt>
                <c:pt idx="1571">
                  <c:v>2.44366589339551</c:v>
                </c:pt>
                <c:pt idx="1572">
                  <c:v>2.44379245121111</c:v>
                </c:pt>
                <c:pt idx="1573">
                  <c:v>2.44385447679966</c:v>
                </c:pt>
                <c:pt idx="1574">
                  <c:v>2.44388585498509</c:v>
                </c:pt>
                <c:pt idx="1575">
                  <c:v>2.44395344647016</c:v>
                </c:pt>
                <c:pt idx="1576">
                  <c:v>2.44401440852771</c:v>
                </c:pt>
                <c:pt idx="1577">
                  <c:v>2.44406475394528</c:v>
                </c:pt>
                <c:pt idx="1578">
                  <c:v>2.44415338571894</c:v>
                </c:pt>
                <c:pt idx="1579">
                  <c:v>2.44424227716194</c:v>
                </c:pt>
                <c:pt idx="1580">
                  <c:v>2.44431234030453</c:v>
                </c:pt>
                <c:pt idx="1581">
                  <c:v>2.44436706989749</c:v>
                </c:pt>
                <c:pt idx="1582">
                  <c:v>2.44450060038136</c:v>
                </c:pt>
                <c:pt idx="1583">
                  <c:v>2.44457433163391</c:v>
                </c:pt>
                <c:pt idx="1584">
                  <c:v>2.44463961236999</c:v>
                </c:pt>
                <c:pt idx="1585">
                  <c:v>2.44462764350044</c:v>
                </c:pt>
                <c:pt idx="1586">
                  <c:v>2.444645294676059</c:v>
                </c:pt>
                <c:pt idx="1587">
                  <c:v>2.44460793789846</c:v>
                </c:pt>
                <c:pt idx="1588">
                  <c:v>2.444603223193738</c:v>
                </c:pt>
                <c:pt idx="1589">
                  <c:v>2.4445599470133</c:v>
                </c:pt>
                <c:pt idx="1590">
                  <c:v>2.44465472505022</c:v>
                </c:pt>
                <c:pt idx="1591">
                  <c:v>2.44475024935573</c:v>
                </c:pt>
                <c:pt idx="1592">
                  <c:v>2.44483720683242</c:v>
                </c:pt>
                <c:pt idx="1593">
                  <c:v>2.44486466433949</c:v>
                </c:pt>
                <c:pt idx="1594">
                  <c:v>2.44490059154088</c:v>
                </c:pt>
                <c:pt idx="1595">
                  <c:v>2.44493047265572</c:v>
                </c:pt>
                <c:pt idx="1596">
                  <c:v>2.44494317577671</c:v>
                </c:pt>
                <c:pt idx="1597">
                  <c:v>2.44503368114434</c:v>
                </c:pt>
                <c:pt idx="1598">
                  <c:v>2.445140303239139</c:v>
                </c:pt>
                <c:pt idx="1599">
                  <c:v>2.445259663898276</c:v>
                </c:pt>
                <c:pt idx="1600">
                  <c:v>2.445450999914196</c:v>
                </c:pt>
                <c:pt idx="1601">
                  <c:v>2.44557710978889</c:v>
                </c:pt>
                <c:pt idx="1602">
                  <c:v>2.445848230664583</c:v>
                </c:pt>
                <c:pt idx="1603">
                  <c:v>2.44611478975807</c:v>
                </c:pt>
                <c:pt idx="1604">
                  <c:v>2.44629145406143</c:v>
                </c:pt>
                <c:pt idx="1605">
                  <c:v>2.44642035756819</c:v>
                </c:pt>
                <c:pt idx="1606">
                  <c:v>2.44662192183129</c:v>
                </c:pt>
                <c:pt idx="1607">
                  <c:v>2.446754203678878</c:v>
                </c:pt>
                <c:pt idx="1608">
                  <c:v>2.44686076298575</c:v>
                </c:pt>
                <c:pt idx="1609">
                  <c:v>2.44690353986778</c:v>
                </c:pt>
                <c:pt idx="1610">
                  <c:v>2.44689491123701</c:v>
                </c:pt>
                <c:pt idx="1611">
                  <c:v>2.4467939325415</c:v>
                </c:pt>
                <c:pt idx="1612">
                  <c:v>2.44665192161932</c:v>
                </c:pt>
                <c:pt idx="1613">
                  <c:v>2.44664305506948</c:v>
                </c:pt>
                <c:pt idx="1614">
                  <c:v>2.446582937348817</c:v>
                </c:pt>
                <c:pt idx="1615">
                  <c:v>2.44658585195545</c:v>
                </c:pt>
                <c:pt idx="1616">
                  <c:v>2.44657577235735</c:v>
                </c:pt>
                <c:pt idx="1617">
                  <c:v>2.44649332274227</c:v>
                </c:pt>
                <c:pt idx="1618">
                  <c:v>2.44642242130648</c:v>
                </c:pt>
                <c:pt idx="1619">
                  <c:v>2.44636998111617</c:v>
                </c:pt>
                <c:pt idx="1620">
                  <c:v>2.44628793463409</c:v>
                </c:pt>
                <c:pt idx="1621">
                  <c:v>2.44622058557169</c:v>
                </c:pt>
                <c:pt idx="1622">
                  <c:v>2.44620299159136</c:v>
                </c:pt>
                <c:pt idx="1623">
                  <c:v>2.4460774276703</c:v>
                </c:pt>
                <c:pt idx="1624">
                  <c:v>2.44587320605294</c:v>
                </c:pt>
                <c:pt idx="1625">
                  <c:v>2.44560667398193</c:v>
                </c:pt>
                <c:pt idx="1626">
                  <c:v>2.4453908047502</c:v>
                </c:pt>
                <c:pt idx="1627">
                  <c:v>2.445229033744217</c:v>
                </c:pt>
                <c:pt idx="1628">
                  <c:v>2.44501601417666</c:v>
                </c:pt>
                <c:pt idx="1629">
                  <c:v>2.44474710518343</c:v>
                </c:pt>
                <c:pt idx="1630">
                  <c:v>2.44443896582559</c:v>
                </c:pt>
                <c:pt idx="1631">
                  <c:v>2.44410556578489</c:v>
                </c:pt>
                <c:pt idx="1632">
                  <c:v>2.443695207129</c:v>
                </c:pt>
                <c:pt idx="1633">
                  <c:v>2.44328089704667</c:v>
                </c:pt>
                <c:pt idx="1634">
                  <c:v>2.442844105128803</c:v>
                </c:pt>
                <c:pt idx="1635">
                  <c:v>2.44236096581962</c:v>
                </c:pt>
                <c:pt idx="1636">
                  <c:v>2.44199382664492</c:v>
                </c:pt>
                <c:pt idx="1637">
                  <c:v>2.44165881559193</c:v>
                </c:pt>
                <c:pt idx="1638">
                  <c:v>2.44125148101071</c:v>
                </c:pt>
                <c:pt idx="1639">
                  <c:v>2.44105778910622</c:v>
                </c:pt>
                <c:pt idx="1640">
                  <c:v>2.440808695207139</c:v>
                </c:pt>
                <c:pt idx="1641">
                  <c:v>2.44051124040119</c:v>
                </c:pt>
                <c:pt idx="1642">
                  <c:v>2.44019484183559</c:v>
                </c:pt>
                <c:pt idx="1643">
                  <c:v>2.439849257625279</c:v>
                </c:pt>
                <c:pt idx="1644">
                  <c:v>2.439553534427179</c:v>
                </c:pt>
                <c:pt idx="1645">
                  <c:v>2.439442899179193</c:v>
                </c:pt>
                <c:pt idx="1646">
                  <c:v>2.439276163225438</c:v>
                </c:pt>
                <c:pt idx="1647">
                  <c:v>2.43917873115839</c:v>
                </c:pt>
                <c:pt idx="1648">
                  <c:v>2.43914506486393</c:v>
                </c:pt>
                <c:pt idx="1649">
                  <c:v>2.43902605991272</c:v>
                </c:pt>
                <c:pt idx="1650">
                  <c:v>2.43889277011842</c:v>
                </c:pt>
                <c:pt idx="1651">
                  <c:v>2.43869046737417</c:v>
                </c:pt>
                <c:pt idx="1652">
                  <c:v>2.438459413625293</c:v>
                </c:pt>
                <c:pt idx="1653">
                  <c:v>2.43830175245856</c:v>
                </c:pt>
                <c:pt idx="1654">
                  <c:v>2.43817356833407</c:v>
                </c:pt>
                <c:pt idx="1655">
                  <c:v>2.43812723598555</c:v>
                </c:pt>
                <c:pt idx="1656">
                  <c:v>2.43804077803465</c:v>
                </c:pt>
                <c:pt idx="1657">
                  <c:v>2.437907433126099</c:v>
                </c:pt>
                <c:pt idx="1658">
                  <c:v>2.43774342742067</c:v>
                </c:pt>
                <c:pt idx="1659">
                  <c:v>2.4375430865063</c:v>
                </c:pt>
                <c:pt idx="1660">
                  <c:v>2.43733380279917</c:v>
                </c:pt>
                <c:pt idx="1661">
                  <c:v>2.43705119206625</c:v>
                </c:pt>
                <c:pt idx="1662">
                  <c:v>2.43672851819846</c:v>
                </c:pt>
                <c:pt idx="1663">
                  <c:v>2.436489606649979</c:v>
                </c:pt>
                <c:pt idx="1664">
                  <c:v>2.436211931837759</c:v>
                </c:pt>
                <c:pt idx="1665">
                  <c:v>2.43595884615732</c:v>
                </c:pt>
                <c:pt idx="1666">
                  <c:v>2.43571277732195</c:v>
                </c:pt>
                <c:pt idx="1667">
                  <c:v>2.4355537420041</c:v>
                </c:pt>
                <c:pt idx="1668">
                  <c:v>2.43543725568896</c:v>
                </c:pt>
                <c:pt idx="1669">
                  <c:v>2.43533417242072</c:v>
                </c:pt>
                <c:pt idx="1670">
                  <c:v>2.43523371640597</c:v>
                </c:pt>
                <c:pt idx="1671">
                  <c:v>2.43511696105293</c:v>
                </c:pt>
                <c:pt idx="1672">
                  <c:v>2.43498380126915</c:v>
                </c:pt>
                <c:pt idx="1673">
                  <c:v>2.43486888621695</c:v>
                </c:pt>
                <c:pt idx="1674">
                  <c:v>2.434942891808243</c:v>
                </c:pt>
                <c:pt idx="1675">
                  <c:v>2.434952823230676</c:v>
                </c:pt>
                <c:pt idx="1676">
                  <c:v>2.43508124278785</c:v>
                </c:pt>
                <c:pt idx="1677">
                  <c:v>2.43512535881991</c:v>
                </c:pt>
                <c:pt idx="1678">
                  <c:v>2.43514286454639</c:v>
                </c:pt>
                <c:pt idx="1679">
                  <c:v>2.4351260684978</c:v>
                </c:pt>
                <c:pt idx="1680">
                  <c:v>2.435145230239216</c:v>
                </c:pt>
                <c:pt idx="1681">
                  <c:v>2.43513068143236</c:v>
                </c:pt>
                <c:pt idx="1682">
                  <c:v>2.43503760425903</c:v>
                </c:pt>
                <c:pt idx="1683">
                  <c:v>2.434852573581618</c:v>
                </c:pt>
                <c:pt idx="1684">
                  <c:v>2.434626033150518</c:v>
                </c:pt>
                <c:pt idx="1685">
                  <c:v>2.43447341838685</c:v>
                </c:pt>
                <c:pt idx="1686">
                  <c:v>2.434217920548019</c:v>
                </c:pt>
                <c:pt idx="1687">
                  <c:v>2.43397035857867</c:v>
                </c:pt>
                <c:pt idx="1688">
                  <c:v>2.43372918629791</c:v>
                </c:pt>
                <c:pt idx="1689">
                  <c:v>2.43367389475689</c:v>
                </c:pt>
                <c:pt idx="1690">
                  <c:v>2.43363063315073</c:v>
                </c:pt>
                <c:pt idx="1691">
                  <c:v>2.4335798327879</c:v>
                </c:pt>
                <c:pt idx="1692">
                  <c:v>2.43350499853079</c:v>
                </c:pt>
                <c:pt idx="1693">
                  <c:v>2.43350770883788</c:v>
                </c:pt>
                <c:pt idx="1694">
                  <c:v>2.43359562623169</c:v>
                </c:pt>
                <c:pt idx="1695">
                  <c:v>2.43368839484254</c:v>
                </c:pt>
                <c:pt idx="1696">
                  <c:v>2.433889088018</c:v>
                </c:pt>
                <c:pt idx="1697">
                  <c:v>2.43406780893724</c:v>
                </c:pt>
                <c:pt idx="1698">
                  <c:v>2.43434281707048</c:v>
                </c:pt>
                <c:pt idx="1699">
                  <c:v>2.4345193625455</c:v>
                </c:pt>
                <c:pt idx="1700">
                  <c:v>2.43466147768863</c:v>
                </c:pt>
                <c:pt idx="1701">
                  <c:v>2.434808603442518</c:v>
                </c:pt>
                <c:pt idx="1702">
                  <c:v>2.434878106673163</c:v>
                </c:pt>
                <c:pt idx="1703">
                  <c:v>2.43488579053624</c:v>
                </c:pt>
                <c:pt idx="1704">
                  <c:v>2.43484335366746</c:v>
                </c:pt>
                <c:pt idx="1705">
                  <c:v>2.43474584732648</c:v>
                </c:pt>
                <c:pt idx="1706">
                  <c:v>2.434638910998117</c:v>
                </c:pt>
                <c:pt idx="1707">
                  <c:v>2.43451912631631</c:v>
                </c:pt>
                <c:pt idx="1708">
                  <c:v>2.4343822531118</c:v>
                </c:pt>
                <c:pt idx="1709">
                  <c:v>2.43415524972225</c:v>
                </c:pt>
                <c:pt idx="1710">
                  <c:v>2.43383306854758</c:v>
                </c:pt>
                <c:pt idx="1711">
                  <c:v>2.43345727632911</c:v>
                </c:pt>
                <c:pt idx="1712">
                  <c:v>2.43346705600743</c:v>
                </c:pt>
                <c:pt idx="1713">
                  <c:v>2.43340626061434</c:v>
                </c:pt>
                <c:pt idx="1714">
                  <c:v>2.43345067811635</c:v>
                </c:pt>
                <c:pt idx="1715">
                  <c:v>2.43347612891798</c:v>
                </c:pt>
                <c:pt idx="1716">
                  <c:v>2.43345692285089</c:v>
                </c:pt>
                <c:pt idx="1717">
                  <c:v>2.43348814787055</c:v>
                </c:pt>
                <c:pt idx="1718">
                  <c:v>2.43360364103479</c:v>
                </c:pt>
                <c:pt idx="1719">
                  <c:v>2.43366741113539</c:v>
                </c:pt>
                <c:pt idx="1720">
                  <c:v>2.43372388083408</c:v>
                </c:pt>
                <c:pt idx="1721">
                  <c:v>2.43388413442623</c:v>
                </c:pt>
                <c:pt idx="1722">
                  <c:v>2.43401837315335</c:v>
                </c:pt>
                <c:pt idx="1723">
                  <c:v>2.434104741966</c:v>
                </c:pt>
                <c:pt idx="1724">
                  <c:v>2.434282725318718</c:v>
                </c:pt>
                <c:pt idx="1725">
                  <c:v>2.43456224027079</c:v>
                </c:pt>
                <c:pt idx="1726">
                  <c:v>2.43480671235359</c:v>
                </c:pt>
                <c:pt idx="1727">
                  <c:v>2.43497576095524</c:v>
                </c:pt>
                <c:pt idx="1728">
                  <c:v>2.43509839191936</c:v>
                </c:pt>
                <c:pt idx="1729">
                  <c:v>2.43530009286444</c:v>
                </c:pt>
                <c:pt idx="1730">
                  <c:v>2.435443173955623</c:v>
                </c:pt>
                <c:pt idx="1731">
                  <c:v>2.435659364327797</c:v>
                </c:pt>
                <c:pt idx="1732">
                  <c:v>2.43603872706551</c:v>
                </c:pt>
                <c:pt idx="1733">
                  <c:v>2.43641628609691</c:v>
                </c:pt>
                <c:pt idx="1734">
                  <c:v>2.43679073035014</c:v>
                </c:pt>
                <c:pt idx="1735">
                  <c:v>2.43724096545061</c:v>
                </c:pt>
                <c:pt idx="1736">
                  <c:v>2.43759518528678</c:v>
                </c:pt>
                <c:pt idx="1737">
                  <c:v>2.43796981439747</c:v>
                </c:pt>
                <c:pt idx="1738">
                  <c:v>2.43837753707749</c:v>
                </c:pt>
                <c:pt idx="1739">
                  <c:v>2.43875236487081</c:v>
                </c:pt>
                <c:pt idx="1740">
                  <c:v>2.43907678521733</c:v>
                </c:pt>
                <c:pt idx="1741">
                  <c:v>2.43934304101956</c:v>
                </c:pt>
                <c:pt idx="1742">
                  <c:v>2.43958508138942</c:v>
                </c:pt>
                <c:pt idx="1743">
                  <c:v>2.43978433427297</c:v>
                </c:pt>
                <c:pt idx="1744">
                  <c:v>2.439966813913103</c:v>
                </c:pt>
                <c:pt idx="1745">
                  <c:v>2.44014960957047</c:v>
                </c:pt>
                <c:pt idx="1746">
                  <c:v>2.44050345636195</c:v>
                </c:pt>
                <c:pt idx="1747">
                  <c:v>2.44079767029032</c:v>
                </c:pt>
                <c:pt idx="1748">
                  <c:v>2.44104376029252</c:v>
                </c:pt>
                <c:pt idx="1749">
                  <c:v>2.44135393877875</c:v>
                </c:pt>
                <c:pt idx="1750">
                  <c:v>2.44157201193504</c:v>
                </c:pt>
                <c:pt idx="1751">
                  <c:v>2.44176545295818</c:v>
                </c:pt>
                <c:pt idx="1752">
                  <c:v>2.44189854622025</c:v>
                </c:pt>
                <c:pt idx="1753">
                  <c:v>2.44201497620706</c:v>
                </c:pt>
                <c:pt idx="1754">
                  <c:v>2.44214057294933</c:v>
                </c:pt>
                <c:pt idx="1755">
                  <c:v>2.442240956268243</c:v>
                </c:pt>
                <c:pt idx="1756">
                  <c:v>2.4422860461483</c:v>
                </c:pt>
                <c:pt idx="1757">
                  <c:v>2.44226825011644</c:v>
                </c:pt>
                <c:pt idx="1758">
                  <c:v>2.44222147888798</c:v>
                </c:pt>
                <c:pt idx="1759">
                  <c:v>2.44231045675653</c:v>
                </c:pt>
                <c:pt idx="1760">
                  <c:v>2.44234521117195</c:v>
                </c:pt>
                <c:pt idx="1761">
                  <c:v>2.44240811291233</c:v>
                </c:pt>
                <c:pt idx="1762">
                  <c:v>2.442475955975639</c:v>
                </c:pt>
                <c:pt idx="1763">
                  <c:v>2.44258303485373</c:v>
                </c:pt>
                <c:pt idx="1764">
                  <c:v>2.442655839504436</c:v>
                </c:pt>
                <c:pt idx="1765">
                  <c:v>2.442669439081233</c:v>
                </c:pt>
                <c:pt idx="1766">
                  <c:v>2.44270337970574</c:v>
                </c:pt>
                <c:pt idx="1767">
                  <c:v>2.44267966913206</c:v>
                </c:pt>
                <c:pt idx="1768">
                  <c:v>2.442622022933878</c:v>
                </c:pt>
                <c:pt idx="1769">
                  <c:v>2.44259783547201</c:v>
                </c:pt>
                <c:pt idx="1770">
                  <c:v>2.44255945117089</c:v>
                </c:pt>
                <c:pt idx="1771">
                  <c:v>2.442506633180479</c:v>
                </c:pt>
                <c:pt idx="1772">
                  <c:v>2.442556563461</c:v>
                </c:pt>
                <c:pt idx="1773">
                  <c:v>2.44268773298901</c:v>
                </c:pt>
                <c:pt idx="1774">
                  <c:v>2.44277584339043</c:v>
                </c:pt>
                <c:pt idx="1775">
                  <c:v>2.44302149133823</c:v>
                </c:pt>
                <c:pt idx="1776">
                  <c:v>2.44322835276911</c:v>
                </c:pt>
                <c:pt idx="1777">
                  <c:v>2.44343386600619</c:v>
                </c:pt>
                <c:pt idx="1778">
                  <c:v>2.44354467859316</c:v>
                </c:pt>
                <c:pt idx="1779">
                  <c:v>2.44374672206334</c:v>
                </c:pt>
                <c:pt idx="1780">
                  <c:v>2.44385351135298</c:v>
                </c:pt>
                <c:pt idx="1781">
                  <c:v>2.44394161720086</c:v>
                </c:pt>
                <c:pt idx="1782">
                  <c:v>2.44394910098686</c:v>
                </c:pt>
                <c:pt idx="1783">
                  <c:v>2.444055698583599</c:v>
                </c:pt>
                <c:pt idx="1784">
                  <c:v>2.44413913579391</c:v>
                </c:pt>
                <c:pt idx="1785">
                  <c:v>2.44412150517787</c:v>
                </c:pt>
                <c:pt idx="1786">
                  <c:v>2.44410508278212</c:v>
                </c:pt>
                <c:pt idx="1787">
                  <c:v>2.444112690138239</c:v>
                </c:pt>
                <c:pt idx="1788">
                  <c:v>2.44415181578902</c:v>
                </c:pt>
                <c:pt idx="1789">
                  <c:v>2.44439848514145</c:v>
                </c:pt>
                <c:pt idx="1790">
                  <c:v>2.444672619143563</c:v>
                </c:pt>
                <c:pt idx="1791">
                  <c:v>2.44489538977553</c:v>
                </c:pt>
                <c:pt idx="1792">
                  <c:v>2.44510423517407</c:v>
                </c:pt>
                <c:pt idx="1793">
                  <c:v>2.44533207103304</c:v>
                </c:pt>
                <c:pt idx="1794">
                  <c:v>2.44554560917491</c:v>
                </c:pt>
                <c:pt idx="1795">
                  <c:v>2.44577088881582</c:v>
                </c:pt>
                <c:pt idx="1796">
                  <c:v>2.4461929208751</c:v>
                </c:pt>
                <c:pt idx="1797">
                  <c:v>2.446759913719893</c:v>
                </c:pt>
                <c:pt idx="1798">
                  <c:v>2.44728714022313</c:v>
                </c:pt>
                <c:pt idx="1799">
                  <c:v>2.44774462062861</c:v>
                </c:pt>
                <c:pt idx="1800">
                  <c:v>2.44833266519123</c:v>
                </c:pt>
                <c:pt idx="1801">
                  <c:v>2.44886754343545</c:v>
                </c:pt>
                <c:pt idx="1802">
                  <c:v>2.449349424410558</c:v>
                </c:pt>
                <c:pt idx="1803">
                  <c:v>2.44975696681617</c:v>
                </c:pt>
                <c:pt idx="1804">
                  <c:v>2.45013440371244</c:v>
                </c:pt>
                <c:pt idx="1805">
                  <c:v>2.45047442662034</c:v>
                </c:pt>
                <c:pt idx="1806">
                  <c:v>2.45079803850348</c:v>
                </c:pt>
                <c:pt idx="1807">
                  <c:v>2.451148276749858</c:v>
                </c:pt>
                <c:pt idx="1808">
                  <c:v>2.45140190037797</c:v>
                </c:pt>
                <c:pt idx="1809">
                  <c:v>2.45160050782621</c:v>
                </c:pt>
                <c:pt idx="1810">
                  <c:v>2.45177757470437</c:v>
                </c:pt>
                <c:pt idx="1811">
                  <c:v>2.45209231997597</c:v>
                </c:pt>
                <c:pt idx="1812">
                  <c:v>2.45233443557861</c:v>
                </c:pt>
                <c:pt idx="1813">
                  <c:v>2.45258949185781</c:v>
                </c:pt>
                <c:pt idx="1814">
                  <c:v>2.452749840379059</c:v>
                </c:pt>
                <c:pt idx="1815">
                  <c:v>2.452859606100813</c:v>
                </c:pt>
                <c:pt idx="1816">
                  <c:v>2.452975931371836</c:v>
                </c:pt>
                <c:pt idx="1817">
                  <c:v>2.45316860201737</c:v>
                </c:pt>
                <c:pt idx="1818">
                  <c:v>2.45329906995981</c:v>
                </c:pt>
                <c:pt idx="1819">
                  <c:v>2.4533648120429</c:v>
                </c:pt>
                <c:pt idx="1820">
                  <c:v>2.45352014103193</c:v>
                </c:pt>
                <c:pt idx="1821">
                  <c:v>2.45371033738521</c:v>
                </c:pt>
                <c:pt idx="1822">
                  <c:v>2.4538575159255</c:v>
                </c:pt>
                <c:pt idx="1823">
                  <c:v>2.45407257022073</c:v>
                </c:pt>
                <c:pt idx="1824">
                  <c:v>2.45423791697177</c:v>
                </c:pt>
                <c:pt idx="1825">
                  <c:v>2.4543921985071</c:v>
                </c:pt>
                <c:pt idx="1826">
                  <c:v>2.45453317667045</c:v>
                </c:pt>
                <c:pt idx="1827">
                  <c:v>2.45470278209671</c:v>
                </c:pt>
                <c:pt idx="1828">
                  <c:v>2.45494759583285</c:v>
                </c:pt>
                <c:pt idx="1829">
                  <c:v>2.45517731153055</c:v>
                </c:pt>
                <c:pt idx="1830">
                  <c:v>2.45550159699165</c:v>
                </c:pt>
                <c:pt idx="1831">
                  <c:v>2.456029620846843</c:v>
                </c:pt>
                <c:pt idx="1832">
                  <c:v>2.45653020488604</c:v>
                </c:pt>
                <c:pt idx="1833">
                  <c:v>2.457108625017999</c:v>
                </c:pt>
                <c:pt idx="1834">
                  <c:v>2.45764022699234</c:v>
                </c:pt>
                <c:pt idx="1835">
                  <c:v>2.45811635742902</c:v>
                </c:pt>
                <c:pt idx="1836">
                  <c:v>2.458553935153083</c:v>
                </c:pt>
                <c:pt idx="1837">
                  <c:v>2.45901794697963</c:v>
                </c:pt>
                <c:pt idx="1838">
                  <c:v>2.459508477245278</c:v>
                </c:pt>
                <c:pt idx="1839">
                  <c:v>2.459953471979639</c:v>
                </c:pt>
                <c:pt idx="1840">
                  <c:v>2.46036219216256</c:v>
                </c:pt>
                <c:pt idx="1841">
                  <c:v>2.46072148682434</c:v>
                </c:pt>
                <c:pt idx="1842">
                  <c:v>2.46103160955239</c:v>
                </c:pt>
                <c:pt idx="1843">
                  <c:v>2.46133227975715</c:v>
                </c:pt>
                <c:pt idx="1844">
                  <c:v>2.46167691234915</c:v>
                </c:pt>
                <c:pt idx="1845">
                  <c:v>2.46194355547956</c:v>
                </c:pt>
                <c:pt idx="1846">
                  <c:v>2.46213684830096</c:v>
                </c:pt>
                <c:pt idx="1847">
                  <c:v>2.462288421854017</c:v>
                </c:pt>
                <c:pt idx="1848">
                  <c:v>2.46248426169272</c:v>
                </c:pt>
                <c:pt idx="1849">
                  <c:v>2.46260458010778</c:v>
                </c:pt>
                <c:pt idx="1850">
                  <c:v>2.46272480582528</c:v>
                </c:pt>
                <c:pt idx="1851">
                  <c:v>2.46279375529298</c:v>
                </c:pt>
                <c:pt idx="1852">
                  <c:v>2.46292349063689</c:v>
                </c:pt>
                <c:pt idx="1853">
                  <c:v>2.46312466334942</c:v>
                </c:pt>
                <c:pt idx="1854">
                  <c:v>2.46325803104405</c:v>
                </c:pt>
                <c:pt idx="1855">
                  <c:v>2.46330560918641</c:v>
                </c:pt>
                <c:pt idx="1856">
                  <c:v>2.46335243520604</c:v>
                </c:pt>
                <c:pt idx="1857">
                  <c:v>2.46335016320715</c:v>
                </c:pt>
                <c:pt idx="1858">
                  <c:v>2.46338500182972</c:v>
                </c:pt>
                <c:pt idx="1859">
                  <c:v>2.463373388645</c:v>
                </c:pt>
                <c:pt idx="1860">
                  <c:v>2.46335647434453</c:v>
                </c:pt>
                <c:pt idx="1861">
                  <c:v>2.46343953745883</c:v>
                </c:pt>
                <c:pt idx="1862">
                  <c:v>2.46358979834246</c:v>
                </c:pt>
                <c:pt idx="1863">
                  <c:v>2.46373202585414</c:v>
                </c:pt>
                <c:pt idx="1864">
                  <c:v>2.46380770583246</c:v>
                </c:pt>
                <c:pt idx="1865">
                  <c:v>2.46383613661088</c:v>
                </c:pt>
                <c:pt idx="1866">
                  <c:v>2.46380138813445</c:v>
                </c:pt>
                <c:pt idx="1867">
                  <c:v>2.46378407811278</c:v>
                </c:pt>
                <c:pt idx="1868">
                  <c:v>2.46373758453567</c:v>
                </c:pt>
                <c:pt idx="1869">
                  <c:v>2.46364259139666</c:v>
                </c:pt>
                <c:pt idx="1870">
                  <c:v>2.46350847423336</c:v>
                </c:pt>
                <c:pt idx="1871">
                  <c:v>2.46339838262322</c:v>
                </c:pt>
                <c:pt idx="1872">
                  <c:v>2.4633395607028</c:v>
                </c:pt>
                <c:pt idx="1873">
                  <c:v>2.46322080509786</c:v>
                </c:pt>
                <c:pt idx="1874">
                  <c:v>2.46307243777773</c:v>
                </c:pt>
                <c:pt idx="1875">
                  <c:v>2.46294051418499</c:v>
                </c:pt>
                <c:pt idx="1876">
                  <c:v>2.46282476721474</c:v>
                </c:pt>
                <c:pt idx="1877">
                  <c:v>2.46261125844124</c:v>
                </c:pt>
                <c:pt idx="1878">
                  <c:v>2.46252633785076</c:v>
                </c:pt>
                <c:pt idx="1879">
                  <c:v>2.462342945876879</c:v>
                </c:pt>
                <c:pt idx="1880">
                  <c:v>2.46211532511746</c:v>
                </c:pt>
                <c:pt idx="1881">
                  <c:v>2.461816879579759</c:v>
                </c:pt>
                <c:pt idx="1882">
                  <c:v>2.46165893240779</c:v>
                </c:pt>
                <c:pt idx="1883">
                  <c:v>2.46148382407907</c:v>
                </c:pt>
                <c:pt idx="1884">
                  <c:v>2.46121947263423</c:v>
                </c:pt>
                <c:pt idx="1885">
                  <c:v>2.46095277145316</c:v>
                </c:pt>
                <c:pt idx="1886">
                  <c:v>2.460614984218</c:v>
                </c:pt>
                <c:pt idx="1887">
                  <c:v>2.46032258134735</c:v>
                </c:pt>
                <c:pt idx="1888">
                  <c:v>2.46021868280064</c:v>
                </c:pt>
                <c:pt idx="1889">
                  <c:v>2.46001985344622</c:v>
                </c:pt>
                <c:pt idx="1890">
                  <c:v>2.45979695208964</c:v>
                </c:pt>
                <c:pt idx="1891">
                  <c:v>2.45952223958756</c:v>
                </c:pt>
                <c:pt idx="1892">
                  <c:v>2.4593239788656</c:v>
                </c:pt>
                <c:pt idx="1893">
                  <c:v>2.45907056211128</c:v>
                </c:pt>
                <c:pt idx="1894">
                  <c:v>2.45878931392093</c:v>
                </c:pt>
                <c:pt idx="1895">
                  <c:v>2.45877594948231</c:v>
                </c:pt>
                <c:pt idx="1896">
                  <c:v>2.45875009608148</c:v>
                </c:pt>
                <c:pt idx="1897">
                  <c:v>2.45877782297696</c:v>
                </c:pt>
                <c:pt idx="1898">
                  <c:v>2.45875871371075</c:v>
                </c:pt>
                <c:pt idx="1899">
                  <c:v>2.45879318593793</c:v>
                </c:pt>
                <c:pt idx="1900">
                  <c:v>2.45880367802846</c:v>
                </c:pt>
                <c:pt idx="1901">
                  <c:v>2.45885177002028</c:v>
                </c:pt>
                <c:pt idx="1902">
                  <c:v>2.45883115851454</c:v>
                </c:pt>
                <c:pt idx="1903">
                  <c:v>2.45876308503735</c:v>
                </c:pt>
                <c:pt idx="1904">
                  <c:v>2.45870825929719</c:v>
                </c:pt>
                <c:pt idx="1905">
                  <c:v>2.45862984179496</c:v>
                </c:pt>
                <c:pt idx="1906">
                  <c:v>2.45851785918027</c:v>
                </c:pt>
                <c:pt idx="1907">
                  <c:v>2.45831344366491</c:v>
                </c:pt>
                <c:pt idx="1908">
                  <c:v>2.45807333467057</c:v>
                </c:pt>
                <c:pt idx="1909">
                  <c:v>2.45783398149565</c:v>
                </c:pt>
                <c:pt idx="1910">
                  <c:v>2.45755702008187</c:v>
                </c:pt>
                <c:pt idx="1911">
                  <c:v>2.4572665437017</c:v>
                </c:pt>
                <c:pt idx="1912">
                  <c:v>2.45704194059721</c:v>
                </c:pt>
                <c:pt idx="1913">
                  <c:v>2.45672023262984</c:v>
                </c:pt>
                <c:pt idx="1914">
                  <c:v>2.45635292892505</c:v>
                </c:pt>
                <c:pt idx="1915">
                  <c:v>2.45597662823678</c:v>
                </c:pt>
                <c:pt idx="1916">
                  <c:v>2.45563909176835</c:v>
                </c:pt>
                <c:pt idx="1917">
                  <c:v>2.455244825226178</c:v>
                </c:pt>
                <c:pt idx="1918">
                  <c:v>2.45474732842026</c:v>
                </c:pt>
                <c:pt idx="1919">
                  <c:v>2.45432877326087</c:v>
                </c:pt>
                <c:pt idx="1920">
                  <c:v>2.45389283631794</c:v>
                </c:pt>
                <c:pt idx="1921">
                  <c:v>2.45347769455285</c:v>
                </c:pt>
                <c:pt idx="1922">
                  <c:v>2.45307527612978</c:v>
                </c:pt>
                <c:pt idx="1923">
                  <c:v>2.4525928164565</c:v>
                </c:pt>
                <c:pt idx="1924">
                  <c:v>2.45217694667133</c:v>
                </c:pt>
                <c:pt idx="1925">
                  <c:v>2.451853043599339</c:v>
                </c:pt>
                <c:pt idx="1926">
                  <c:v>2.45157728928052</c:v>
                </c:pt>
                <c:pt idx="1927">
                  <c:v>2.45131202259458</c:v>
                </c:pt>
                <c:pt idx="1928">
                  <c:v>2.45107427995629</c:v>
                </c:pt>
                <c:pt idx="1929">
                  <c:v>2.45083482784368</c:v>
                </c:pt>
                <c:pt idx="1930">
                  <c:v>2.45079252037123</c:v>
                </c:pt>
                <c:pt idx="1931">
                  <c:v>2.45073685246971</c:v>
                </c:pt>
                <c:pt idx="1932">
                  <c:v>2.45070693698581</c:v>
                </c:pt>
                <c:pt idx="1933">
                  <c:v>2.45065483501789</c:v>
                </c:pt>
                <c:pt idx="1934">
                  <c:v>2.45057663250236</c:v>
                </c:pt>
                <c:pt idx="1935">
                  <c:v>2.45040887555654</c:v>
                </c:pt>
                <c:pt idx="1936">
                  <c:v>2.45015007614901</c:v>
                </c:pt>
                <c:pt idx="1937">
                  <c:v>2.45001075822682</c:v>
                </c:pt>
                <c:pt idx="1938">
                  <c:v>2.44990550367352</c:v>
                </c:pt>
                <c:pt idx="1939">
                  <c:v>2.4497481589771</c:v>
                </c:pt>
                <c:pt idx="1940">
                  <c:v>2.44960640180996</c:v>
                </c:pt>
                <c:pt idx="1941">
                  <c:v>2.44950259006373</c:v>
                </c:pt>
                <c:pt idx="1942">
                  <c:v>2.449420194164206</c:v>
                </c:pt>
                <c:pt idx="1943">
                  <c:v>2.44928514271278</c:v>
                </c:pt>
                <c:pt idx="1944">
                  <c:v>2.4491068902181</c:v>
                </c:pt>
                <c:pt idx="1945">
                  <c:v>2.44893029814888</c:v>
                </c:pt>
                <c:pt idx="1946">
                  <c:v>2.44877525920239</c:v>
                </c:pt>
                <c:pt idx="1947">
                  <c:v>2.44857623127805</c:v>
                </c:pt>
                <c:pt idx="1948">
                  <c:v>2.44835058953536</c:v>
                </c:pt>
                <c:pt idx="1949">
                  <c:v>2.44805011921459</c:v>
                </c:pt>
                <c:pt idx="1950">
                  <c:v>2.44765342686241</c:v>
                </c:pt>
                <c:pt idx="1951">
                  <c:v>2.44729760126965</c:v>
                </c:pt>
                <c:pt idx="1952">
                  <c:v>2.44724128488778</c:v>
                </c:pt>
                <c:pt idx="1953">
                  <c:v>2.44715323675761</c:v>
                </c:pt>
                <c:pt idx="1954">
                  <c:v>2.44699895235414</c:v>
                </c:pt>
                <c:pt idx="1955">
                  <c:v>2.44704769981618</c:v>
                </c:pt>
                <c:pt idx="1956">
                  <c:v>2.44709523690006</c:v>
                </c:pt>
                <c:pt idx="1957">
                  <c:v>2.44712137843468</c:v>
                </c:pt>
                <c:pt idx="1958">
                  <c:v>2.4472157442275</c:v>
                </c:pt>
                <c:pt idx="1959">
                  <c:v>2.44747024492672</c:v>
                </c:pt>
                <c:pt idx="1960">
                  <c:v>2.44784070527066</c:v>
                </c:pt>
                <c:pt idx="1961">
                  <c:v>2.44811824010224</c:v>
                </c:pt>
                <c:pt idx="1962">
                  <c:v>2.44847803221987</c:v>
                </c:pt>
                <c:pt idx="1963">
                  <c:v>2.4488098024589</c:v>
                </c:pt>
                <c:pt idx="1964">
                  <c:v>2.449088934633123</c:v>
                </c:pt>
                <c:pt idx="1965">
                  <c:v>2.44927744421207</c:v>
                </c:pt>
                <c:pt idx="1966">
                  <c:v>2.44962315585418</c:v>
                </c:pt>
                <c:pt idx="1967">
                  <c:v>2.44993059110618</c:v>
                </c:pt>
                <c:pt idx="1968">
                  <c:v>2.45019232107998</c:v>
                </c:pt>
                <c:pt idx="1969">
                  <c:v>2.45041438881633</c:v>
                </c:pt>
                <c:pt idx="1970">
                  <c:v>2.45055935140107</c:v>
                </c:pt>
                <c:pt idx="1971">
                  <c:v>2.45068560507149</c:v>
                </c:pt>
                <c:pt idx="1972">
                  <c:v>2.4507659116955</c:v>
                </c:pt>
                <c:pt idx="1973">
                  <c:v>2.45089173482817</c:v>
                </c:pt>
                <c:pt idx="1974">
                  <c:v>2.451076243224139</c:v>
                </c:pt>
                <c:pt idx="1975">
                  <c:v>2.45127052792729</c:v>
                </c:pt>
                <c:pt idx="1976">
                  <c:v>2.45142032025305</c:v>
                </c:pt>
                <c:pt idx="1977">
                  <c:v>2.451685653115557</c:v>
                </c:pt>
                <c:pt idx="1978">
                  <c:v>2.451965533800358</c:v>
                </c:pt>
                <c:pt idx="1979">
                  <c:v>2.45225765260194</c:v>
                </c:pt>
                <c:pt idx="1980">
                  <c:v>2.45255944849049</c:v>
                </c:pt>
                <c:pt idx="1981">
                  <c:v>2.452802440691836</c:v>
                </c:pt>
                <c:pt idx="1982">
                  <c:v>2.452996636593143</c:v>
                </c:pt>
                <c:pt idx="1983">
                  <c:v>2.45318993294203</c:v>
                </c:pt>
                <c:pt idx="1984">
                  <c:v>2.45335950790353</c:v>
                </c:pt>
                <c:pt idx="1985">
                  <c:v>2.45344142090777</c:v>
                </c:pt>
                <c:pt idx="1986">
                  <c:v>2.4535691323873</c:v>
                </c:pt>
                <c:pt idx="1987">
                  <c:v>2.45381676519563</c:v>
                </c:pt>
                <c:pt idx="1988">
                  <c:v>2.45400177953689</c:v>
                </c:pt>
                <c:pt idx="1989">
                  <c:v>2.45424446787785</c:v>
                </c:pt>
                <c:pt idx="1990">
                  <c:v>2.45445612766991</c:v>
                </c:pt>
                <c:pt idx="1991">
                  <c:v>2.45469412084215</c:v>
                </c:pt>
                <c:pt idx="1992">
                  <c:v>2.45491788407869</c:v>
                </c:pt>
                <c:pt idx="1993">
                  <c:v>2.45516814534257</c:v>
                </c:pt>
                <c:pt idx="1994">
                  <c:v>2.45543478702299</c:v>
                </c:pt>
                <c:pt idx="1995">
                  <c:v>2.45563661176562</c:v>
                </c:pt>
                <c:pt idx="1996">
                  <c:v>2.45591681764876</c:v>
                </c:pt>
                <c:pt idx="1997">
                  <c:v>2.456243518566239</c:v>
                </c:pt>
                <c:pt idx="1998">
                  <c:v>2.45652871382639</c:v>
                </c:pt>
                <c:pt idx="1999">
                  <c:v>2.45680091703142</c:v>
                </c:pt>
                <c:pt idx="2000">
                  <c:v>2.45715229890937</c:v>
                </c:pt>
                <c:pt idx="2001">
                  <c:v>2.457448924732938</c:v>
                </c:pt>
                <c:pt idx="2002">
                  <c:v>2.45773092573493</c:v>
                </c:pt>
                <c:pt idx="2003">
                  <c:v>2.4581884456903</c:v>
                </c:pt>
                <c:pt idx="2004">
                  <c:v>2.45859500798811</c:v>
                </c:pt>
                <c:pt idx="2005">
                  <c:v>2.45896158962218</c:v>
                </c:pt>
                <c:pt idx="2006">
                  <c:v>2.45930659627911</c:v>
                </c:pt>
                <c:pt idx="2007">
                  <c:v>2.45960970320947</c:v>
                </c:pt>
                <c:pt idx="2008">
                  <c:v>2.45995372245667</c:v>
                </c:pt>
                <c:pt idx="2009">
                  <c:v>2.46030741487144</c:v>
                </c:pt>
                <c:pt idx="2010">
                  <c:v>2.46073026912355</c:v>
                </c:pt>
                <c:pt idx="2011">
                  <c:v>2.46117174570233</c:v>
                </c:pt>
                <c:pt idx="2012">
                  <c:v>2.46152706034665</c:v>
                </c:pt>
                <c:pt idx="2013">
                  <c:v>2.46188379809277</c:v>
                </c:pt>
                <c:pt idx="2014">
                  <c:v>2.46220104658715</c:v>
                </c:pt>
                <c:pt idx="2015">
                  <c:v>2.46254775542492</c:v>
                </c:pt>
                <c:pt idx="2016">
                  <c:v>2.462812034409793</c:v>
                </c:pt>
                <c:pt idx="2017">
                  <c:v>2.46310700182527</c:v>
                </c:pt>
                <c:pt idx="2018">
                  <c:v>2.4633395607028</c:v>
                </c:pt>
                <c:pt idx="2019">
                  <c:v>2.46353915840484</c:v>
                </c:pt>
                <c:pt idx="2020">
                  <c:v>2.46375817754407</c:v>
                </c:pt>
                <c:pt idx="2021">
                  <c:v>2.46398160495782</c:v>
                </c:pt>
                <c:pt idx="2022">
                  <c:v>2.46418503902104</c:v>
                </c:pt>
                <c:pt idx="2023">
                  <c:v>2.46437541012673</c:v>
                </c:pt>
                <c:pt idx="2024">
                  <c:v>2.4645719403912</c:v>
                </c:pt>
                <c:pt idx="2025">
                  <c:v>2.46480667836158</c:v>
                </c:pt>
                <c:pt idx="2026">
                  <c:v>2.46501810175238</c:v>
                </c:pt>
                <c:pt idx="2027">
                  <c:v>2.46518133171775</c:v>
                </c:pt>
                <c:pt idx="2028">
                  <c:v>2.46531774168905</c:v>
                </c:pt>
                <c:pt idx="2029">
                  <c:v>2.46552649638658</c:v>
                </c:pt>
                <c:pt idx="2030">
                  <c:v>2.46573623989526</c:v>
                </c:pt>
                <c:pt idx="2031">
                  <c:v>2.4659057074441</c:v>
                </c:pt>
                <c:pt idx="2032">
                  <c:v>2.46606152360052</c:v>
                </c:pt>
                <c:pt idx="2033">
                  <c:v>2.46613240225633</c:v>
                </c:pt>
                <c:pt idx="2034">
                  <c:v>2.46611741261552</c:v>
                </c:pt>
                <c:pt idx="2035">
                  <c:v>2.466015674574723</c:v>
                </c:pt>
                <c:pt idx="2036">
                  <c:v>2.46594595777045</c:v>
                </c:pt>
                <c:pt idx="2037">
                  <c:v>2.46585048041747</c:v>
                </c:pt>
                <c:pt idx="2038">
                  <c:v>2.46569727805642</c:v>
                </c:pt>
                <c:pt idx="2039">
                  <c:v>2.46554501774875</c:v>
                </c:pt>
                <c:pt idx="2040">
                  <c:v>2.46544100389835</c:v>
                </c:pt>
                <c:pt idx="2041">
                  <c:v>2.46525270073588</c:v>
                </c:pt>
                <c:pt idx="2042">
                  <c:v>2.46504787904192</c:v>
                </c:pt>
                <c:pt idx="2043">
                  <c:v>2.46489369278228</c:v>
                </c:pt>
                <c:pt idx="2044">
                  <c:v>2.4648084514072</c:v>
                </c:pt>
                <c:pt idx="2045">
                  <c:v>2.46471702234926</c:v>
                </c:pt>
                <c:pt idx="2046">
                  <c:v>2.46455130876123</c:v>
                </c:pt>
                <c:pt idx="2047">
                  <c:v>2.46450511265341</c:v>
                </c:pt>
                <c:pt idx="2048">
                  <c:v>2.46436769246574</c:v>
                </c:pt>
                <c:pt idx="2049">
                  <c:v>2.4642306951809</c:v>
                </c:pt>
                <c:pt idx="2050">
                  <c:v>2.464068833501243</c:v>
                </c:pt>
                <c:pt idx="2051">
                  <c:v>2.46401674710418</c:v>
                </c:pt>
                <c:pt idx="2052">
                  <c:v>2.46392485260373</c:v>
                </c:pt>
                <c:pt idx="2053">
                  <c:v>2.46380644228551</c:v>
                </c:pt>
                <c:pt idx="2054">
                  <c:v>2.46380998022624</c:v>
                </c:pt>
                <c:pt idx="2055">
                  <c:v>2.4638635582804</c:v>
                </c:pt>
                <c:pt idx="2056">
                  <c:v>2.46388933875613</c:v>
                </c:pt>
                <c:pt idx="2057">
                  <c:v>2.46407287930811</c:v>
                </c:pt>
                <c:pt idx="2058">
                  <c:v>2.46438578490351</c:v>
                </c:pt>
                <c:pt idx="2059">
                  <c:v>2.46470043548327</c:v>
                </c:pt>
                <c:pt idx="2060">
                  <c:v>2.46496704162089</c:v>
                </c:pt>
                <c:pt idx="2061">
                  <c:v>2.465215430193997</c:v>
                </c:pt>
                <c:pt idx="2062">
                  <c:v>2.465465229289339</c:v>
                </c:pt>
                <c:pt idx="2063">
                  <c:v>2.4656754508014</c:v>
                </c:pt>
                <c:pt idx="2064">
                  <c:v>2.46594075168224</c:v>
                </c:pt>
                <c:pt idx="2065">
                  <c:v>2.46624928838711</c:v>
                </c:pt>
                <c:pt idx="2066">
                  <c:v>2.46653947982794</c:v>
                </c:pt>
                <c:pt idx="2067">
                  <c:v>2.46677108568323</c:v>
                </c:pt>
                <c:pt idx="2068">
                  <c:v>2.46700116037845</c:v>
                </c:pt>
                <c:pt idx="2069">
                  <c:v>2.46717659786838</c:v>
                </c:pt>
                <c:pt idx="2070">
                  <c:v>2.46733401720837</c:v>
                </c:pt>
                <c:pt idx="2071">
                  <c:v>2.46747288907099</c:v>
                </c:pt>
                <c:pt idx="2072">
                  <c:v>2.46760708911859</c:v>
                </c:pt>
                <c:pt idx="2073">
                  <c:v>2.46771366304434</c:v>
                </c:pt>
                <c:pt idx="2074">
                  <c:v>2.46780164448216</c:v>
                </c:pt>
                <c:pt idx="2075">
                  <c:v>2.4679216594976</c:v>
                </c:pt>
                <c:pt idx="2076">
                  <c:v>2.46796031113752</c:v>
                </c:pt>
                <c:pt idx="2077">
                  <c:v>2.46803086243887</c:v>
                </c:pt>
                <c:pt idx="2078">
                  <c:v>2.46817008497274</c:v>
                </c:pt>
                <c:pt idx="2079">
                  <c:v>2.46831854459073</c:v>
                </c:pt>
                <c:pt idx="2080">
                  <c:v>2.4684504519814</c:v>
                </c:pt>
                <c:pt idx="2081">
                  <c:v>2.46849477061859</c:v>
                </c:pt>
                <c:pt idx="2082">
                  <c:v>2.46857703390968</c:v>
                </c:pt>
                <c:pt idx="2083">
                  <c:v>2.46862992568349</c:v>
                </c:pt>
                <c:pt idx="2084">
                  <c:v>2.46859376949895</c:v>
                </c:pt>
                <c:pt idx="2085">
                  <c:v>2.46851354673653</c:v>
                </c:pt>
                <c:pt idx="2086">
                  <c:v>2.4685084375084</c:v>
                </c:pt>
                <c:pt idx="2087">
                  <c:v>2.46846679954015</c:v>
                </c:pt>
                <c:pt idx="2088">
                  <c:v>2.46850422244044</c:v>
                </c:pt>
                <c:pt idx="2089">
                  <c:v>2.468499496503798</c:v>
                </c:pt>
                <c:pt idx="2090">
                  <c:v>2.46848800119693</c:v>
                </c:pt>
                <c:pt idx="2091">
                  <c:v>2.46848966161134</c:v>
                </c:pt>
                <c:pt idx="2092">
                  <c:v>2.46853960473501</c:v>
                </c:pt>
                <c:pt idx="2093">
                  <c:v>2.46860437329766</c:v>
                </c:pt>
                <c:pt idx="2094">
                  <c:v>2.46866161272999</c:v>
                </c:pt>
                <c:pt idx="2095">
                  <c:v>2.46872512155338</c:v>
                </c:pt>
                <c:pt idx="2096">
                  <c:v>2.468796436291</c:v>
                </c:pt>
                <c:pt idx="2097">
                  <c:v>2.46891749366639</c:v>
                </c:pt>
                <c:pt idx="2098">
                  <c:v>2.46899664022331</c:v>
                </c:pt>
                <c:pt idx="2099">
                  <c:v>2.4690052078402</c:v>
                </c:pt>
                <c:pt idx="2100">
                  <c:v>2.46894140233354</c:v>
                </c:pt>
                <c:pt idx="2101">
                  <c:v>2.46892081778732</c:v>
                </c:pt>
                <c:pt idx="2102">
                  <c:v>2.46895559473176</c:v>
                </c:pt>
                <c:pt idx="2103">
                  <c:v>2.46906275591595</c:v>
                </c:pt>
                <c:pt idx="2104">
                  <c:v>2.46916047722714</c:v>
                </c:pt>
                <c:pt idx="2105">
                  <c:v>2.46926231497214</c:v>
                </c:pt>
                <c:pt idx="2106">
                  <c:v>2.46934485176865</c:v>
                </c:pt>
                <c:pt idx="2107">
                  <c:v>2.46945006093615</c:v>
                </c:pt>
                <c:pt idx="2108">
                  <c:v>2.46953263342451</c:v>
                </c:pt>
                <c:pt idx="2109">
                  <c:v>2.46965645756709</c:v>
                </c:pt>
                <c:pt idx="2110">
                  <c:v>2.46972728496934</c:v>
                </c:pt>
                <c:pt idx="2111">
                  <c:v>2.46979235902062</c:v>
                </c:pt>
                <c:pt idx="2112">
                  <c:v>2.46979312767004</c:v>
                </c:pt>
                <c:pt idx="2113">
                  <c:v>2.46971383583999</c:v>
                </c:pt>
                <c:pt idx="2114">
                  <c:v>2.46968117540254</c:v>
                </c:pt>
                <c:pt idx="2115">
                  <c:v>2.46961445328076</c:v>
                </c:pt>
                <c:pt idx="2116">
                  <c:v>2.46962008776617</c:v>
                </c:pt>
                <c:pt idx="2117">
                  <c:v>2.4697217771803</c:v>
                </c:pt>
                <c:pt idx="2118">
                  <c:v>2.46982041560595</c:v>
                </c:pt>
                <c:pt idx="2119">
                  <c:v>2.470067109728123</c:v>
                </c:pt>
                <c:pt idx="2120">
                  <c:v>2.47022891463055</c:v>
                </c:pt>
                <c:pt idx="2121">
                  <c:v>2.47038847071935</c:v>
                </c:pt>
                <c:pt idx="2122">
                  <c:v>2.47051446396534</c:v>
                </c:pt>
                <c:pt idx="2123">
                  <c:v>2.47062637456279</c:v>
                </c:pt>
                <c:pt idx="2124">
                  <c:v>2.47077554796626</c:v>
                </c:pt>
                <c:pt idx="2125">
                  <c:v>2.47087558189668</c:v>
                </c:pt>
                <c:pt idx="2126">
                  <c:v>2.47097217053136</c:v>
                </c:pt>
                <c:pt idx="2127">
                  <c:v>2.471060429195023</c:v>
                </c:pt>
                <c:pt idx="2128">
                  <c:v>2.47120525337117</c:v>
                </c:pt>
                <c:pt idx="2129">
                  <c:v>2.47138342636538</c:v>
                </c:pt>
                <c:pt idx="2130">
                  <c:v>2.47152771520374</c:v>
                </c:pt>
                <c:pt idx="2131">
                  <c:v>2.47162625009976</c:v>
                </c:pt>
                <c:pt idx="2132">
                  <c:v>2.47172635151282</c:v>
                </c:pt>
                <c:pt idx="2133">
                  <c:v>2.47177769782198</c:v>
                </c:pt>
                <c:pt idx="2134">
                  <c:v>2.471742951535179</c:v>
                </c:pt>
                <c:pt idx="2135">
                  <c:v>2.47162097547243</c:v>
                </c:pt>
                <c:pt idx="2136">
                  <c:v>2.47143486073789</c:v>
                </c:pt>
                <c:pt idx="2137">
                  <c:v>2.471245226665399</c:v>
                </c:pt>
                <c:pt idx="2138">
                  <c:v>2.471002872748139</c:v>
                </c:pt>
                <c:pt idx="2139">
                  <c:v>2.47068786066207</c:v>
                </c:pt>
                <c:pt idx="2140">
                  <c:v>2.47032946404883</c:v>
                </c:pt>
                <c:pt idx="2141">
                  <c:v>2.47007275008935</c:v>
                </c:pt>
                <c:pt idx="2142">
                  <c:v>2.46985167713267</c:v>
                </c:pt>
                <c:pt idx="2143">
                  <c:v>2.46972779732537</c:v>
                </c:pt>
                <c:pt idx="2144">
                  <c:v>2.46955785636889</c:v>
                </c:pt>
                <c:pt idx="2145">
                  <c:v>2.46932616764741</c:v>
                </c:pt>
                <c:pt idx="2146">
                  <c:v>2.46928278775335</c:v>
                </c:pt>
                <c:pt idx="2147">
                  <c:v>2.46919028404494</c:v>
                </c:pt>
                <c:pt idx="2148">
                  <c:v>2.46925489382727</c:v>
                </c:pt>
                <c:pt idx="2149">
                  <c:v>2.46941690833873</c:v>
                </c:pt>
                <c:pt idx="2150">
                  <c:v>2.46955747225216</c:v>
                </c:pt>
                <c:pt idx="2151">
                  <c:v>2.46971575711868</c:v>
                </c:pt>
                <c:pt idx="2152">
                  <c:v>2.46983373991595</c:v>
                </c:pt>
                <c:pt idx="2153">
                  <c:v>2.46994457814462</c:v>
                </c:pt>
                <c:pt idx="2154">
                  <c:v>2.47015992862355</c:v>
                </c:pt>
                <c:pt idx="2155">
                  <c:v>2.47038744444788</c:v>
                </c:pt>
                <c:pt idx="2156">
                  <c:v>2.4705896667621</c:v>
                </c:pt>
                <c:pt idx="2157">
                  <c:v>2.47073510433044</c:v>
                </c:pt>
                <c:pt idx="2158">
                  <c:v>2.470889195483483</c:v>
                </c:pt>
                <c:pt idx="2159">
                  <c:v>2.4710047997379</c:v>
                </c:pt>
                <c:pt idx="2160">
                  <c:v>2.47123340138485</c:v>
                </c:pt>
                <c:pt idx="2161">
                  <c:v>2.47152102696101</c:v>
                </c:pt>
                <c:pt idx="2162">
                  <c:v>2.47174616866718</c:v>
                </c:pt>
                <c:pt idx="2163">
                  <c:v>2.47215158928875</c:v>
                </c:pt>
                <c:pt idx="2164">
                  <c:v>2.47256757403178</c:v>
                </c:pt>
                <c:pt idx="2165">
                  <c:v>2.47306965728323</c:v>
                </c:pt>
                <c:pt idx="2166">
                  <c:v>2.47352541442789</c:v>
                </c:pt>
                <c:pt idx="2167">
                  <c:v>2.47410209177408</c:v>
                </c:pt>
                <c:pt idx="2168">
                  <c:v>2.47462590222659</c:v>
                </c:pt>
                <c:pt idx="2169">
                  <c:v>2.475081999534717</c:v>
                </c:pt>
                <c:pt idx="2170">
                  <c:v>2.475526503769279</c:v>
                </c:pt>
                <c:pt idx="2171">
                  <c:v>2.47593728953252</c:v>
                </c:pt>
                <c:pt idx="2172">
                  <c:v>2.476408944796163</c:v>
                </c:pt>
                <c:pt idx="2173">
                  <c:v>2.47695872870993</c:v>
                </c:pt>
                <c:pt idx="2174">
                  <c:v>2.47753842114454</c:v>
                </c:pt>
                <c:pt idx="2175">
                  <c:v>2.47803427561462</c:v>
                </c:pt>
                <c:pt idx="2176">
                  <c:v>2.47849383769081</c:v>
                </c:pt>
                <c:pt idx="2177">
                  <c:v>2.47891476739441</c:v>
                </c:pt>
                <c:pt idx="2178">
                  <c:v>2.47934461759577</c:v>
                </c:pt>
                <c:pt idx="2179">
                  <c:v>2.47982785599617</c:v>
                </c:pt>
                <c:pt idx="2180">
                  <c:v>2.48027540948538</c:v>
                </c:pt>
                <c:pt idx="2181">
                  <c:v>2.480684933941</c:v>
                </c:pt>
                <c:pt idx="2182">
                  <c:v>2.4811144367681</c:v>
                </c:pt>
                <c:pt idx="2183">
                  <c:v>2.48147026788263</c:v>
                </c:pt>
                <c:pt idx="2184">
                  <c:v>2.48177990049982</c:v>
                </c:pt>
                <c:pt idx="2185">
                  <c:v>2.48206471513449</c:v>
                </c:pt>
                <c:pt idx="2186">
                  <c:v>2.48233903563196</c:v>
                </c:pt>
                <c:pt idx="2187">
                  <c:v>2.482663804034856</c:v>
                </c:pt>
                <c:pt idx="2188">
                  <c:v>2.48318034551968</c:v>
                </c:pt>
                <c:pt idx="2189">
                  <c:v>2.48368943332547</c:v>
                </c:pt>
                <c:pt idx="2190">
                  <c:v>2.48421196440631</c:v>
                </c:pt>
                <c:pt idx="2191">
                  <c:v>2.48469163672914</c:v>
                </c:pt>
                <c:pt idx="2192">
                  <c:v>2.48516653042003</c:v>
                </c:pt>
                <c:pt idx="2193">
                  <c:v>2.4856152379606</c:v>
                </c:pt>
                <c:pt idx="2194">
                  <c:v>2.48604778500959</c:v>
                </c:pt>
                <c:pt idx="2195">
                  <c:v>2.48639730089195</c:v>
                </c:pt>
                <c:pt idx="2196">
                  <c:v>2.48677067680366</c:v>
                </c:pt>
                <c:pt idx="2197">
                  <c:v>2.48710797636169</c:v>
                </c:pt>
                <c:pt idx="2198">
                  <c:v>2.48738990437243</c:v>
                </c:pt>
                <c:pt idx="2199">
                  <c:v>2.48766907869795</c:v>
                </c:pt>
                <c:pt idx="2200">
                  <c:v>2.48792879717551</c:v>
                </c:pt>
                <c:pt idx="2201">
                  <c:v>2.48814911209947</c:v>
                </c:pt>
                <c:pt idx="2202">
                  <c:v>2.48845471849857</c:v>
                </c:pt>
                <c:pt idx="2203">
                  <c:v>2.48872574638462</c:v>
                </c:pt>
                <c:pt idx="2204">
                  <c:v>2.48899573841504</c:v>
                </c:pt>
                <c:pt idx="2205">
                  <c:v>2.48931078507589</c:v>
                </c:pt>
                <c:pt idx="2206">
                  <c:v>2.48957363273116</c:v>
                </c:pt>
                <c:pt idx="2207">
                  <c:v>2.4897599071957</c:v>
                </c:pt>
                <c:pt idx="2208">
                  <c:v>2.48991741100612</c:v>
                </c:pt>
                <c:pt idx="2209">
                  <c:v>2.49003805945336</c:v>
                </c:pt>
                <c:pt idx="2210">
                  <c:v>2.49016867669797</c:v>
                </c:pt>
                <c:pt idx="2211">
                  <c:v>2.490222921918038</c:v>
                </c:pt>
                <c:pt idx="2212">
                  <c:v>2.49023393291369</c:v>
                </c:pt>
                <c:pt idx="2213">
                  <c:v>2.49026925055174</c:v>
                </c:pt>
                <c:pt idx="2214">
                  <c:v>2.49027515948647</c:v>
                </c:pt>
                <c:pt idx="2215">
                  <c:v>2.4902394385162</c:v>
                </c:pt>
                <c:pt idx="2216">
                  <c:v>2.49030685423577</c:v>
                </c:pt>
                <c:pt idx="2217">
                  <c:v>2.49038623555946</c:v>
                </c:pt>
                <c:pt idx="2218">
                  <c:v>2.49064624044718</c:v>
                </c:pt>
                <c:pt idx="2219">
                  <c:v>2.490848305198533</c:v>
                </c:pt>
                <c:pt idx="2220">
                  <c:v>2.49101198874794</c:v>
                </c:pt>
                <c:pt idx="2221">
                  <c:v>2.49113778589965</c:v>
                </c:pt>
                <c:pt idx="2222">
                  <c:v>2.49128905981344</c:v>
                </c:pt>
                <c:pt idx="2223">
                  <c:v>2.49137319844748</c:v>
                </c:pt>
                <c:pt idx="2224">
                  <c:v>2.49145277493731</c:v>
                </c:pt>
                <c:pt idx="2225">
                  <c:v>2.49159176580852</c:v>
                </c:pt>
                <c:pt idx="2226">
                  <c:v>2.49168350798927</c:v>
                </c:pt>
                <c:pt idx="2227">
                  <c:v>2.491749935495978</c:v>
                </c:pt>
                <c:pt idx="2228">
                  <c:v>2.49180720874401</c:v>
                </c:pt>
                <c:pt idx="2229">
                  <c:v>2.49183322003063</c:v>
                </c:pt>
                <c:pt idx="2230">
                  <c:v>2.491778369035039</c:v>
                </c:pt>
                <c:pt idx="2231">
                  <c:v>2.49173929024229</c:v>
                </c:pt>
                <c:pt idx="2232">
                  <c:v>2.49168350798927</c:v>
                </c:pt>
                <c:pt idx="2233">
                  <c:v>2.49159109229589</c:v>
                </c:pt>
                <c:pt idx="2234">
                  <c:v>2.49141682233166</c:v>
                </c:pt>
                <c:pt idx="2235">
                  <c:v>2.491231316488</c:v>
                </c:pt>
                <c:pt idx="2236">
                  <c:v>2.491106434109596</c:v>
                </c:pt>
                <c:pt idx="2237">
                  <c:v>2.49089685238793</c:v>
                </c:pt>
                <c:pt idx="2238">
                  <c:v>2.4906674776961</c:v>
                </c:pt>
                <c:pt idx="2239">
                  <c:v>2.49040746009748</c:v>
                </c:pt>
                <c:pt idx="2240">
                  <c:v>2.49017471852827</c:v>
                </c:pt>
                <c:pt idx="2241">
                  <c:v>2.48987836512855</c:v>
                </c:pt>
                <c:pt idx="2242">
                  <c:v>2.48962659682196</c:v>
                </c:pt>
                <c:pt idx="2243">
                  <c:v>2.48944118373764</c:v>
                </c:pt>
                <c:pt idx="2244">
                  <c:v>2.48917841620789</c:v>
                </c:pt>
                <c:pt idx="2245">
                  <c:v>2.48895249092094</c:v>
                </c:pt>
                <c:pt idx="2246">
                  <c:v>2.48870313196455</c:v>
                </c:pt>
                <c:pt idx="2247">
                  <c:v>2.48863369030683</c:v>
                </c:pt>
                <c:pt idx="2248">
                  <c:v>2.48869791341945</c:v>
                </c:pt>
                <c:pt idx="2249">
                  <c:v>2.48874474876045</c:v>
                </c:pt>
                <c:pt idx="2250">
                  <c:v>2.48886078834788</c:v>
                </c:pt>
                <c:pt idx="2251">
                  <c:v>2.4888897026895</c:v>
                </c:pt>
                <c:pt idx="2252">
                  <c:v>2.48885021367593</c:v>
                </c:pt>
                <c:pt idx="2253">
                  <c:v>2.489010199838257</c:v>
                </c:pt>
                <c:pt idx="2254">
                  <c:v>2.489245935366716</c:v>
                </c:pt>
                <c:pt idx="2255">
                  <c:v>2.4894178618831</c:v>
                </c:pt>
                <c:pt idx="2256">
                  <c:v>2.489548024563339</c:v>
                </c:pt>
                <c:pt idx="2257">
                  <c:v>2.48965784196028</c:v>
                </c:pt>
                <c:pt idx="2258">
                  <c:v>2.48967728749447</c:v>
                </c:pt>
                <c:pt idx="2259">
                  <c:v>2.48985139734524</c:v>
                </c:pt>
                <c:pt idx="2260">
                  <c:v>2.49006436768131</c:v>
                </c:pt>
                <c:pt idx="2261">
                  <c:v>2.49034056602033</c:v>
                </c:pt>
                <c:pt idx="2262">
                  <c:v>2.4906279611152</c:v>
                </c:pt>
                <c:pt idx="2263">
                  <c:v>2.49082665570866</c:v>
                </c:pt>
                <c:pt idx="2264">
                  <c:v>2.491046427982059</c:v>
                </c:pt>
                <c:pt idx="2265">
                  <c:v>2.49126725373939</c:v>
                </c:pt>
                <c:pt idx="2266">
                  <c:v>2.49157614058446</c:v>
                </c:pt>
                <c:pt idx="2267">
                  <c:v>2.49182122499505</c:v>
                </c:pt>
                <c:pt idx="2268">
                  <c:v>2.492046894990457</c:v>
                </c:pt>
                <c:pt idx="2269">
                  <c:v>2.492213324210518</c:v>
                </c:pt>
                <c:pt idx="2270">
                  <c:v>2.49237671345731</c:v>
                </c:pt>
                <c:pt idx="2271">
                  <c:v>2.492643719326617</c:v>
                </c:pt>
                <c:pt idx="2272">
                  <c:v>2.49293534548567</c:v>
                </c:pt>
                <c:pt idx="2273">
                  <c:v>2.49323947196137</c:v>
                </c:pt>
                <c:pt idx="2274">
                  <c:v>2.49346006308618</c:v>
                </c:pt>
                <c:pt idx="2275">
                  <c:v>2.493698497803058</c:v>
                </c:pt>
                <c:pt idx="2276">
                  <c:v>2.49387558170875</c:v>
                </c:pt>
                <c:pt idx="2277">
                  <c:v>2.49409188989649</c:v>
                </c:pt>
                <c:pt idx="2278">
                  <c:v>2.494280654994</c:v>
                </c:pt>
                <c:pt idx="2279">
                  <c:v>2.49448726589645</c:v>
                </c:pt>
                <c:pt idx="2280">
                  <c:v>2.494665621395783</c:v>
                </c:pt>
                <c:pt idx="2281">
                  <c:v>2.49482654326931</c:v>
                </c:pt>
                <c:pt idx="2282">
                  <c:v>2.49491109863619</c:v>
                </c:pt>
                <c:pt idx="2283">
                  <c:v>2.4949530431207</c:v>
                </c:pt>
                <c:pt idx="2284">
                  <c:v>2.49500490242027</c:v>
                </c:pt>
                <c:pt idx="2285">
                  <c:v>2.49505025044286</c:v>
                </c:pt>
                <c:pt idx="2286">
                  <c:v>2.49518713786211</c:v>
                </c:pt>
                <c:pt idx="2287">
                  <c:v>2.49557630757424</c:v>
                </c:pt>
                <c:pt idx="2288">
                  <c:v>2.496013996425703</c:v>
                </c:pt>
                <c:pt idx="2289">
                  <c:v>2.49639423778187</c:v>
                </c:pt>
                <c:pt idx="2290">
                  <c:v>2.49679635141718</c:v>
                </c:pt>
                <c:pt idx="2291">
                  <c:v>2.49722067074677</c:v>
                </c:pt>
                <c:pt idx="2292">
                  <c:v>2.49756332017936</c:v>
                </c:pt>
                <c:pt idx="2293">
                  <c:v>2.4979287922056</c:v>
                </c:pt>
                <c:pt idx="2294">
                  <c:v>2.49825709108676</c:v>
                </c:pt>
                <c:pt idx="2295">
                  <c:v>2.4985317072377</c:v>
                </c:pt>
                <c:pt idx="2296">
                  <c:v>2.498876214909619</c:v>
                </c:pt>
                <c:pt idx="2297">
                  <c:v>2.49923484237784</c:v>
                </c:pt>
                <c:pt idx="2298">
                  <c:v>2.49965565125841</c:v>
                </c:pt>
                <c:pt idx="2299">
                  <c:v>2.50010502804761</c:v>
                </c:pt>
                <c:pt idx="2300">
                  <c:v>2.50056655894053</c:v>
                </c:pt>
                <c:pt idx="2301">
                  <c:v>2.50106065717387</c:v>
                </c:pt>
                <c:pt idx="2302">
                  <c:v>2.50149853647639</c:v>
                </c:pt>
                <c:pt idx="2303">
                  <c:v>2.502035503048823</c:v>
                </c:pt>
                <c:pt idx="2304">
                  <c:v>2.502647604713399</c:v>
                </c:pt>
                <c:pt idx="2305">
                  <c:v>2.50319969135665</c:v>
                </c:pt>
                <c:pt idx="2306">
                  <c:v>2.50373225613935</c:v>
                </c:pt>
                <c:pt idx="2307">
                  <c:v>2.50423565715041</c:v>
                </c:pt>
                <c:pt idx="2308">
                  <c:v>2.50474561263226</c:v>
                </c:pt>
                <c:pt idx="2309">
                  <c:v>2.50519056069233</c:v>
                </c:pt>
                <c:pt idx="2310">
                  <c:v>2.50558602034344</c:v>
                </c:pt>
                <c:pt idx="2311">
                  <c:v>2.50595315778626</c:v>
                </c:pt>
                <c:pt idx="2312">
                  <c:v>2.50628158979422</c:v>
                </c:pt>
                <c:pt idx="2313">
                  <c:v>2.50653051668417</c:v>
                </c:pt>
                <c:pt idx="2314">
                  <c:v>2.50675126943015</c:v>
                </c:pt>
                <c:pt idx="2315">
                  <c:v>2.50695887658246</c:v>
                </c:pt>
                <c:pt idx="2316">
                  <c:v>2.50713335448706</c:v>
                </c:pt>
                <c:pt idx="2317">
                  <c:v>2.50733108777231</c:v>
                </c:pt>
                <c:pt idx="2318">
                  <c:v>2.50747721129831</c:v>
                </c:pt>
                <c:pt idx="2319">
                  <c:v>2.50760605312187</c:v>
                </c:pt>
                <c:pt idx="2320">
                  <c:v>2.50765665005964</c:v>
                </c:pt>
                <c:pt idx="2321">
                  <c:v>2.5076537147171</c:v>
                </c:pt>
                <c:pt idx="2322">
                  <c:v>2.50758467000037</c:v>
                </c:pt>
                <c:pt idx="2323">
                  <c:v>2.50753436092596</c:v>
                </c:pt>
                <c:pt idx="2324">
                  <c:v>2.5075797785846</c:v>
                </c:pt>
                <c:pt idx="2325">
                  <c:v>2.50762506122488</c:v>
                </c:pt>
                <c:pt idx="2326">
                  <c:v>2.50759123855965</c:v>
                </c:pt>
                <c:pt idx="2327">
                  <c:v>2.50754917354807</c:v>
                </c:pt>
                <c:pt idx="2328">
                  <c:v>2.50748363850946</c:v>
                </c:pt>
                <c:pt idx="2329">
                  <c:v>2.50736796325922</c:v>
                </c:pt>
                <c:pt idx="2330">
                  <c:v>2.50721112442374</c:v>
                </c:pt>
                <c:pt idx="2331">
                  <c:v>2.50701707462016</c:v>
                </c:pt>
                <c:pt idx="2332">
                  <c:v>2.50691366334648</c:v>
                </c:pt>
                <c:pt idx="2333">
                  <c:v>2.50684724749895</c:v>
                </c:pt>
                <c:pt idx="2334">
                  <c:v>2.50676619485909</c:v>
                </c:pt>
                <c:pt idx="2335">
                  <c:v>2.50670342782089</c:v>
                </c:pt>
                <c:pt idx="2336">
                  <c:v>2.50657541118496</c:v>
                </c:pt>
                <c:pt idx="2337">
                  <c:v>2.5064603957405</c:v>
                </c:pt>
                <c:pt idx="2338">
                  <c:v>2.50628395852666</c:v>
                </c:pt>
                <c:pt idx="2339">
                  <c:v>2.50605675837034</c:v>
                </c:pt>
                <c:pt idx="2340">
                  <c:v>2.50582898105213</c:v>
                </c:pt>
                <c:pt idx="2341">
                  <c:v>2.50560577495768</c:v>
                </c:pt>
                <c:pt idx="2342">
                  <c:v>2.50549560576116</c:v>
                </c:pt>
                <c:pt idx="2343">
                  <c:v>2.50533916345261</c:v>
                </c:pt>
                <c:pt idx="2344">
                  <c:v>2.50517429949189</c:v>
                </c:pt>
                <c:pt idx="2345">
                  <c:v>2.50494781786843</c:v>
                </c:pt>
                <c:pt idx="2346">
                  <c:v>2.50479573853286</c:v>
                </c:pt>
                <c:pt idx="2347">
                  <c:v>2.50467647337709</c:v>
                </c:pt>
                <c:pt idx="2348">
                  <c:v>2.50459193852265</c:v>
                </c:pt>
                <c:pt idx="2349">
                  <c:v>2.50452990124181</c:v>
                </c:pt>
                <c:pt idx="2350">
                  <c:v>2.50444803114791</c:v>
                </c:pt>
                <c:pt idx="2351">
                  <c:v>2.50432497751667</c:v>
                </c:pt>
                <c:pt idx="2352">
                  <c:v>2.50432761302387</c:v>
                </c:pt>
                <c:pt idx="2353">
                  <c:v>2.50430181348352</c:v>
                </c:pt>
                <c:pt idx="2354">
                  <c:v>2.50428544682773</c:v>
                </c:pt>
                <c:pt idx="2355">
                  <c:v>2.50426200752204</c:v>
                </c:pt>
                <c:pt idx="2356">
                  <c:v>2.50435910163646</c:v>
                </c:pt>
                <c:pt idx="2357">
                  <c:v>2.50442416683928</c:v>
                </c:pt>
                <c:pt idx="2358">
                  <c:v>2.50448674406541</c:v>
                </c:pt>
                <c:pt idx="2359">
                  <c:v>2.50459166093119</c:v>
                </c:pt>
                <c:pt idx="2360">
                  <c:v>2.50476227433956</c:v>
                </c:pt>
                <c:pt idx="2361">
                  <c:v>2.50489114646651</c:v>
                </c:pt>
                <c:pt idx="2362">
                  <c:v>2.50493934446806</c:v>
                </c:pt>
                <c:pt idx="2363">
                  <c:v>2.50495573578541</c:v>
                </c:pt>
                <c:pt idx="2364">
                  <c:v>2.50498935381244</c:v>
                </c:pt>
                <c:pt idx="2365">
                  <c:v>2.50506229443039</c:v>
                </c:pt>
                <c:pt idx="2366">
                  <c:v>2.50514636500485</c:v>
                </c:pt>
                <c:pt idx="2367">
                  <c:v>2.50527451708849</c:v>
                </c:pt>
                <c:pt idx="2368">
                  <c:v>2.50534250030031</c:v>
                </c:pt>
                <c:pt idx="2369">
                  <c:v>2.50542634701419</c:v>
                </c:pt>
                <c:pt idx="2370">
                  <c:v>2.50544873668608</c:v>
                </c:pt>
                <c:pt idx="2371">
                  <c:v>2.50541522214065</c:v>
                </c:pt>
                <c:pt idx="2372">
                  <c:v>2.50541397061021</c:v>
                </c:pt>
                <c:pt idx="2373">
                  <c:v>2.50534083187325</c:v>
                </c:pt>
                <c:pt idx="2374">
                  <c:v>2.50526131095051</c:v>
                </c:pt>
                <c:pt idx="2375">
                  <c:v>2.5051478937114</c:v>
                </c:pt>
                <c:pt idx="2376">
                  <c:v>2.50507855143751</c:v>
                </c:pt>
                <c:pt idx="2377">
                  <c:v>2.50502519738525</c:v>
                </c:pt>
                <c:pt idx="2378">
                  <c:v>2.50494879023643</c:v>
                </c:pt>
                <c:pt idx="2379">
                  <c:v>2.50488434083963</c:v>
                </c:pt>
                <c:pt idx="2380">
                  <c:v>2.50491100839556</c:v>
                </c:pt>
                <c:pt idx="2381">
                  <c:v>2.50485114757592</c:v>
                </c:pt>
                <c:pt idx="2382">
                  <c:v>2.50470382232885</c:v>
                </c:pt>
                <c:pt idx="2383">
                  <c:v>2.50455335501085</c:v>
                </c:pt>
                <c:pt idx="2384">
                  <c:v>2.50441154148546</c:v>
                </c:pt>
                <c:pt idx="2385">
                  <c:v>2.50443332391893</c:v>
                </c:pt>
                <c:pt idx="2386">
                  <c:v>2.5044166748268</c:v>
                </c:pt>
                <c:pt idx="2387">
                  <c:v>2.50442999404945</c:v>
                </c:pt>
                <c:pt idx="2388">
                  <c:v>2.504408905468883</c:v>
                </c:pt>
                <c:pt idx="2389">
                  <c:v>2.50455210596163</c:v>
                </c:pt>
                <c:pt idx="2390">
                  <c:v>2.50466286895625</c:v>
                </c:pt>
                <c:pt idx="2391">
                  <c:v>2.50468952291589</c:v>
                </c:pt>
                <c:pt idx="2392">
                  <c:v>2.50466023141377</c:v>
                </c:pt>
                <c:pt idx="2393">
                  <c:v>2.50463774354422</c:v>
                </c:pt>
                <c:pt idx="2394">
                  <c:v>2.50456459661545</c:v>
                </c:pt>
                <c:pt idx="2395">
                  <c:v>2.50457903070729</c:v>
                </c:pt>
                <c:pt idx="2396">
                  <c:v>2.50468910643519</c:v>
                </c:pt>
                <c:pt idx="2397">
                  <c:v>2.50480379254111</c:v>
                </c:pt>
                <c:pt idx="2398">
                  <c:v>2.50499880066856</c:v>
                </c:pt>
                <c:pt idx="2399">
                  <c:v>2.50524059897449</c:v>
                </c:pt>
                <c:pt idx="2400">
                  <c:v>2.50551201808699</c:v>
                </c:pt>
                <c:pt idx="2401">
                  <c:v>2.50577970999066</c:v>
                </c:pt>
                <c:pt idx="2402">
                  <c:v>2.50612820704194</c:v>
                </c:pt>
                <c:pt idx="2403">
                  <c:v>2.50644520203836</c:v>
                </c:pt>
                <c:pt idx="2404">
                  <c:v>2.50671277256071</c:v>
                </c:pt>
                <c:pt idx="2405">
                  <c:v>2.50703312581076</c:v>
                </c:pt>
                <c:pt idx="2406">
                  <c:v>2.50732200906079</c:v>
                </c:pt>
                <c:pt idx="2407">
                  <c:v>2.50767398296289</c:v>
                </c:pt>
                <c:pt idx="2408">
                  <c:v>2.50798287623388</c:v>
                </c:pt>
                <c:pt idx="2409">
                  <c:v>2.5083757074586</c:v>
                </c:pt>
                <c:pt idx="2410">
                  <c:v>2.50872237129782</c:v>
                </c:pt>
                <c:pt idx="2411">
                  <c:v>2.509055709578738</c:v>
                </c:pt>
                <c:pt idx="2412">
                  <c:v>2.50931030110216</c:v>
                </c:pt>
                <c:pt idx="2413">
                  <c:v>2.50950804562994</c:v>
                </c:pt>
                <c:pt idx="2414">
                  <c:v>2.50970349276651</c:v>
                </c:pt>
                <c:pt idx="2415">
                  <c:v>2.50986404424443</c:v>
                </c:pt>
                <c:pt idx="2416">
                  <c:v>2.51010350683239</c:v>
                </c:pt>
                <c:pt idx="2417">
                  <c:v>2.51030470686558</c:v>
                </c:pt>
                <c:pt idx="2418">
                  <c:v>2.5105491968256</c:v>
                </c:pt>
                <c:pt idx="2419">
                  <c:v>2.5107549676332</c:v>
                </c:pt>
                <c:pt idx="2420">
                  <c:v>2.51087732221338</c:v>
                </c:pt>
                <c:pt idx="2421">
                  <c:v>2.51098125916203</c:v>
                </c:pt>
                <c:pt idx="2422">
                  <c:v>2.5111043819846</c:v>
                </c:pt>
                <c:pt idx="2423">
                  <c:v>2.511237123253558</c:v>
                </c:pt>
                <c:pt idx="2424">
                  <c:v>2.51137469841717</c:v>
                </c:pt>
                <c:pt idx="2425">
                  <c:v>2.511429684288236</c:v>
                </c:pt>
                <c:pt idx="2426">
                  <c:v>2.511428979297118</c:v>
                </c:pt>
                <c:pt idx="2427">
                  <c:v>2.51151739411121</c:v>
                </c:pt>
                <c:pt idx="2428">
                  <c:v>2.51169314908421</c:v>
                </c:pt>
                <c:pt idx="2429">
                  <c:v>2.51190285038105</c:v>
                </c:pt>
                <c:pt idx="2430">
                  <c:v>2.512075090021137</c:v>
                </c:pt>
                <c:pt idx="2431">
                  <c:v>2.512369184699163</c:v>
                </c:pt>
                <c:pt idx="2432">
                  <c:v>2.512743093866863</c:v>
                </c:pt>
                <c:pt idx="2433">
                  <c:v>2.51306354058273</c:v>
                </c:pt>
                <c:pt idx="2434">
                  <c:v>2.51330392467501</c:v>
                </c:pt>
                <c:pt idx="2435">
                  <c:v>2.51353424057995</c:v>
                </c:pt>
                <c:pt idx="2436">
                  <c:v>2.51371109729844</c:v>
                </c:pt>
                <c:pt idx="2437">
                  <c:v>2.51384024252443</c:v>
                </c:pt>
                <c:pt idx="2438">
                  <c:v>2.51395978215157</c:v>
                </c:pt>
                <c:pt idx="2439">
                  <c:v>2.51408091516721</c:v>
                </c:pt>
                <c:pt idx="2440">
                  <c:v>2.51417824321342</c:v>
                </c:pt>
                <c:pt idx="2441">
                  <c:v>2.51427388997573</c:v>
                </c:pt>
                <c:pt idx="2442">
                  <c:v>2.5143641635115</c:v>
                </c:pt>
                <c:pt idx="2443">
                  <c:v>2.514468796415279</c:v>
                </c:pt>
                <c:pt idx="2444">
                  <c:v>2.51451664916902</c:v>
                </c:pt>
                <c:pt idx="2445">
                  <c:v>2.51457146622069</c:v>
                </c:pt>
                <c:pt idx="2446">
                  <c:v>2.51464844899442</c:v>
                </c:pt>
                <c:pt idx="2447">
                  <c:v>2.5147589758003</c:v>
                </c:pt>
                <c:pt idx="2448">
                  <c:v>2.51482163909246</c:v>
                </c:pt>
                <c:pt idx="2449">
                  <c:v>2.51507949207147</c:v>
                </c:pt>
                <c:pt idx="2450">
                  <c:v>2.515303923158483</c:v>
                </c:pt>
                <c:pt idx="2451">
                  <c:v>2.51551139037866</c:v>
                </c:pt>
                <c:pt idx="2452">
                  <c:v>2.515669832294283</c:v>
                </c:pt>
                <c:pt idx="2453">
                  <c:v>2.51589157718601</c:v>
                </c:pt>
                <c:pt idx="2454">
                  <c:v>2.516058565850658</c:v>
                </c:pt>
                <c:pt idx="2455">
                  <c:v>2.516359079174243</c:v>
                </c:pt>
                <c:pt idx="2456">
                  <c:v>2.516644531244657</c:v>
                </c:pt>
                <c:pt idx="2457">
                  <c:v>2.516851926181737</c:v>
                </c:pt>
                <c:pt idx="2458">
                  <c:v>2.51711941630634</c:v>
                </c:pt>
                <c:pt idx="2459">
                  <c:v>2.51735033576922</c:v>
                </c:pt>
                <c:pt idx="2460">
                  <c:v>2.51752832469827</c:v>
                </c:pt>
                <c:pt idx="2461">
                  <c:v>2.51762671454142</c:v>
                </c:pt>
                <c:pt idx="2462">
                  <c:v>2.51771439752945</c:v>
                </c:pt>
                <c:pt idx="2463">
                  <c:v>2.517859621183763</c:v>
                </c:pt>
                <c:pt idx="2464">
                  <c:v>2.518088214295839</c:v>
                </c:pt>
                <c:pt idx="2465">
                  <c:v>2.51831563852472</c:v>
                </c:pt>
                <c:pt idx="2466">
                  <c:v>2.5185168105739</c:v>
                </c:pt>
                <c:pt idx="2467">
                  <c:v>2.51870789566791</c:v>
                </c:pt>
                <c:pt idx="2468">
                  <c:v>2.51889963865209</c:v>
                </c:pt>
                <c:pt idx="2469">
                  <c:v>2.51907697227408</c:v>
                </c:pt>
                <c:pt idx="2470">
                  <c:v>2.51923844327561</c:v>
                </c:pt>
                <c:pt idx="2471">
                  <c:v>2.519359334643123</c:v>
                </c:pt>
                <c:pt idx="2472">
                  <c:v>2.51941376110075</c:v>
                </c:pt>
                <c:pt idx="2473">
                  <c:v>2.519414479173478</c:v>
                </c:pt>
                <c:pt idx="2474">
                  <c:v>2.51946273638201</c:v>
                </c:pt>
                <c:pt idx="2475">
                  <c:v>2.51950783873989</c:v>
                </c:pt>
                <c:pt idx="2476">
                  <c:v>2.51959116114629</c:v>
                </c:pt>
                <c:pt idx="2477">
                  <c:v>2.51960351720895</c:v>
                </c:pt>
                <c:pt idx="2478">
                  <c:v>2.51969533663961</c:v>
                </c:pt>
                <c:pt idx="2479">
                  <c:v>2.51986523221534</c:v>
                </c:pt>
                <c:pt idx="2480">
                  <c:v>2.51995753838373</c:v>
                </c:pt>
                <c:pt idx="2481">
                  <c:v>2.51997163045956</c:v>
                </c:pt>
                <c:pt idx="2482">
                  <c:v>2.51999161898403</c:v>
                </c:pt>
                <c:pt idx="2483">
                  <c:v>2.5200107455558</c:v>
                </c:pt>
                <c:pt idx="2484">
                  <c:v>2.5201717009806</c:v>
                </c:pt>
                <c:pt idx="2485">
                  <c:v>2.52032062708281</c:v>
                </c:pt>
                <c:pt idx="2486">
                  <c:v>2.52042987202409</c:v>
                </c:pt>
                <c:pt idx="2487">
                  <c:v>2.52053828053091</c:v>
                </c:pt>
                <c:pt idx="2488">
                  <c:v>2.52073645153391</c:v>
                </c:pt>
                <c:pt idx="2489">
                  <c:v>2.52094480140043</c:v>
                </c:pt>
                <c:pt idx="2490">
                  <c:v>2.52107280025296</c:v>
                </c:pt>
                <c:pt idx="2491">
                  <c:v>2.52113292084192</c:v>
                </c:pt>
                <c:pt idx="2492">
                  <c:v>2.52115973990402</c:v>
                </c:pt>
                <c:pt idx="2493">
                  <c:v>2.52114517665944</c:v>
                </c:pt>
                <c:pt idx="2494">
                  <c:v>2.5210493021411</c:v>
                </c:pt>
                <c:pt idx="2495">
                  <c:v>2.52102104842624</c:v>
                </c:pt>
                <c:pt idx="2496">
                  <c:v>2.52091208702656</c:v>
                </c:pt>
                <c:pt idx="2497">
                  <c:v>2.52080070369614</c:v>
                </c:pt>
                <c:pt idx="2498">
                  <c:v>2.52069511043765</c:v>
                </c:pt>
                <c:pt idx="2499">
                  <c:v>2.52056837480867</c:v>
                </c:pt>
                <c:pt idx="2500">
                  <c:v>2.52041461350381</c:v>
                </c:pt>
                <c:pt idx="2501">
                  <c:v>2.52029961605543</c:v>
                </c:pt>
                <c:pt idx="2502">
                  <c:v>2.520158033993519</c:v>
                </c:pt>
                <c:pt idx="2503">
                  <c:v>2.51993568219111</c:v>
                </c:pt>
                <c:pt idx="2504">
                  <c:v>2.519818080248723</c:v>
                </c:pt>
                <c:pt idx="2505">
                  <c:v>2.5197385947727</c:v>
                </c:pt>
                <c:pt idx="2506">
                  <c:v>2.51964489821134</c:v>
                </c:pt>
                <c:pt idx="2507">
                  <c:v>2.51977438299672</c:v>
                </c:pt>
                <c:pt idx="2508">
                  <c:v>2.52008179448383</c:v>
                </c:pt>
                <c:pt idx="2509">
                  <c:v>2.52040108281166</c:v>
                </c:pt>
                <c:pt idx="2510">
                  <c:v>2.52069338197578</c:v>
                </c:pt>
                <c:pt idx="2511">
                  <c:v>2.5209014229615</c:v>
                </c:pt>
                <c:pt idx="2512">
                  <c:v>2.52105204111935</c:v>
                </c:pt>
                <c:pt idx="2513">
                  <c:v>2.52118886785832</c:v>
                </c:pt>
                <c:pt idx="2514">
                  <c:v>2.52131708292014</c:v>
                </c:pt>
                <c:pt idx="2515">
                  <c:v>2.52163222876952</c:v>
                </c:pt>
                <c:pt idx="2516">
                  <c:v>2.52193994743481</c:v>
                </c:pt>
                <c:pt idx="2517">
                  <c:v>2.52234792765782</c:v>
                </c:pt>
                <c:pt idx="2518">
                  <c:v>2.52274702926341</c:v>
                </c:pt>
                <c:pt idx="2519">
                  <c:v>2.52306321484213</c:v>
                </c:pt>
                <c:pt idx="2520">
                  <c:v>2.52337673215761</c:v>
                </c:pt>
                <c:pt idx="2521">
                  <c:v>2.52367814810896</c:v>
                </c:pt>
                <c:pt idx="2522">
                  <c:v>2.52397454866763</c:v>
                </c:pt>
                <c:pt idx="2523">
                  <c:v>2.52422845621887</c:v>
                </c:pt>
                <c:pt idx="2524">
                  <c:v>2.5244217809798</c:v>
                </c:pt>
                <c:pt idx="2525">
                  <c:v>2.52457478786164</c:v>
                </c:pt>
                <c:pt idx="2526">
                  <c:v>2.52486627487574</c:v>
                </c:pt>
                <c:pt idx="2527">
                  <c:v>2.52523422027356</c:v>
                </c:pt>
                <c:pt idx="2528">
                  <c:v>2.525602623344083</c:v>
                </c:pt>
                <c:pt idx="2529">
                  <c:v>2.52598314909834</c:v>
                </c:pt>
                <c:pt idx="2530">
                  <c:v>2.52640063884892</c:v>
                </c:pt>
                <c:pt idx="2531">
                  <c:v>2.52676156127276</c:v>
                </c:pt>
                <c:pt idx="2532">
                  <c:v>2.52704501966793</c:v>
                </c:pt>
                <c:pt idx="2533">
                  <c:v>2.52729239328003</c:v>
                </c:pt>
                <c:pt idx="2534">
                  <c:v>2.52751313087605</c:v>
                </c:pt>
                <c:pt idx="2535">
                  <c:v>2.52765654608946</c:v>
                </c:pt>
                <c:pt idx="2536">
                  <c:v>2.52772226949513</c:v>
                </c:pt>
                <c:pt idx="2537">
                  <c:v>2.52783456389299</c:v>
                </c:pt>
                <c:pt idx="2538">
                  <c:v>2.52789182032229</c:v>
                </c:pt>
                <c:pt idx="2539">
                  <c:v>2.52799214710039</c:v>
                </c:pt>
                <c:pt idx="2540">
                  <c:v>2.52809674596456</c:v>
                </c:pt>
                <c:pt idx="2541">
                  <c:v>2.52819961143133</c:v>
                </c:pt>
                <c:pt idx="2542">
                  <c:v>2.52832639513092</c:v>
                </c:pt>
                <c:pt idx="2543">
                  <c:v>2.52839617859922</c:v>
                </c:pt>
                <c:pt idx="2544">
                  <c:v>2.52854839237113</c:v>
                </c:pt>
                <c:pt idx="2545">
                  <c:v>2.52864461664762</c:v>
                </c:pt>
                <c:pt idx="2546">
                  <c:v>2.52875729655639</c:v>
                </c:pt>
                <c:pt idx="2547">
                  <c:v>2.5288305248252</c:v>
                </c:pt>
                <c:pt idx="2548">
                  <c:v>2.52923798159326</c:v>
                </c:pt>
                <c:pt idx="2549">
                  <c:v>2.52962126631517</c:v>
                </c:pt>
                <c:pt idx="2550">
                  <c:v>2.53002799430601</c:v>
                </c:pt>
                <c:pt idx="2551">
                  <c:v>2.53045145480054</c:v>
                </c:pt>
                <c:pt idx="2552">
                  <c:v>2.5308685457157</c:v>
                </c:pt>
                <c:pt idx="2553">
                  <c:v>2.53120531086401</c:v>
                </c:pt>
                <c:pt idx="2554">
                  <c:v>2.53156714858529</c:v>
                </c:pt>
                <c:pt idx="2555">
                  <c:v>2.531879625588378</c:v>
                </c:pt>
                <c:pt idx="2556">
                  <c:v>2.53211231949274</c:v>
                </c:pt>
                <c:pt idx="2557">
                  <c:v>2.53236511251603</c:v>
                </c:pt>
                <c:pt idx="2558">
                  <c:v>2.532649292008643</c:v>
                </c:pt>
                <c:pt idx="2559">
                  <c:v>2.532855586610063</c:v>
                </c:pt>
                <c:pt idx="2560">
                  <c:v>2.53301352076731</c:v>
                </c:pt>
                <c:pt idx="2561">
                  <c:v>2.53315209380189</c:v>
                </c:pt>
                <c:pt idx="2562">
                  <c:v>2.53331947783824</c:v>
                </c:pt>
                <c:pt idx="2563">
                  <c:v>2.53361986336309</c:v>
                </c:pt>
                <c:pt idx="2564">
                  <c:v>2.53384369291545</c:v>
                </c:pt>
                <c:pt idx="2565">
                  <c:v>2.53403035521413</c:v>
                </c:pt>
                <c:pt idx="2566">
                  <c:v>2.53426702824555</c:v>
                </c:pt>
                <c:pt idx="2567">
                  <c:v>2.53443350461562</c:v>
                </c:pt>
                <c:pt idx="2568">
                  <c:v>2.53463633527272</c:v>
                </c:pt>
                <c:pt idx="2569">
                  <c:v>2.53492274949501</c:v>
                </c:pt>
                <c:pt idx="2570">
                  <c:v>2.53513102054506</c:v>
                </c:pt>
                <c:pt idx="2571">
                  <c:v>2.535261035880739</c:v>
                </c:pt>
                <c:pt idx="2572">
                  <c:v>2.53531257621323</c:v>
                </c:pt>
                <c:pt idx="2573">
                  <c:v>2.535461124045163</c:v>
                </c:pt>
                <c:pt idx="2574">
                  <c:v>2.535561575344</c:v>
                </c:pt>
                <c:pt idx="2575">
                  <c:v>2.53558438132302</c:v>
                </c:pt>
                <c:pt idx="2576">
                  <c:v>2.535558445205059</c:v>
                </c:pt>
                <c:pt idx="2577">
                  <c:v>2.53561061713309</c:v>
                </c:pt>
                <c:pt idx="2578">
                  <c:v>2.53558646820444</c:v>
                </c:pt>
                <c:pt idx="2579">
                  <c:v>2.53549301556043</c:v>
                </c:pt>
                <c:pt idx="2580">
                  <c:v>2.53533328344485</c:v>
                </c:pt>
                <c:pt idx="2581">
                  <c:v>2.5351934170915</c:v>
                </c:pt>
                <c:pt idx="2582">
                  <c:v>2.53503573047201</c:v>
                </c:pt>
                <c:pt idx="2583">
                  <c:v>2.53505806220706</c:v>
                </c:pt>
                <c:pt idx="2584">
                  <c:v>2.535056126744563</c:v>
                </c:pt>
                <c:pt idx="2585">
                  <c:v>2.53504927825426</c:v>
                </c:pt>
                <c:pt idx="2586">
                  <c:v>2.53511821472544</c:v>
                </c:pt>
                <c:pt idx="2587">
                  <c:v>2.53517197192127</c:v>
                </c:pt>
                <c:pt idx="2588">
                  <c:v>2.5352638659715</c:v>
                </c:pt>
                <c:pt idx="2589">
                  <c:v>2.535299914004097</c:v>
                </c:pt>
                <c:pt idx="2590">
                  <c:v>2.535273994868483</c:v>
                </c:pt>
                <c:pt idx="2591">
                  <c:v>2.53524092787217</c:v>
                </c:pt>
                <c:pt idx="2592">
                  <c:v>2.535129233663838</c:v>
                </c:pt>
                <c:pt idx="2593">
                  <c:v>2.53499836460358</c:v>
                </c:pt>
                <c:pt idx="2594">
                  <c:v>2.53483658218403</c:v>
                </c:pt>
                <c:pt idx="2595">
                  <c:v>2.53471547086298</c:v>
                </c:pt>
                <c:pt idx="2596">
                  <c:v>2.53456137801255</c:v>
                </c:pt>
                <c:pt idx="2597">
                  <c:v>2.53434074562261</c:v>
                </c:pt>
                <c:pt idx="2598">
                  <c:v>2.53407922438817</c:v>
                </c:pt>
                <c:pt idx="2599">
                  <c:v>2.53375595817069</c:v>
                </c:pt>
                <c:pt idx="2600">
                  <c:v>2.53342269802436</c:v>
                </c:pt>
                <c:pt idx="2601">
                  <c:v>2.5330332295285</c:v>
                </c:pt>
                <c:pt idx="2602">
                  <c:v>2.53259791871724</c:v>
                </c:pt>
                <c:pt idx="2603">
                  <c:v>2.53223877157059</c:v>
                </c:pt>
                <c:pt idx="2604">
                  <c:v>2.531913915713258</c:v>
                </c:pt>
                <c:pt idx="2605">
                  <c:v>2.53154396185454</c:v>
                </c:pt>
                <c:pt idx="2606">
                  <c:v>2.531428932623939</c:v>
                </c:pt>
                <c:pt idx="2607">
                  <c:v>2.5313536411544</c:v>
                </c:pt>
                <c:pt idx="2608">
                  <c:v>2.531288694294977</c:v>
                </c:pt>
                <c:pt idx="2609">
                  <c:v>2.53122124840617</c:v>
                </c:pt>
                <c:pt idx="2610">
                  <c:v>2.531185094638138</c:v>
                </c:pt>
                <c:pt idx="2611">
                  <c:v>2.53111264859427</c:v>
                </c:pt>
                <c:pt idx="2612">
                  <c:v>2.53105658866748</c:v>
                </c:pt>
                <c:pt idx="2613">
                  <c:v>2.53094626026432</c:v>
                </c:pt>
                <c:pt idx="2614">
                  <c:v>2.53091234138865</c:v>
                </c:pt>
                <c:pt idx="2615">
                  <c:v>2.53082637627846</c:v>
                </c:pt>
                <c:pt idx="2616">
                  <c:v>2.5308249018967</c:v>
                </c:pt>
                <c:pt idx="2617">
                  <c:v>2.53079733187965</c:v>
                </c:pt>
                <c:pt idx="2618">
                  <c:v>2.53069340717551</c:v>
                </c:pt>
                <c:pt idx="2619">
                  <c:v>2.53055694242958</c:v>
                </c:pt>
                <c:pt idx="2620">
                  <c:v>2.53044173237019</c:v>
                </c:pt>
                <c:pt idx="2621">
                  <c:v>2.530375596158279</c:v>
                </c:pt>
                <c:pt idx="2622">
                  <c:v>2.53027663159847</c:v>
                </c:pt>
                <c:pt idx="2623">
                  <c:v>2.53012587181068</c:v>
                </c:pt>
                <c:pt idx="2624">
                  <c:v>2.52999650157436</c:v>
                </c:pt>
                <c:pt idx="2625">
                  <c:v>2.52996221535569</c:v>
                </c:pt>
                <c:pt idx="2626">
                  <c:v>2.53000709700486</c:v>
                </c:pt>
                <c:pt idx="2627">
                  <c:v>2.53008289130269</c:v>
                </c:pt>
                <c:pt idx="2628">
                  <c:v>2.53024836015157</c:v>
                </c:pt>
                <c:pt idx="2629">
                  <c:v>2.53041330287568</c:v>
                </c:pt>
                <c:pt idx="2630">
                  <c:v>2.530568435646479</c:v>
                </c:pt>
                <c:pt idx="2631">
                  <c:v>2.53064005408121</c:v>
                </c:pt>
                <c:pt idx="2632">
                  <c:v>2.53075148401556</c:v>
                </c:pt>
                <c:pt idx="2633">
                  <c:v>2.53093608432346</c:v>
                </c:pt>
                <c:pt idx="2634">
                  <c:v>2.53107812662543</c:v>
                </c:pt>
                <c:pt idx="2635">
                  <c:v>2.53113182865166</c:v>
                </c:pt>
                <c:pt idx="2636">
                  <c:v>2.53123098830319</c:v>
                </c:pt>
                <c:pt idx="2637">
                  <c:v>2.53127747718471</c:v>
                </c:pt>
                <c:pt idx="2638">
                  <c:v>2.53147322782181</c:v>
                </c:pt>
                <c:pt idx="2639">
                  <c:v>2.531669066729858</c:v>
                </c:pt>
                <c:pt idx="2640">
                  <c:v>2.531888936863133</c:v>
                </c:pt>
                <c:pt idx="2641">
                  <c:v>2.53207269062991</c:v>
                </c:pt>
                <c:pt idx="2642">
                  <c:v>2.53217457959882</c:v>
                </c:pt>
                <c:pt idx="2643">
                  <c:v>2.53241201891995</c:v>
                </c:pt>
                <c:pt idx="2644">
                  <c:v>2.53256653514331</c:v>
                </c:pt>
                <c:pt idx="2645">
                  <c:v>2.53273236082042</c:v>
                </c:pt>
                <c:pt idx="2646">
                  <c:v>2.532869510953097</c:v>
                </c:pt>
                <c:pt idx="2647">
                  <c:v>2.53317195708969</c:v>
                </c:pt>
                <c:pt idx="2648">
                  <c:v>2.53357104584862</c:v>
                </c:pt>
                <c:pt idx="2649">
                  <c:v>2.53403495967369</c:v>
                </c:pt>
                <c:pt idx="2650">
                  <c:v>2.53461194299824</c:v>
                </c:pt>
                <c:pt idx="2651">
                  <c:v>2.535149187588138</c:v>
                </c:pt>
                <c:pt idx="2652">
                  <c:v>2.53563327660823</c:v>
                </c:pt>
                <c:pt idx="2653">
                  <c:v>2.53612133849106</c:v>
                </c:pt>
                <c:pt idx="2654">
                  <c:v>2.536613236619843</c:v>
                </c:pt>
                <c:pt idx="2655">
                  <c:v>2.53706904557861</c:v>
                </c:pt>
                <c:pt idx="2656">
                  <c:v>2.537445534520283</c:v>
                </c:pt>
                <c:pt idx="2657">
                  <c:v>2.53785366628999</c:v>
                </c:pt>
                <c:pt idx="2658">
                  <c:v>2.53819439424457</c:v>
                </c:pt>
                <c:pt idx="2659">
                  <c:v>2.53851753070442</c:v>
                </c:pt>
                <c:pt idx="2660">
                  <c:v>2.53883940592996</c:v>
                </c:pt>
                <c:pt idx="2661">
                  <c:v>2.53909329111443</c:v>
                </c:pt>
                <c:pt idx="2662">
                  <c:v>2.539477104670639</c:v>
                </c:pt>
                <c:pt idx="2663">
                  <c:v>2.53978418921151</c:v>
                </c:pt>
                <c:pt idx="2664">
                  <c:v>2.54012899645059</c:v>
                </c:pt>
                <c:pt idx="2665">
                  <c:v>2.54056182324554</c:v>
                </c:pt>
                <c:pt idx="2666">
                  <c:v>2.54099085577831</c:v>
                </c:pt>
                <c:pt idx="2667">
                  <c:v>2.54142726226254</c:v>
                </c:pt>
                <c:pt idx="2668">
                  <c:v>2.54199267534332</c:v>
                </c:pt>
                <c:pt idx="2669">
                  <c:v>2.54248203408149</c:v>
                </c:pt>
                <c:pt idx="2670">
                  <c:v>2.54289598991001</c:v>
                </c:pt>
                <c:pt idx="2671">
                  <c:v>2.54335556099372</c:v>
                </c:pt>
                <c:pt idx="2672">
                  <c:v>2.54385998028272</c:v>
                </c:pt>
                <c:pt idx="2673">
                  <c:v>2.54439860307559</c:v>
                </c:pt>
                <c:pt idx="2674">
                  <c:v>2.54487788957534</c:v>
                </c:pt>
                <c:pt idx="2675">
                  <c:v>2.54531502026302</c:v>
                </c:pt>
                <c:pt idx="2676">
                  <c:v>2.54570620534001</c:v>
                </c:pt>
                <c:pt idx="2677">
                  <c:v>2.54602948479265</c:v>
                </c:pt>
                <c:pt idx="2678">
                  <c:v>2.54635300506682</c:v>
                </c:pt>
                <c:pt idx="2679">
                  <c:v>2.54668991774345</c:v>
                </c:pt>
                <c:pt idx="2680">
                  <c:v>2.54694675222865</c:v>
                </c:pt>
                <c:pt idx="2681">
                  <c:v>2.54719623663402</c:v>
                </c:pt>
                <c:pt idx="2682">
                  <c:v>2.54746103050675</c:v>
                </c:pt>
                <c:pt idx="2683">
                  <c:v>2.54768306719492</c:v>
                </c:pt>
                <c:pt idx="2684">
                  <c:v>2.54785093423333</c:v>
                </c:pt>
                <c:pt idx="2685">
                  <c:v>2.54807961372793</c:v>
                </c:pt>
                <c:pt idx="2686">
                  <c:v>2.54840021309072</c:v>
                </c:pt>
                <c:pt idx="2687">
                  <c:v>2.54874916639607</c:v>
                </c:pt>
                <c:pt idx="2688">
                  <c:v>2.54904535154351</c:v>
                </c:pt>
                <c:pt idx="2689">
                  <c:v>2.54934158496448</c:v>
                </c:pt>
                <c:pt idx="2690">
                  <c:v>2.54972578956903</c:v>
                </c:pt>
                <c:pt idx="2691">
                  <c:v>2.55003219614257</c:v>
                </c:pt>
                <c:pt idx="2692">
                  <c:v>2.55034976836202</c:v>
                </c:pt>
                <c:pt idx="2693">
                  <c:v>2.55062837478307</c:v>
                </c:pt>
                <c:pt idx="2694">
                  <c:v>2.55096939403739</c:v>
                </c:pt>
                <c:pt idx="2695">
                  <c:v>2.55129646206137</c:v>
                </c:pt>
                <c:pt idx="2696">
                  <c:v>2.5515602115755</c:v>
                </c:pt>
                <c:pt idx="2697">
                  <c:v>2.55179379297471</c:v>
                </c:pt>
                <c:pt idx="2698">
                  <c:v>2.55207270827651</c:v>
                </c:pt>
                <c:pt idx="2699">
                  <c:v>2.55233073282249</c:v>
                </c:pt>
                <c:pt idx="2700">
                  <c:v>2.552545663776419</c:v>
                </c:pt>
                <c:pt idx="2701">
                  <c:v>2.55273216807727</c:v>
                </c:pt>
                <c:pt idx="2702">
                  <c:v>2.55288850270235</c:v>
                </c:pt>
                <c:pt idx="2703">
                  <c:v>2.55301416953375</c:v>
                </c:pt>
                <c:pt idx="2704">
                  <c:v>2.55312807681682</c:v>
                </c:pt>
                <c:pt idx="2705">
                  <c:v>2.5531892328331</c:v>
                </c:pt>
                <c:pt idx="2706">
                  <c:v>2.55320242751933</c:v>
                </c:pt>
                <c:pt idx="2707">
                  <c:v>2.55330054646563</c:v>
                </c:pt>
                <c:pt idx="2708">
                  <c:v>2.55334293698132</c:v>
                </c:pt>
                <c:pt idx="2709">
                  <c:v>2.55342167320385</c:v>
                </c:pt>
                <c:pt idx="2710">
                  <c:v>2.55347013335991</c:v>
                </c:pt>
                <c:pt idx="2711">
                  <c:v>2.55352574494537</c:v>
                </c:pt>
                <c:pt idx="2712">
                  <c:v>2.553635124815699</c:v>
                </c:pt>
                <c:pt idx="2713">
                  <c:v>2.55374453224099</c:v>
                </c:pt>
                <c:pt idx="2714">
                  <c:v>2.55377453085236</c:v>
                </c:pt>
                <c:pt idx="2715">
                  <c:v>2.55376178507519</c:v>
                </c:pt>
                <c:pt idx="2716">
                  <c:v>2.55370940696706</c:v>
                </c:pt>
                <c:pt idx="2717">
                  <c:v>2.55359394876198</c:v>
                </c:pt>
                <c:pt idx="2718">
                  <c:v>2.55347929790766</c:v>
                </c:pt>
                <c:pt idx="2719">
                  <c:v>2.55344046640453</c:v>
                </c:pt>
                <c:pt idx="2720">
                  <c:v>2.55336421143677</c:v>
                </c:pt>
                <c:pt idx="2721">
                  <c:v>2.55328859091439</c:v>
                </c:pt>
                <c:pt idx="2722">
                  <c:v>2.55314732295929</c:v>
                </c:pt>
                <c:pt idx="2723">
                  <c:v>2.55302456582605</c:v>
                </c:pt>
                <c:pt idx="2724">
                  <c:v>2.55296731172293</c:v>
                </c:pt>
                <c:pt idx="2725">
                  <c:v>2.55300966972321</c:v>
                </c:pt>
                <c:pt idx="2726">
                  <c:v>2.55312636953892</c:v>
                </c:pt>
                <c:pt idx="2727">
                  <c:v>2.55325753907209</c:v>
                </c:pt>
                <c:pt idx="2728">
                  <c:v>2.55348069590652</c:v>
                </c:pt>
                <c:pt idx="2729">
                  <c:v>2.55366946707641</c:v>
                </c:pt>
                <c:pt idx="2730">
                  <c:v>2.55383437883218</c:v>
                </c:pt>
                <c:pt idx="2731">
                  <c:v>2.55398815600354</c:v>
                </c:pt>
                <c:pt idx="2732">
                  <c:v>2.55422507005644</c:v>
                </c:pt>
                <c:pt idx="2733">
                  <c:v>2.55446911929591</c:v>
                </c:pt>
                <c:pt idx="2734">
                  <c:v>2.55471128068492</c:v>
                </c:pt>
                <c:pt idx="2735">
                  <c:v>2.55487503025945</c:v>
                </c:pt>
                <c:pt idx="2736">
                  <c:v>2.55503494432216</c:v>
                </c:pt>
                <c:pt idx="2737">
                  <c:v>2.55522174113792</c:v>
                </c:pt>
                <c:pt idx="2738">
                  <c:v>2.55532889710654</c:v>
                </c:pt>
                <c:pt idx="2739">
                  <c:v>2.555454023849057</c:v>
                </c:pt>
                <c:pt idx="2740">
                  <c:v>2.55554453697931</c:v>
                </c:pt>
                <c:pt idx="2741">
                  <c:v>2.55559198588012</c:v>
                </c:pt>
                <c:pt idx="2742">
                  <c:v>2.55569735970777</c:v>
                </c:pt>
                <c:pt idx="2743">
                  <c:v>2.5557239023323</c:v>
                </c:pt>
                <c:pt idx="2744">
                  <c:v>2.55574107783616</c:v>
                </c:pt>
                <c:pt idx="2745">
                  <c:v>2.55571765686294</c:v>
                </c:pt>
                <c:pt idx="2746">
                  <c:v>2.55563335181595</c:v>
                </c:pt>
                <c:pt idx="2747">
                  <c:v>2.555702824233143</c:v>
                </c:pt>
                <c:pt idx="2748">
                  <c:v>2.55573561282944</c:v>
                </c:pt>
                <c:pt idx="2749">
                  <c:v>2.555805882444139</c:v>
                </c:pt>
                <c:pt idx="2750">
                  <c:v>2.55595411053604</c:v>
                </c:pt>
                <c:pt idx="2751">
                  <c:v>2.55605222818278</c:v>
                </c:pt>
                <c:pt idx="2752">
                  <c:v>2.55623180338024</c:v>
                </c:pt>
                <c:pt idx="2753">
                  <c:v>2.55643475488653</c:v>
                </c:pt>
                <c:pt idx="2754">
                  <c:v>2.556605100955597</c:v>
                </c:pt>
                <c:pt idx="2755">
                  <c:v>2.55675297609132</c:v>
                </c:pt>
                <c:pt idx="2756">
                  <c:v>2.556855814198613</c:v>
                </c:pt>
                <c:pt idx="2757">
                  <c:v>2.55694708971891</c:v>
                </c:pt>
                <c:pt idx="2758">
                  <c:v>2.55698106852572</c:v>
                </c:pt>
                <c:pt idx="2759">
                  <c:v>2.55711638378629</c:v>
                </c:pt>
                <c:pt idx="2760">
                  <c:v>2.55728229647787</c:v>
                </c:pt>
                <c:pt idx="2761">
                  <c:v>2.557434634755</c:v>
                </c:pt>
                <c:pt idx="2762">
                  <c:v>2.55756068335244</c:v>
                </c:pt>
                <c:pt idx="2763">
                  <c:v>2.55772849135719</c:v>
                </c:pt>
                <c:pt idx="2764">
                  <c:v>2.55793826411709</c:v>
                </c:pt>
                <c:pt idx="2765">
                  <c:v>2.55824518241939</c:v>
                </c:pt>
                <c:pt idx="2766">
                  <c:v>2.55850313009214</c:v>
                </c:pt>
                <c:pt idx="2767">
                  <c:v>2.55879975501999</c:v>
                </c:pt>
                <c:pt idx="2768">
                  <c:v>2.559052053464723</c:v>
                </c:pt>
                <c:pt idx="2769">
                  <c:v>2.55927710652555</c:v>
                </c:pt>
                <c:pt idx="2770">
                  <c:v>2.55961080883709</c:v>
                </c:pt>
                <c:pt idx="2771">
                  <c:v>2.56002628704395</c:v>
                </c:pt>
                <c:pt idx="2772">
                  <c:v>2.560485414358538</c:v>
                </c:pt>
                <c:pt idx="2773">
                  <c:v>2.56103021208989</c:v>
                </c:pt>
                <c:pt idx="2774">
                  <c:v>2.56151018108206</c:v>
                </c:pt>
                <c:pt idx="2775">
                  <c:v>2.56198323603236</c:v>
                </c:pt>
                <c:pt idx="2776">
                  <c:v>2.56243746081523</c:v>
                </c:pt>
                <c:pt idx="2777">
                  <c:v>2.562885494288443</c:v>
                </c:pt>
                <c:pt idx="2778">
                  <c:v>2.56354776079544</c:v>
                </c:pt>
                <c:pt idx="2779">
                  <c:v>2.56412522809829</c:v>
                </c:pt>
                <c:pt idx="2780">
                  <c:v>2.56464449034097</c:v>
                </c:pt>
                <c:pt idx="2781">
                  <c:v>2.5651699591335</c:v>
                </c:pt>
                <c:pt idx="2782">
                  <c:v>2.565612835133883</c:v>
                </c:pt>
                <c:pt idx="2783">
                  <c:v>2.56597366417653</c:v>
                </c:pt>
                <c:pt idx="2784">
                  <c:v>2.56630791414569</c:v>
                </c:pt>
                <c:pt idx="2785">
                  <c:v>2.5667333753012</c:v>
                </c:pt>
                <c:pt idx="2786">
                  <c:v>2.56724085592564</c:v>
                </c:pt>
                <c:pt idx="2787">
                  <c:v>2.56769949243209</c:v>
                </c:pt>
                <c:pt idx="2788">
                  <c:v>2.56815925648603</c:v>
                </c:pt>
                <c:pt idx="2789">
                  <c:v>2.568658594539863</c:v>
                </c:pt>
                <c:pt idx="2790">
                  <c:v>2.56912839331381</c:v>
                </c:pt>
                <c:pt idx="2791">
                  <c:v>2.5695883837393</c:v>
                </c:pt>
                <c:pt idx="2792">
                  <c:v>2.57000964981169</c:v>
                </c:pt>
                <c:pt idx="2793">
                  <c:v>2.57035283521101</c:v>
                </c:pt>
                <c:pt idx="2794">
                  <c:v>2.570658475843633</c:v>
                </c:pt>
                <c:pt idx="2795">
                  <c:v>2.57096756602617</c:v>
                </c:pt>
                <c:pt idx="2796">
                  <c:v>2.57130260820673</c:v>
                </c:pt>
                <c:pt idx="2797">
                  <c:v>2.57165880309743</c:v>
                </c:pt>
                <c:pt idx="2798">
                  <c:v>2.57206181733701</c:v>
                </c:pt>
                <c:pt idx="2799">
                  <c:v>2.57241944699305</c:v>
                </c:pt>
                <c:pt idx="2800">
                  <c:v>2.572747005353823</c:v>
                </c:pt>
                <c:pt idx="2801">
                  <c:v>2.5730830986447</c:v>
                </c:pt>
                <c:pt idx="2802">
                  <c:v>2.57334074588424</c:v>
                </c:pt>
                <c:pt idx="2803">
                  <c:v>2.57357755849901</c:v>
                </c:pt>
                <c:pt idx="2804">
                  <c:v>2.57388547782853</c:v>
                </c:pt>
                <c:pt idx="2805">
                  <c:v>2.57414132103504</c:v>
                </c:pt>
                <c:pt idx="2806">
                  <c:v>2.57449414650917</c:v>
                </c:pt>
                <c:pt idx="2807">
                  <c:v>2.5747836284983</c:v>
                </c:pt>
                <c:pt idx="2808">
                  <c:v>2.57504065446697</c:v>
                </c:pt>
                <c:pt idx="2809">
                  <c:v>2.57530991967845</c:v>
                </c:pt>
                <c:pt idx="2810">
                  <c:v>2.57556709396269</c:v>
                </c:pt>
                <c:pt idx="2811">
                  <c:v>2.57589376468611</c:v>
                </c:pt>
                <c:pt idx="2812">
                  <c:v>2.57619907562299</c:v>
                </c:pt>
                <c:pt idx="2813">
                  <c:v>2.57660845698843</c:v>
                </c:pt>
                <c:pt idx="2814">
                  <c:v>2.57697460695531</c:v>
                </c:pt>
                <c:pt idx="2815">
                  <c:v>2.57727920219426</c:v>
                </c:pt>
                <c:pt idx="2816">
                  <c:v>2.5775229337874</c:v>
                </c:pt>
                <c:pt idx="2817">
                  <c:v>2.57777008760102</c:v>
                </c:pt>
                <c:pt idx="2818">
                  <c:v>2.57805107768671</c:v>
                </c:pt>
                <c:pt idx="2819">
                  <c:v>2.57834425699346</c:v>
                </c:pt>
                <c:pt idx="2820">
                  <c:v>2.57868504087715</c:v>
                </c:pt>
                <c:pt idx="2821">
                  <c:v>2.57898639081634</c:v>
                </c:pt>
                <c:pt idx="2822">
                  <c:v>2.579285971883118</c:v>
                </c:pt>
                <c:pt idx="2823">
                  <c:v>2.579635414564776</c:v>
                </c:pt>
                <c:pt idx="2824">
                  <c:v>2.57993841544795</c:v>
                </c:pt>
                <c:pt idx="2825">
                  <c:v>2.58024278432186</c:v>
                </c:pt>
                <c:pt idx="2826">
                  <c:v>2.5804966156492</c:v>
                </c:pt>
                <c:pt idx="2827">
                  <c:v>2.58085067381185</c:v>
                </c:pt>
                <c:pt idx="2828">
                  <c:v>2.5811419421507</c:v>
                </c:pt>
                <c:pt idx="2829">
                  <c:v>2.58143970109212</c:v>
                </c:pt>
                <c:pt idx="2830">
                  <c:v>2.58166075101221</c:v>
                </c:pt>
                <c:pt idx="2831">
                  <c:v>2.58184825107345</c:v>
                </c:pt>
                <c:pt idx="2832">
                  <c:v>2.58200879289567</c:v>
                </c:pt>
                <c:pt idx="2833">
                  <c:v>2.58219362214786</c:v>
                </c:pt>
                <c:pt idx="2834">
                  <c:v>2.5823449951611</c:v>
                </c:pt>
                <c:pt idx="2835">
                  <c:v>2.58253445173342</c:v>
                </c:pt>
                <c:pt idx="2836">
                  <c:v>2.58276902079964</c:v>
                </c:pt>
                <c:pt idx="2837">
                  <c:v>2.58292558141255</c:v>
                </c:pt>
                <c:pt idx="2838">
                  <c:v>2.58307621208107</c:v>
                </c:pt>
                <c:pt idx="2839">
                  <c:v>2.58315005016392</c:v>
                </c:pt>
                <c:pt idx="2840">
                  <c:v>2.58331140677782</c:v>
                </c:pt>
                <c:pt idx="2841">
                  <c:v>2.58339360525382</c:v>
                </c:pt>
                <c:pt idx="2842">
                  <c:v>2.58352442276118</c:v>
                </c:pt>
                <c:pt idx="2843">
                  <c:v>2.583615985168819</c:v>
                </c:pt>
                <c:pt idx="2844">
                  <c:v>2.58370307060419</c:v>
                </c:pt>
                <c:pt idx="2845">
                  <c:v>2.58375336498569</c:v>
                </c:pt>
                <c:pt idx="2846">
                  <c:v>2.58389528649785</c:v>
                </c:pt>
                <c:pt idx="2847">
                  <c:v>2.58398592731604</c:v>
                </c:pt>
                <c:pt idx="2848">
                  <c:v>2.58399242618971</c:v>
                </c:pt>
                <c:pt idx="2849">
                  <c:v>2.58403758771578</c:v>
                </c:pt>
                <c:pt idx="2850">
                  <c:v>2.58402825505975</c:v>
                </c:pt>
                <c:pt idx="2851">
                  <c:v>2.58421411267451</c:v>
                </c:pt>
                <c:pt idx="2852">
                  <c:v>2.58448228783492</c:v>
                </c:pt>
                <c:pt idx="2853">
                  <c:v>2.58467902153831</c:v>
                </c:pt>
                <c:pt idx="2854">
                  <c:v>2.58488586321804</c:v>
                </c:pt>
                <c:pt idx="2855">
                  <c:v>2.58504920252042</c:v>
                </c:pt>
                <c:pt idx="2856">
                  <c:v>2.58520073878126</c:v>
                </c:pt>
                <c:pt idx="2857">
                  <c:v>2.58526608109043</c:v>
                </c:pt>
                <c:pt idx="2858">
                  <c:v>2.58541551963471</c:v>
                </c:pt>
                <c:pt idx="2859">
                  <c:v>2.58558675182063</c:v>
                </c:pt>
                <c:pt idx="2860">
                  <c:v>2.58571655869308</c:v>
                </c:pt>
                <c:pt idx="2861">
                  <c:v>2.58581544537241</c:v>
                </c:pt>
                <c:pt idx="2862">
                  <c:v>2.58596775147319</c:v>
                </c:pt>
                <c:pt idx="2863">
                  <c:v>2.5861726958226</c:v>
                </c:pt>
                <c:pt idx="2864">
                  <c:v>2.58639935229591</c:v>
                </c:pt>
                <c:pt idx="2865">
                  <c:v>2.5866264624275</c:v>
                </c:pt>
                <c:pt idx="2866">
                  <c:v>2.58678676807269</c:v>
                </c:pt>
                <c:pt idx="2867">
                  <c:v>2.58692599357153</c:v>
                </c:pt>
                <c:pt idx="2868">
                  <c:v>2.5870890951327</c:v>
                </c:pt>
                <c:pt idx="2869">
                  <c:v>2.58726216386128</c:v>
                </c:pt>
                <c:pt idx="2870">
                  <c:v>2.58749795716871</c:v>
                </c:pt>
                <c:pt idx="2871">
                  <c:v>2.58765102261987</c:v>
                </c:pt>
                <c:pt idx="2872">
                  <c:v>2.58786113439823</c:v>
                </c:pt>
                <c:pt idx="2873">
                  <c:v>2.588008777711</c:v>
                </c:pt>
                <c:pt idx="2874">
                  <c:v>2.58818355943729</c:v>
                </c:pt>
                <c:pt idx="2875">
                  <c:v>2.58835807488748</c:v>
                </c:pt>
                <c:pt idx="2876">
                  <c:v>2.58848029427842</c:v>
                </c:pt>
                <c:pt idx="2877">
                  <c:v>2.58875735121567</c:v>
                </c:pt>
                <c:pt idx="2878">
                  <c:v>2.58898536098699</c:v>
                </c:pt>
                <c:pt idx="2879">
                  <c:v>2.58924334339249</c:v>
                </c:pt>
                <c:pt idx="2880">
                  <c:v>2.58944916472805</c:v>
                </c:pt>
                <c:pt idx="2881">
                  <c:v>2.58960426999222</c:v>
                </c:pt>
                <c:pt idx="2882">
                  <c:v>2.58968091480293</c:v>
                </c:pt>
                <c:pt idx="2883">
                  <c:v>2.5897266717874</c:v>
                </c:pt>
                <c:pt idx="2884">
                  <c:v>2.58980316932104</c:v>
                </c:pt>
                <c:pt idx="2885">
                  <c:v>2.58994505472058</c:v>
                </c:pt>
                <c:pt idx="2886">
                  <c:v>2.59021966704884</c:v>
                </c:pt>
                <c:pt idx="2887">
                  <c:v>2.59048142857186</c:v>
                </c:pt>
                <c:pt idx="2888">
                  <c:v>2.59067954554752</c:v>
                </c:pt>
                <c:pt idx="2889">
                  <c:v>2.5909082283692</c:v>
                </c:pt>
                <c:pt idx="2890">
                  <c:v>2.59112703700228</c:v>
                </c:pt>
                <c:pt idx="2891">
                  <c:v>2.59130562046837</c:v>
                </c:pt>
                <c:pt idx="2892">
                  <c:v>2.59140307600188</c:v>
                </c:pt>
                <c:pt idx="2893">
                  <c:v>2.59141900994299</c:v>
                </c:pt>
                <c:pt idx="2894">
                  <c:v>2.591477834979883</c:v>
                </c:pt>
                <c:pt idx="2895">
                  <c:v>2.59160330980583</c:v>
                </c:pt>
                <c:pt idx="2896">
                  <c:v>2.59168726253052</c:v>
                </c:pt>
                <c:pt idx="2897">
                  <c:v>2.59183638222548</c:v>
                </c:pt>
                <c:pt idx="2898">
                  <c:v>2.5919368420995</c:v>
                </c:pt>
                <c:pt idx="2899">
                  <c:v>2.59200609148768</c:v>
                </c:pt>
                <c:pt idx="2900">
                  <c:v>2.59220320716953</c:v>
                </c:pt>
                <c:pt idx="2901">
                  <c:v>2.59231717099509</c:v>
                </c:pt>
                <c:pt idx="2902">
                  <c:v>2.59242759666703</c:v>
                </c:pt>
                <c:pt idx="2903">
                  <c:v>2.59265567207296</c:v>
                </c:pt>
                <c:pt idx="2904">
                  <c:v>2.592842028215518</c:v>
                </c:pt>
                <c:pt idx="2905">
                  <c:v>2.59301927676089</c:v>
                </c:pt>
                <c:pt idx="2906">
                  <c:v>2.59317038637846</c:v>
                </c:pt>
                <c:pt idx="2907">
                  <c:v>2.59336735023305</c:v>
                </c:pt>
                <c:pt idx="2908">
                  <c:v>2.59358126868927</c:v>
                </c:pt>
                <c:pt idx="2909">
                  <c:v>2.59382512114541</c:v>
                </c:pt>
                <c:pt idx="2910">
                  <c:v>2.59404216443005</c:v>
                </c:pt>
                <c:pt idx="2911">
                  <c:v>2.59417674140617</c:v>
                </c:pt>
                <c:pt idx="2912">
                  <c:v>2.594555793695199</c:v>
                </c:pt>
                <c:pt idx="2913">
                  <c:v>2.59487912844068</c:v>
                </c:pt>
                <c:pt idx="2914">
                  <c:v>2.59512063356411</c:v>
                </c:pt>
                <c:pt idx="2915">
                  <c:v>2.59535714131248</c:v>
                </c:pt>
                <c:pt idx="2916">
                  <c:v>2.59559771440682</c:v>
                </c:pt>
                <c:pt idx="2917">
                  <c:v>2.5957680440625</c:v>
                </c:pt>
                <c:pt idx="2918">
                  <c:v>2.59597835210057</c:v>
                </c:pt>
                <c:pt idx="2919">
                  <c:v>2.596242066068623</c:v>
                </c:pt>
                <c:pt idx="2920">
                  <c:v>2.596449517038236</c:v>
                </c:pt>
                <c:pt idx="2921">
                  <c:v>2.59663888110869</c:v>
                </c:pt>
                <c:pt idx="2922">
                  <c:v>2.596828499420683</c:v>
                </c:pt>
                <c:pt idx="2923">
                  <c:v>2.596955014867838</c:v>
                </c:pt>
                <c:pt idx="2924">
                  <c:v>2.5970762433423</c:v>
                </c:pt>
                <c:pt idx="2925">
                  <c:v>2.5971636656059</c:v>
                </c:pt>
                <c:pt idx="2926">
                  <c:v>2.59726433464576</c:v>
                </c:pt>
                <c:pt idx="2927">
                  <c:v>2.59733907846306</c:v>
                </c:pt>
                <c:pt idx="2928">
                  <c:v>2.59740317938437</c:v>
                </c:pt>
                <c:pt idx="2929">
                  <c:v>2.59738650879748</c:v>
                </c:pt>
                <c:pt idx="2930">
                  <c:v>2.59733667271456</c:v>
                </c:pt>
                <c:pt idx="2931">
                  <c:v>2.59725986760659</c:v>
                </c:pt>
                <c:pt idx="2932">
                  <c:v>2.59718410674808</c:v>
                </c:pt>
                <c:pt idx="2933">
                  <c:v>2.59717586146571</c:v>
                </c:pt>
                <c:pt idx="2934">
                  <c:v>2.59713291981744</c:v>
                </c:pt>
                <c:pt idx="2935">
                  <c:v>2.59712965642577</c:v>
                </c:pt>
                <c:pt idx="2936">
                  <c:v>2.59713360685039</c:v>
                </c:pt>
                <c:pt idx="2937">
                  <c:v>2.59709204331302</c:v>
                </c:pt>
                <c:pt idx="2938">
                  <c:v>2.596965144563617</c:v>
                </c:pt>
                <c:pt idx="2939">
                  <c:v>2.59693784643152</c:v>
                </c:pt>
                <c:pt idx="2940">
                  <c:v>2.596839999302138</c:v>
                </c:pt>
                <c:pt idx="2941">
                  <c:v>2.59683055907857</c:v>
                </c:pt>
                <c:pt idx="2942">
                  <c:v>2.59682712632087</c:v>
                </c:pt>
                <c:pt idx="2943">
                  <c:v>2.59679091238019</c:v>
                </c:pt>
                <c:pt idx="2944">
                  <c:v>2.596706310533803</c:v>
                </c:pt>
                <c:pt idx="2945">
                  <c:v>2.59667765603837</c:v>
                </c:pt>
                <c:pt idx="2946">
                  <c:v>2.59658535680526</c:v>
                </c:pt>
                <c:pt idx="2947">
                  <c:v>2.596490333108917</c:v>
                </c:pt>
                <c:pt idx="2948">
                  <c:v>2.5963294919996</c:v>
                </c:pt>
                <c:pt idx="2949">
                  <c:v>2.596118671178699</c:v>
                </c:pt>
                <c:pt idx="2950">
                  <c:v>2.59607617661097</c:v>
                </c:pt>
                <c:pt idx="2951">
                  <c:v>2.596086971207999</c:v>
                </c:pt>
                <c:pt idx="2952">
                  <c:v>2.59614249051699</c:v>
                </c:pt>
                <c:pt idx="2953">
                  <c:v>2.596208643157263</c:v>
                </c:pt>
                <c:pt idx="2954">
                  <c:v>2.596246522651159</c:v>
                </c:pt>
                <c:pt idx="2955">
                  <c:v>2.59624480857554</c:v>
                </c:pt>
                <c:pt idx="2956">
                  <c:v>2.59619184697294</c:v>
                </c:pt>
                <c:pt idx="2957">
                  <c:v>2.59618739095144</c:v>
                </c:pt>
                <c:pt idx="2958">
                  <c:v>2.59613100909012</c:v>
                </c:pt>
                <c:pt idx="2959">
                  <c:v>2.596045165055003</c:v>
                </c:pt>
                <c:pt idx="2960">
                  <c:v>2.59588037835662</c:v>
                </c:pt>
                <c:pt idx="2961">
                  <c:v>2.59577574899293</c:v>
                </c:pt>
                <c:pt idx="2962">
                  <c:v>2.595759483189003</c:v>
                </c:pt>
                <c:pt idx="2963">
                  <c:v>2.59571856454475</c:v>
                </c:pt>
                <c:pt idx="2964">
                  <c:v>2.59573910898883</c:v>
                </c:pt>
                <c:pt idx="2965">
                  <c:v>2.595682100549836</c:v>
                </c:pt>
                <c:pt idx="2966">
                  <c:v>2.59562030706092</c:v>
                </c:pt>
                <c:pt idx="2967">
                  <c:v>2.59558676081576</c:v>
                </c:pt>
                <c:pt idx="2968">
                  <c:v>2.59553884210291</c:v>
                </c:pt>
                <c:pt idx="2969">
                  <c:v>2.59549024423746</c:v>
                </c:pt>
                <c:pt idx="2970">
                  <c:v>2.59536364153612</c:v>
                </c:pt>
                <c:pt idx="2971">
                  <c:v>2.59521227999514</c:v>
                </c:pt>
                <c:pt idx="2972">
                  <c:v>2.59498012379969</c:v>
                </c:pt>
                <c:pt idx="2973">
                  <c:v>2.59473442645291</c:v>
                </c:pt>
                <c:pt idx="2974">
                  <c:v>2.594441923778563</c:v>
                </c:pt>
                <c:pt idx="2975">
                  <c:v>2.59412966030694</c:v>
                </c:pt>
                <c:pt idx="2976">
                  <c:v>2.593852394782159</c:v>
                </c:pt>
                <c:pt idx="2977">
                  <c:v>2.5935543527705</c:v>
                </c:pt>
                <c:pt idx="2978">
                  <c:v>2.5932910735961</c:v>
                </c:pt>
                <c:pt idx="2979">
                  <c:v>2.59304326700658</c:v>
                </c:pt>
                <c:pt idx="2980">
                  <c:v>2.59277417580069</c:v>
                </c:pt>
                <c:pt idx="2981">
                  <c:v>2.59241944119565</c:v>
                </c:pt>
                <c:pt idx="2982">
                  <c:v>2.59203817399101</c:v>
                </c:pt>
                <c:pt idx="2983">
                  <c:v>2.59166470394133</c:v>
                </c:pt>
                <c:pt idx="2984">
                  <c:v>2.59125613837756</c:v>
                </c:pt>
                <c:pt idx="2985">
                  <c:v>2.591037434070857</c:v>
                </c:pt>
                <c:pt idx="2986">
                  <c:v>2.59086962652215</c:v>
                </c:pt>
                <c:pt idx="2987">
                  <c:v>2.59061964412061</c:v>
                </c:pt>
                <c:pt idx="2988">
                  <c:v>2.590412083608399</c:v>
                </c:pt>
                <c:pt idx="2989">
                  <c:v>2.59014918073655</c:v>
                </c:pt>
                <c:pt idx="2990">
                  <c:v>2.5899023153111</c:v>
                </c:pt>
                <c:pt idx="2991">
                  <c:v>2.58961625540298</c:v>
                </c:pt>
                <c:pt idx="2992">
                  <c:v>2.58924486138953</c:v>
                </c:pt>
                <c:pt idx="2993">
                  <c:v>2.588841935108883</c:v>
                </c:pt>
                <c:pt idx="2994">
                  <c:v>2.58850992840219</c:v>
                </c:pt>
                <c:pt idx="2995">
                  <c:v>2.58814873205746</c:v>
                </c:pt>
                <c:pt idx="2996">
                  <c:v>2.58790754078238</c:v>
                </c:pt>
                <c:pt idx="2997">
                  <c:v>2.58758229611183</c:v>
                </c:pt>
                <c:pt idx="2998">
                  <c:v>2.58723278264073</c:v>
                </c:pt>
                <c:pt idx="2999">
                  <c:v>2.58711880231945</c:v>
                </c:pt>
                <c:pt idx="3000">
                  <c:v>2.58695300513277</c:v>
                </c:pt>
                <c:pt idx="3001">
                  <c:v>2.58694629402903</c:v>
                </c:pt>
                <c:pt idx="3002">
                  <c:v>2.58691190124996</c:v>
                </c:pt>
                <c:pt idx="3003">
                  <c:v>2.586850336588717</c:v>
                </c:pt>
                <c:pt idx="3004">
                  <c:v>2.58676261783017</c:v>
                </c:pt>
                <c:pt idx="3005">
                  <c:v>2.58669587622768</c:v>
                </c:pt>
                <c:pt idx="3006">
                  <c:v>2.58670845237856</c:v>
                </c:pt>
                <c:pt idx="3007">
                  <c:v>2.586685983244918</c:v>
                </c:pt>
                <c:pt idx="3008">
                  <c:v>2.586774189653799</c:v>
                </c:pt>
                <c:pt idx="3009">
                  <c:v>2.586853859126859</c:v>
                </c:pt>
                <c:pt idx="3010">
                  <c:v>2.586898983690203</c:v>
                </c:pt>
                <c:pt idx="3011">
                  <c:v>2.58705435540725</c:v>
                </c:pt>
                <c:pt idx="3012">
                  <c:v>2.58720088528028</c:v>
                </c:pt>
                <c:pt idx="3013">
                  <c:v>2.58730766670273</c:v>
                </c:pt>
                <c:pt idx="3014">
                  <c:v>2.58752030035369</c:v>
                </c:pt>
                <c:pt idx="3015">
                  <c:v>2.5877120286074</c:v>
                </c:pt>
                <c:pt idx="3016">
                  <c:v>2.58784549858132</c:v>
                </c:pt>
                <c:pt idx="3017">
                  <c:v>2.58803299735141</c:v>
                </c:pt>
                <c:pt idx="3018">
                  <c:v>2.58819954395247</c:v>
                </c:pt>
                <c:pt idx="3019">
                  <c:v>2.58836632277235</c:v>
                </c:pt>
                <c:pt idx="3020">
                  <c:v>2.58857290762995</c:v>
                </c:pt>
                <c:pt idx="3021">
                  <c:v>2.58870074649688</c:v>
                </c:pt>
                <c:pt idx="3022">
                  <c:v>2.58884159808858</c:v>
                </c:pt>
                <c:pt idx="3023">
                  <c:v>2.58903155049429</c:v>
                </c:pt>
                <c:pt idx="3024">
                  <c:v>2.58920421463341</c:v>
                </c:pt>
                <c:pt idx="3025">
                  <c:v>2.58942317862216</c:v>
                </c:pt>
                <c:pt idx="3026">
                  <c:v>2.58964866831137</c:v>
                </c:pt>
                <c:pt idx="3027">
                  <c:v>2.58989640307573</c:v>
                </c:pt>
                <c:pt idx="3028">
                  <c:v>2.59010946327393</c:v>
                </c:pt>
                <c:pt idx="3029">
                  <c:v>2.59024181259251</c:v>
                </c:pt>
                <c:pt idx="3030">
                  <c:v>2.59044015852795</c:v>
                </c:pt>
                <c:pt idx="3031">
                  <c:v>2.59067717640762</c:v>
                </c:pt>
                <c:pt idx="3032">
                  <c:v>2.59102761105541</c:v>
                </c:pt>
                <c:pt idx="3033">
                  <c:v>2.5912988417665</c:v>
                </c:pt>
                <c:pt idx="3034">
                  <c:v>2.59166283824581</c:v>
                </c:pt>
                <c:pt idx="3035">
                  <c:v>2.59207484261141</c:v>
                </c:pt>
                <c:pt idx="3036">
                  <c:v>2.59253006282495</c:v>
                </c:pt>
                <c:pt idx="3037">
                  <c:v>2.5929141436548</c:v>
                </c:pt>
                <c:pt idx="3038">
                  <c:v>2.59328937114544</c:v>
                </c:pt>
                <c:pt idx="3039">
                  <c:v>2.59364924732815</c:v>
                </c:pt>
                <c:pt idx="3040">
                  <c:v>2.59396798582828</c:v>
                </c:pt>
                <c:pt idx="3041">
                  <c:v>2.5943943018886</c:v>
                </c:pt>
                <c:pt idx="3042">
                  <c:v>2.59482855414266</c:v>
                </c:pt>
                <c:pt idx="3043">
                  <c:v>2.59518303994711</c:v>
                </c:pt>
                <c:pt idx="3044">
                  <c:v>2.59559702979928</c:v>
                </c:pt>
                <c:pt idx="3045">
                  <c:v>2.59597338436835</c:v>
                </c:pt>
                <c:pt idx="3046">
                  <c:v>2.596374926148199</c:v>
                </c:pt>
                <c:pt idx="3047">
                  <c:v>2.596740286577</c:v>
                </c:pt>
                <c:pt idx="3048">
                  <c:v>2.59702644284816</c:v>
                </c:pt>
                <c:pt idx="3049">
                  <c:v>2.5973877118081</c:v>
                </c:pt>
                <c:pt idx="3050">
                  <c:v>2.59766982386833</c:v>
                </c:pt>
                <c:pt idx="3051">
                  <c:v>2.598053315538763</c:v>
                </c:pt>
                <c:pt idx="3052">
                  <c:v>2.59843921344129</c:v>
                </c:pt>
                <c:pt idx="3053">
                  <c:v>2.59876235019314</c:v>
                </c:pt>
                <c:pt idx="3054">
                  <c:v>2.59906761205577</c:v>
                </c:pt>
                <c:pt idx="3055">
                  <c:v>2.59933010182174</c:v>
                </c:pt>
                <c:pt idx="3056">
                  <c:v>2.59958480465655</c:v>
                </c:pt>
                <c:pt idx="3057">
                  <c:v>2.59979869772106</c:v>
                </c:pt>
                <c:pt idx="3058">
                  <c:v>2.59996618835591</c:v>
                </c:pt>
                <c:pt idx="3059">
                  <c:v>2.60007252397947</c:v>
                </c:pt>
                <c:pt idx="3060">
                  <c:v>2.60019583673997</c:v>
                </c:pt>
                <c:pt idx="3061">
                  <c:v>2.60041072326492</c:v>
                </c:pt>
                <c:pt idx="3062">
                  <c:v>2.600659134443477</c:v>
                </c:pt>
                <c:pt idx="3063">
                  <c:v>2.60092449409252</c:v>
                </c:pt>
                <c:pt idx="3064">
                  <c:v>2.60115638347196</c:v>
                </c:pt>
                <c:pt idx="3065">
                  <c:v>2.60140418091255</c:v>
                </c:pt>
                <c:pt idx="3066">
                  <c:v>2.60162747574969</c:v>
                </c:pt>
                <c:pt idx="3067">
                  <c:v>2.60182067415929</c:v>
                </c:pt>
                <c:pt idx="3068">
                  <c:v>2.60198668860599</c:v>
                </c:pt>
                <c:pt idx="3069">
                  <c:v>2.60209265150104</c:v>
                </c:pt>
                <c:pt idx="3070">
                  <c:v>2.60221792951649</c:v>
                </c:pt>
                <c:pt idx="3071">
                  <c:v>2.60226989313798</c:v>
                </c:pt>
                <c:pt idx="3072">
                  <c:v>2.60232864211096</c:v>
                </c:pt>
                <c:pt idx="3073">
                  <c:v>2.60239244067686</c:v>
                </c:pt>
                <c:pt idx="3074">
                  <c:v>2.60249259029766</c:v>
                </c:pt>
                <c:pt idx="3075">
                  <c:v>2.60265486083643</c:v>
                </c:pt>
                <c:pt idx="3076">
                  <c:v>2.60292005058238</c:v>
                </c:pt>
                <c:pt idx="3077">
                  <c:v>2.60313594130895</c:v>
                </c:pt>
                <c:pt idx="3078">
                  <c:v>2.60346799565247</c:v>
                </c:pt>
                <c:pt idx="3079">
                  <c:v>2.60379402516756</c:v>
                </c:pt>
                <c:pt idx="3080">
                  <c:v>2.60412029962039</c:v>
                </c:pt>
                <c:pt idx="3081">
                  <c:v>2.6044548545106</c:v>
                </c:pt>
                <c:pt idx="3082">
                  <c:v>2.60479788361439</c:v>
                </c:pt>
                <c:pt idx="3083">
                  <c:v>2.60510024641606</c:v>
                </c:pt>
                <c:pt idx="3084">
                  <c:v>2.60540999739697</c:v>
                </c:pt>
                <c:pt idx="3085">
                  <c:v>2.60571453866552</c:v>
                </c:pt>
                <c:pt idx="3086">
                  <c:v>2.60599106984568</c:v>
                </c:pt>
                <c:pt idx="3087">
                  <c:v>2.60623585393498</c:v>
                </c:pt>
                <c:pt idx="3088">
                  <c:v>2.60651622753592</c:v>
                </c:pt>
                <c:pt idx="3089">
                  <c:v>2.60680152410216</c:v>
                </c:pt>
                <c:pt idx="3090">
                  <c:v>2.60705361883845</c:v>
                </c:pt>
                <c:pt idx="3091">
                  <c:v>2.60722551363467</c:v>
                </c:pt>
                <c:pt idx="3092">
                  <c:v>2.60731693735278</c:v>
                </c:pt>
                <c:pt idx="3093">
                  <c:v>2.60745182247613</c:v>
                </c:pt>
                <c:pt idx="3094">
                  <c:v>2.60750547162019</c:v>
                </c:pt>
                <c:pt idx="3095">
                  <c:v>2.60757320213509</c:v>
                </c:pt>
                <c:pt idx="3096">
                  <c:v>2.6075610626425</c:v>
                </c:pt>
                <c:pt idx="3097">
                  <c:v>2.6076087428904</c:v>
                </c:pt>
                <c:pt idx="3098">
                  <c:v>2.60774794285852</c:v>
                </c:pt>
                <c:pt idx="3099">
                  <c:v>2.60783877245187</c:v>
                </c:pt>
                <c:pt idx="3100">
                  <c:v>2.60807878775994</c:v>
                </c:pt>
                <c:pt idx="3101">
                  <c:v>2.60831823082977</c:v>
                </c:pt>
                <c:pt idx="3102">
                  <c:v>2.60851760313454</c:v>
                </c:pt>
                <c:pt idx="3103">
                  <c:v>2.60871371539887</c:v>
                </c:pt>
                <c:pt idx="3104">
                  <c:v>2.60887691585082</c:v>
                </c:pt>
                <c:pt idx="3105">
                  <c:v>2.60900787342133</c:v>
                </c:pt>
                <c:pt idx="3106">
                  <c:v>2.60913269049765</c:v>
                </c:pt>
                <c:pt idx="3107">
                  <c:v>2.6093329670888</c:v>
                </c:pt>
                <c:pt idx="3108">
                  <c:v>2.60948314680933</c:v>
                </c:pt>
                <c:pt idx="3109">
                  <c:v>2.60960226742067</c:v>
                </c:pt>
                <c:pt idx="3110">
                  <c:v>2.60968146359267</c:v>
                </c:pt>
                <c:pt idx="3111">
                  <c:v>2.60973857157953</c:v>
                </c:pt>
                <c:pt idx="3112">
                  <c:v>2.60980612074998</c:v>
                </c:pt>
                <c:pt idx="3113">
                  <c:v>2.609940189225218</c:v>
                </c:pt>
                <c:pt idx="3114">
                  <c:v>2.6100327170713</c:v>
                </c:pt>
                <c:pt idx="3115">
                  <c:v>2.61023146204466</c:v>
                </c:pt>
                <c:pt idx="3116">
                  <c:v>2.61051460502617</c:v>
                </c:pt>
                <c:pt idx="3117">
                  <c:v>2.61071463398245</c:v>
                </c:pt>
                <c:pt idx="3118">
                  <c:v>2.61098284213241</c:v>
                </c:pt>
                <c:pt idx="3119">
                  <c:v>2.611303384593718</c:v>
                </c:pt>
                <c:pt idx="3120">
                  <c:v>2.61161368637299</c:v>
                </c:pt>
                <c:pt idx="3121">
                  <c:v>2.61193185155862</c:v>
                </c:pt>
                <c:pt idx="3122">
                  <c:v>2.612403399045918</c:v>
                </c:pt>
                <c:pt idx="3123">
                  <c:v>2.61287260952235</c:v>
                </c:pt>
                <c:pt idx="3124">
                  <c:v>2.61332663825663</c:v>
                </c:pt>
                <c:pt idx="3125">
                  <c:v>2.61388573821726</c:v>
                </c:pt>
                <c:pt idx="3126">
                  <c:v>2.61441445864958</c:v>
                </c:pt>
                <c:pt idx="3127">
                  <c:v>2.61492503435421</c:v>
                </c:pt>
                <c:pt idx="3128">
                  <c:v>2.61542026682717</c:v>
                </c:pt>
                <c:pt idx="3129">
                  <c:v>2.615951936064243</c:v>
                </c:pt>
                <c:pt idx="3130">
                  <c:v>2.616442595397283</c:v>
                </c:pt>
                <c:pt idx="3131">
                  <c:v>2.61695034888618</c:v>
                </c:pt>
                <c:pt idx="3132">
                  <c:v>2.61739714525072</c:v>
                </c:pt>
                <c:pt idx="3133">
                  <c:v>2.61791214256345</c:v>
                </c:pt>
                <c:pt idx="3134">
                  <c:v>2.61837958988252</c:v>
                </c:pt>
                <c:pt idx="3135">
                  <c:v>2.61882930426483</c:v>
                </c:pt>
                <c:pt idx="3136">
                  <c:v>2.61920628967581</c:v>
                </c:pt>
                <c:pt idx="3137">
                  <c:v>2.61952934482751</c:v>
                </c:pt>
                <c:pt idx="3138">
                  <c:v>2.61983780014252</c:v>
                </c:pt>
                <c:pt idx="3139">
                  <c:v>2.62006788217117</c:v>
                </c:pt>
                <c:pt idx="3140">
                  <c:v>2.62034519249115</c:v>
                </c:pt>
                <c:pt idx="3141">
                  <c:v>2.62066311263275</c:v>
                </c:pt>
                <c:pt idx="3142">
                  <c:v>2.62100449235577</c:v>
                </c:pt>
                <c:pt idx="3143">
                  <c:v>2.62138446121289</c:v>
                </c:pt>
                <c:pt idx="3144">
                  <c:v>2.62173004396989</c:v>
                </c:pt>
                <c:pt idx="3145">
                  <c:v>2.62203351862074</c:v>
                </c:pt>
                <c:pt idx="3146">
                  <c:v>2.62233520325428</c:v>
                </c:pt>
                <c:pt idx="3147">
                  <c:v>2.62256187750988</c:v>
                </c:pt>
                <c:pt idx="3148">
                  <c:v>2.62282766489692</c:v>
                </c:pt>
                <c:pt idx="3149">
                  <c:v>2.62305167925828</c:v>
                </c:pt>
                <c:pt idx="3150">
                  <c:v>2.62327398508422</c:v>
                </c:pt>
                <c:pt idx="3151">
                  <c:v>2.62344913789169</c:v>
                </c:pt>
                <c:pt idx="3152">
                  <c:v>2.62356393778734</c:v>
                </c:pt>
                <c:pt idx="3153">
                  <c:v>2.62364553899238</c:v>
                </c:pt>
                <c:pt idx="3154">
                  <c:v>2.62371802540381</c:v>
                </c:pt>
                <c:pt idx="3155">
                  <c:v>2.62371601680122</c:v>
                </c:pt>
                <c:pt idx="3156">
                  <c:v>2.62367073440844</c:v>
                </c:pt>
                <c:pt idx="3157">
                  <c:v>2.62357635040471</c:v>
                </c:pt>
                <c:pt idx="3158">
                  <c:v>2.62348344692273</c:v>
                </c:pt>
                <c:pt idx="3159">
                  <c:v>2.62338600175853</c:v>
                </c:pt>
                <c:pt idx="3160">
                  <c:v>2.62329240929452</c:v>
                </c:pt>
                <c:pt idx="3161">
                  <c:v>2.6231955541233</c:v>
                </c:pt>
                <c:pt idx="3162">
                  <c:v>2.62306298328907</c:v>
                </c:pt>
                <c:pt idx="3163">
                  <c:v>2.62292753660316</c:v>
                </c:pt>
                <c:pt idx="3164">
                  <c:v>2.62278939897881</c:v>
                </c:pt>
                <c:pt idx="3165">
                  <c:v>2.62260686229334</c:v>
                </c:pt>
                <c:pt idx="3166">
                  <c:v>2.62241730211022</c:v>
                </c:pt>
                <c:pt idx="3167">
                  <c:v>2.62216231850892</c:v>
                </c:pt>
                <c:pt idx="3168">
                  <c:v>2.62186311758998</c:v>
                </c:pt>
                <c:pt idx="3169">
                  <c:v>2.62151034359332</c:v>
                </c:pt>
                <c:pt idx="3170">
                  <c:v>2.62111973684036</c:v>
                </c:pt>
                <c:pt idx="3171">
                  <c:v>2.62075287566266</c:v>
                </c:pt>
                <c:pt idx="3172">
                  <c:v>2.62045609372433</c:v>
                </c:pt>
                <c:pt idx="3173">
                  <c:v>2.62019664371447</c:v>
                </c:pt>
                <c:pt idx="3174">
                  <c:v>2.619967036568699</c:v>
                </c:pt>
                <c:pt idx="3175">
                  <c:v>2.6198477539624</c:v>
                </c:pt>
                <c:pt idx="3176">
                  <c:v>2.619663916569979</c:v>
                </c:pt>
                <c:pt idx="3177">
                  <c:v>2.61948684763213</c:v>
                </c:pt>
                <c:pt idx="3178">
                  <c:v>2.61937872458406</c:v>
                </c:pt>
                <c:pt idx="3179">
                  <c:v>2.61933569982169</c:v>
                </c:pt>
                <c:pt idx="3180">
                  <c:v>2.61928093076577</c:v>
                </c:pt>
                <c:pt idx="3181">
                  <c:v>2.619249120887666</c:v>
                </c:pt>
                <c:pt idx="3182">
                  <c:v>2.61921659046756</c:v>
                </c:pt>
                <c:pt idx="3183">
                  <c:v>2.6191835203715</c:v>
                </c:pt>
                <c:pt idx="3184">
                  <c:v>2.61913545576006</c:v>
                </c:pt>
                <c:pt idx="3185">
                  <c:v>2.61913581712827</c:v>
                </c:pt>
                <c:pt idx="3186">
                  <c:v>2.61909137109446</c:v>
                </c:pt>
                <c:pt idx="3187">
                  <c:v>2.61913202277707</c:v>
                </c:pt>
                <c:pt idx="3188">
                  <c:v>2.6191378046588</c:v>
                </c:pt>
                <c:pt idx="3189">
                  <c:v>2.61911214814572</c:v>
                </c:pt>
                <c:pt idx="3190">
                  <c:v>2.61913455234086</c:v>
                </c:pt>
                <c:pt idx="3191">
                  <c:v>2.619075111486798</c:v>
                </c:pt>
                <c:pt idx="3192">
                  <c:v>2.61905578141196</c:v>
                </c:pt>
                <c:pt idx="3193">
                  <c:v>2.61895480930619</c:v>
                </c:pt>
                <c:pt idx="3194">
                  <c:v>2.61877116889772</c:v>
                </c:pt>
                <c:pt idx="3195">
                  <c:v>2.61853888565497</c:v>
                </c:pt>
                <c:pt idx="3196">
                  <c:v>2.61831033338939</c:v>
                </c:pt>
                <c:pt idx="3197">
                  <c:v>2.61819312751017</c:v>
                </c:pt>
                <c:pt idx="3198">
                  <c:v>2.61799196777756</c:v>
                </c:pt>
                <c:pt idx="3199">
                  <c:v>2.6177509151551</c:v>
                </c:pt>
                <c:pt idx="3200">
                  <c:v>2.61751467651345</c:v>
                </c:pt>
                <c:pt idx="3201">
                  <c:v>2.61734783838852</c:v>
                </c:pt>
                <c:pt idx="3202">
                  <c:v>2.61718700017267</c:v>
                </c:pt>
                <c:pt idx="3203">
                  <c:v>2.61696095587168</c:v>
                </c:pt>
                <c:pt idx="3204">
                  <c:v>2.616885454158496</c:v>
                </c:pt>
                <c:pt idx="3205">
                  <c:v>2.616788220100159</c:v>
                </c:pt>
                <c:pt idx="3206">
                  <c:v>2.61670556131217</c:v>
                </c:pt>
                <c:pt idx="3207">
                  <c:v>2.61657459731635</c:v>
                </c:pt>
                <c:pt idx="3208">
                  <c:v>2.61639142177261</c:v>
                </c:pt>
                <c:pt idx="3209">
                  <c:v>2.616163996548999</c:v>
                </c:pt>
                <c:pt idx="3210">
                  <c:v>2.61595032178765</c:v>
                </c:pt>
                <c:pt idx="3211">
                  <c:v>2.615706993381803</c:v>
                </c:pt>
                <c:pt idx="3212">
                  <c:v>2.61546577202923</c:v>
                </c:pt>
                <c:pt idx="3213">
                  <c:v>2.61521877550299</c:v>
                </c:pt>
                <c:pt idx="3214">
                  <c:v>2.61519030560073</c:v>
                </c:pt>
                <c:pt idx="3215">
                  <c:v>2.61516989436669</c:v>
                </c:pt>
                <c:pt idx="3216">
                  <c:v>2.61510329595896</c:v>
                </c:pt>
                <c:pt idx="3217">
                  <c:v>2.615120123624619</c:v>
                </c:pt>
                <c:pt idx="3218">
                  <c:v>2.61518332270218</c:v>
                </c:pt>
                <c:pt idx="3219">
                  <c:v>2.6153500476825</c:v>
                </c:pt>
                <c:pt idx="3220">
                  <c:v>2.61556360644194</c:v>
                </c:pt>
                <c:pt idx="3221">
                  <c:v>2.61592610835876</c:v>
                </c:pt>
                <c:pt idx="3222">
                  <c:v>2.61627634803362</c:v>
                </c:pt>
                <c:pt idx="3223">
                  <c:v>2.61675910803667</c:v>
                </c:pt>
                <c:pt idx="3224">
                  <c:v>2.61736151418344</c:v>
                </c:pt>
                <c:pt idx="3225">
                  <c:v>2.61793430475205</c:v>
                </c:pt>
                <c:pt idx="3226">
                  <c:v>2.61852787919828</c:v>
                </c:pt>
                <c:pt idx="3227">
                  <c:v>2.61919960332773</c:v>
                </c:pt>
                <c:pt idx="3228">
                  <c:v>2.619904042582</c:v>
                </c:pt>
                <c:pt idx="3229">
                  <c:v>2.62069992229788</c:v>
                </c:pt>
                <c:pt idx="3230">
                  <c:v>2.621550132193819</c:v>
                </c:pt>
                <c:pt idx="3231">
                  <c:v>2.6223430301921</c:v>
                </c:pt>
                <c:pt idx="3232">
                  <c:v>2.62311421976281</c:v>
                </c:pt>
                <c:pt idx="3233">
                  <c:v>2.62387746504113</c:v>
                </c:pt>
                <c:pt idx="3234">
                  <c:v>2.62459173481707</c:v>
                </c:pt>
                <c:pt idx="3235">
                  <c:v>2.62525715142319</c:v>
                </c:pt>
                <c:pt idx="3236">
                  <c:v>2.62589826268069</c:v>
                </c:pt>
                <c:pt idx="3237">
                  <c:v>2.62650705682741</c:v>
                </c:pt>
                <c:pt idx="3238">
                  <c:v>2.62705689824192</c:v>
                </c:pt>
                <c:pt idx="3239">
                  <c:v>2.62761167428635</c:v>
                </c:pt>
                <c:pt idx="3240">
                  <c:v>2.62817767545894</c:v>
                </c:pt>
                <c:pt idx="3241">
                  <c:v>2.62887448203283</c:v>
                </c:pt>
                <c:pt idx="3242">
                  <c:v>2.629529102115</c:v>
                </c:pt>
                <c:pt idx="3243">
                  <c:v>2.63012855603609</c:v>
                </c:pt>
                <c:pt idx="3244">
                  <c:v>2.63069339566046</c:v>
                </c:pt>
                <c:pt idx="3245">
                  <c:v>2.631279409233793</c:v>
                </c:pt>
                <c:pt idx="3246">
                  <c:v>2.632016204008203</c:v>
                </c:pt>
                <c:pt idx="3247">
                  <c:v>2.6327462340674</c:v>
                </c:pt>
                <c:pt idx="3248">
                  <c:v>2.63348869851715</c:v>
                </c:pt>
                <c:pt idx="3249">
                  <c:v>2.6342137273091</c:v>
                </c:pt>
                <c:pt idx="3250">
                  <c:v>2.63485621753218</c:v>
                </c:pt>
                <c:pt idx="3251">
                  <c:v>2.63550303686702</c:v>
                </c:pt>
                <c:pt idx="3252">
                  <c:v>2.636067399791559</c:v>
                </c:pt>
                <c:pt idx="3253">
                  <c:v>2.63667877510687</c:v>
                </c:pt>
                <c:pt idx="3254">
                  <c:v>2.63722771532082</c:v>
                </c:pt>
                <c:pt idx="3255">
                  <c:v>2.63775038006039</c:v>
                </c:pt>
                <c:pt idx="3256">
                  <c:v>2.63821155580793</c:v>
                </c:pt>
                <c:pt idx="3257">
                  <c:v>2.63871877273773</c:v>
                </c:pt>
                <c:pt idx="3258">
                  <c:v>2.63923661253264</c:v>
                </c:pt>
                <c:pt idx="3259">
                  <c:v>2.63967493230375</c:v>
                </c:pt>
                <c:pt idx="3260">
                  <c:v>2.64009643927616</c:v>
                </c:pt>
                <c:pt idx="3261">
                  <c:v>2.64049349228397</c:v>
                </c:pt>
                <c:pt idx="3262">
                  <c:v>2.64087286226133</c:v>
                </c:pt>
                <c:pt idx="3263">
                  <c:v>2.641261119583079</c:v>
                </c:pt>
                <c:pt idx="3264">
                  <c:v>2.64176334703451</c:v>
                </c:pt>
                <c:pt idx="3265">
                  <c:v>2.64230751121671</c:v>
                </c:pt>
                <c:pt idx="3266">
                  <c:v>2.64282106381036</c:v>
                </c:pt>
                <c:pt idx="3267">
                  <c:v>2.64332567260826</c:v>
                </c:pt>
                <c:pt idx="3268">
                  <c:v>2.64377273044827</c:v>
                </c:pt>
                <c:pt idx="3269">
                  <c:v>2.64418119948352</c:v>
                </c:pt>
                <c:pt idx="3270">
                  <c:v>2.64455537653228</c:v>
                </c:pt>
                <c:pt idx="3271">
                  <c:v>2.64493927163376</c:v>
                </c:pt>
                <c:pt idx="3272">
                  <c:v>2.64530047724907</c:v>
                </c:pt>
                <c:pt idx="3273">
                  <c:v>2.64569732477199</c:v>
                </c:pt>
                <c:pt idx="3274">
                  <c:v>2.64607165745022</c:v>
                </c:pt>
                <c:pt idx="3275">
                  <c:v>2.64639147929136</c:v>
                </c:pt>
                <c:pt idx="3276">
                  <c:v>2.64670576100081</c:v>
                </c:pt>
                <c:pt idx="3277">
                  <c:v>2.64708481814052</c:v>
                </c:pt>
                <c:pt idx="3278">
                  <c:v>2.64748638620555</c:v>
                </c:pt>
                <c:pt idx="3279">
                  <c:v>2.64782887020437</c:v>
                </c:pt>
                <c:pt idx="3280">
                  <c:v>2.64819384044847</c:v>
                </c:pt>
                <c:pt idx="3281">
                  <c:v>2.64853552964362</c:v>
                </c:pt>
                <c:pt idx="3282">
                  <c:v>2.64885388256428</c:v>
                </c:pt>
                <c:pt idx="3283">
                  <c:v>2.64917343713559</c:v>
                </c:pt>
                <c:pt idx="3284">
                  <c:v>2.64952461823269</c:v>
                </c:pt>
                <c:pt idx="3285">
                  <c:v>2.64982837768205</c:v>
                </c:pt>
                <c:pt idx="3286">
                  <c:v>2.65010945228392</c:v>
                </c:pt>
                <c:pt idx="3287">
                  <c:v>2.65036061410007</c:v>
                </c:pt>
                <c:pt idx="3288">
                  <c:v>2.65059851712285</c:v>
                </c:pt>
                <c:pt idx="3289">
                  <c:v>2.6509185808436</c:v>
                </c:pt>
                <c:pt idx="3290">
                  <c:v>2.65118538365285</c:v>
                </c:pt>
                <c:pt idx="3291">
                  <c:v>2.65142938331532</c:v>
                </c:pt>
                <c:pt idx="3292">
                  <c:v>2.65159660418054</c:v>
                </c:pt>
                <c:pt idx="3293">
                  <c:v>2.651718118164739</c:v>
                </c:pt>
                <c:pt idx="3294">
                  <c:v>2.65183128916284</c:v>
                </c:pt>
                <c:pt idx="3295">
                  <c:v>2.651889931519757</c:v>
                </c:pt>
                <c:pt idx="3296">
                  <c:v>2.6519897001678</c:v>
                </c:pt>
                <c:pt idx="3297">
                  <c:v>2.65203043263005</c:v>
                </c:pt>
                <c:pt idx="3298">
                  <c:v>2.65208617798042</c:v>
                </c:pt>
                <c:pt idx="3299">
                  <c:v>2.65208481349831</c:v>
                </c:pt>
                <c:pt idx="3300">
                  <c:v>2.65213315776506</c:v>
                </c:pt>
                <c:pt idx="3301">
                  <c:v>2.65210898495899</c:v>
                </c:pt>
                <c:pt idx="3302">
                  <c:v>2.65208929681278</c:v>
                </c:pt>
                <c:pt idx="3303">
                  <c:v>2.65220958387391</c:v>
                </c:pt>
                <c:pt idx="3304">
                  <c:v>2.652305330451599</c:v>
                </c:pt>
                <c:pt idx="3305">
                  <c:v>2.65237944616541</c:v>
                </c:pt>
                <c:pt idx="3306">
                  <c:v>2.652418069365959</c:v>
                </c:pt>
                <c:pt idx="3307">
                  <c:v>2.652407535425159</c:v>
                </c:pt>
                <c:pt idx="3308">
                  <c:v>2.65236403685712</c:v>
                </c:pt>
                <c:pt idx="3309">
                  <c:v>2.652301039929159</c:v>
                </c:pt>
                <c:pt idx="3310">
                  <c:v>2.65215772183335</c:v>
                </c:pt>
                <c:pt idx="3311">
                  <c:v>2.652003926861619</c:v>
                </c:pt>
                <c:pt idx="3312">
                  <c:v>2.65182154867442</c:v>
                </c:pt>
                <c:pt idx="3313">
                  <c:v>2.65161743829809</c:v>
                </c:pt>
                <c:pt idx="3314">
                  <c:v>2.65135406735792</c:v>
                </c:pt>
                <c:pt idx="3315">
                  <c:v>2.651085021674258</c:v>
                </c:pt>
                <c:pt idx="3316">
                  <c:v>2.65079301468</c:v>
                </c:pt>
                <c:pt idx="3317">
                  <c:v>2.65054335085737</c:v>
                </c:pt>
                <c:pt idx="3318">
                  <c:v>2.65028606560597</c:v>
                </c:pt>
                <c:pt idx="3319">
                  <c:v>2.65007782473369</c:v>
                </c:pt>
                <c:pt idx="3320">
                  <c:v>2.64985261780521</c:v>
                </c:pt>
                <c:pt idx="3321">
                  <c:v>2.64958915176382</c:v>
                </c:pt>
                <c:pt idx="3322">
                  <c:v>2.6495376016861</c:v>
                </c:pt>
                <c:pt idx="3323">
                  <c:v>2.64940216654348</c:v>
                </c:pt>
                <c:pt idx="3324">
                  <c:v>2.64926231935169</c:v>
                </c:pt>
                <c:pt idx="3325">
                  <c:v>2.6491248403917</c:v>
                </c:pt>
                <c:pt idx="3326">
                  <c:v>2.64903908330901</c:v>
                </c:pt>
                <c:pt idx="3327">
                  <c:v>2.64895624604539</c:v>
                </c:pt>
                <c:pt idx="3328">
                  <c:v>2.64897211551253</c:v>
                </c:pt>
                <c:pt idx="3329">
                  <c:v>2.64899398536257</c:v>
                </c:pt>
                <c:pt idx="3330">
                  <c:v>2.64895953600922</c:v>
                </c:pt>
                <c:pt idx="3331">
                  <c:v>2.64889935296601</c:v>
                </c:pt>
                <c:pt idx="3332">
                  <c:v>2.64878868438089</c:v>
                </c:pt>
                <c:pt idx="3333">
                  <c:v>2.64867649677137</c:v>
                </c:pt>
                <c:pt idx="3334">
                  <c:v>2.64858696090704</c:v>
                </c:pt>
                <c:pt idx="3335">
                  <c:v>2.64845588121132</c:v>
                </c:pt>
                <c:pt idx="3336">
                  <c:v>2.64828715984923</c:v>
                </c:pt>
                <c:pt idx="3337">
                  <c:v>2.64817838575444</c:v>
                </c:pt>
                <c:pt idx="3338">
                  <c:v>2.64816718144516</c:v>
                </c:pt>
                <c:pt idx="3339">
                  <c:v>2.64814786434933</c:v>
                </c:pt>
                <c:pt idx="3340">
                  <c:v>2.64818804487376</c:v>
                </c:pt>
                <c:pt idx="3341">
                  <c:v>2.64816776097131</c:v>
                </c:pt>
                <c:pt idx="3342">
                  <c:v>2.64811155053507</c:v>
                </c:pt>
                <c:pt idx="3343">
                  <c:v>2.64797540076816</c:v>
                </c:pt>
                <c:pt idx="3344">
                  <c:v>2.64782443065594</c:v>
                </c:pt>
                <c:pt idx="3345">
                  <c:v>2.64785068255805</c:v>
                </c:pt>
                <c:pt idx="3346">
                  <c:v>2.64791265106181</c:v>
                </c:pt>
                <c:pt idx="3347">
                  <c:v>2.64798177278387</c:v>
                </c:pt>
                <c:pt idx="3348">
                  <c:v>2.64814940968538</c:v>
                </c:pt>
                <c:pt idx="3349">
                  <c:v>2.64828310206699</c:v>
                </c:pt>
                <c:pt idx="3350">
                  <c:v>2.64842804636889</c:v>
                </c:pt>
                <c:pt idx="3351">
                  <c:v>2.64853939644416</c:v>
                </c:pt>
                <c:pt idx="3352">
                  <c:v>2.64863085631371</c:v>
                </c:pt>
                <c:pt idx="3353">
                  <c:v>2.64868519994551</c:v>
                </c:pt>
                <c:pt idx="3354">
                  <c:v>2.64867804398958</c:v>
                </c:pt>
                <c:pt idx="3355">
                  <c:v>2.64860881136989</c:v>
                </c:pt>
                <c:pt idx="3356">
                  <c:v>2.64854500336609</c:v>
                </c:pt>
                <c:pt idx="3357">
                  <c:v>2.64851136292027</c:v>
                </c:pt>
                <c:pt idx="3358">
                  <c:v>2.64847714514013</c:v>
                </c:pt>
                <c:pt idx="3359">
                  <c:v>2.64840697812576</c:v>
                </c:pt>
                <c:pt idx="3360">
                  <c:v>2.64831614511072</c:v>
                </c:pt>
                <c:pt idx="3361">
                  <c:v>2.64822301268224</c:v>
                </c:pt>
                <c:pt idx="3362">
                  <c:v>2.64813414973286</c:v>
                </c:pt>
                <c:pt idx="3363">
                  <c:v>2.64819499957269</c:v>
                </c:pt>
                <c:pt idx="3364">
                  <c:v>2.64827923754772</c:v>
                </c:pt>
                <c:pt idx="3365">
                  <c:v>2.64834861090041</c:v>
                </c:pt>
                <c:pt idx="3366">
                  <c:v>2.64842881953487</c:v>
                </c:pt>
                <c:pt idx="3367">
                  <c:v>2.64853823640038</c:v>
                </c:pt>
                <c:pt idx="3368">
                  <c:v>2.64861925357221</c:v>
                </c:pt>
                <c:pt idx="3369">
                  <c:v>2.64865309576807</c:v>
                </c:pt>
                <c:pt idx="3370">
                  <c:v>2.6486482610072</c:v>
                </c:pt>
                <c:pt idx="3371">
                  <c:v>2.6486625720555</c:v>
                </c:pt>
                <c:pt idx="3372">
                  <c:v>2.64890670607388</c:v>
                </c:pt>
                <c:pt idx="3373">
                  <c:v>2.64917304988904</c:v>
                </c:pt>
                <c:pt idx="3374">
                  <c:v>2.64941185291953</c:v>
                </c:pt>
                <c:pt idx="3375">
                  <c:v>2.64966164229967</c:v>
                </c:pt>
                <c:pt idx="3376">
                  <c:v>2.64990905405356</c:v>
                </c:pt>
                <c:pt idx="3377">
                  <c:v>2.6502185170847</c:v>
                </c:pt>
                <c:pt idx="3378">
                  <c:v>2.65047168402746</c:v>
                </c:pt>
                <c:pt idx="3379">
                  <c:v>2.65072946793574</c:v>
                </c:pt>
                <c:pt idx="3380">
                  <c:v>2.65110446985837</c:v>
                </c:pt>
                <c:pt idx="3381">
                  <c:v>2.65145059869459</c:v>
                </c:pt>
                <c:pt idx="3382">
                  <c:v>2.65179115975456</c:v>
                </c:pt>
                <c:pt idx="3383">
                  <c:v>2.652142125438483</c:v>
                </c:pt>
                <c:pt idx="3384">
                  <c:v>2.652435626501778</c:v>
                </c:pt>
                <c:pt idx="3385">
                  <c:v>2.65270160637629</c:v>
                </c:pt>
                <c:pt idx="3386">
                  <c:v>2.65303982919594</c:v>
                </c:pt>
                <c:pt idx="3387">
                  <c:v>2.65334938153124</c:v>
                </c:pt>
                <c:pt idx="3388">
                  <c:v>2.65366071973541</c:v>
                </c:pt>
                <c:pt idx="3389">
                  <c:v>2.65398990137415</c:v>
                </c:pt>
                <c:pt idx="3390">
                  <c:v>2.6543132588862</c:v>
                </c:pt>
                <c:pt idx="3391">
                  <c:v>2.65457803896222</c:v>
                </c:pt>
                <c:pt idx="3392">
                  <c:v>2.65481571412622</c:v>
                </c:pt>
                <c:pt idx="3393">
                  <c:v>2.65505155681044</c:v>
                </c:pt>
                <c:pt idx="3394">
                  <c:v>2.655258662426819</c:v>
                </c:pt>
                <c:pt idx="3395">
                  <c:v>2.65548806617704</c:v>
                </c:pt>
                <c:pt idx="3396">
                  <c:v>2.655659412398863</c:v>
                </c:pt>
                <c:pt idx="3397">
                  <c:v>2.65600073425154</c:v>
                </c:pt>
                <c:pt idx="3398">
                  <c:v>2.65633386027145</c:v>
                </c:pt>
                <c:pt idx="3399">
                  <c:v>2.65674387918457</c:v>
                </c:pt>
                <c:pt idx="3400">
                  <c:v>2.65710281565852</c:v>
                </c:pt>
                <c:pt idx="3401">
                  <c:v>2.65746500935532</c:v>
                </c:pt>
                <c:pt idx="3402">
                  <c:v>2.65779669328778</c:v>
                </c:pt>
                <c:pt idx="3403">
                  <c:v>2.65809799492418</c:v>
                </c:pt>
                <c:pt idx="3404">
                  <c:v>2.65839733015877</c:v>
                </c:pt>
                <c:pt idx="3405">
                  <c:v>2.65866738334919</c:v>
                </c:pt>
                <c:pt idx="3406">
                  <c:v>2.65885840144593</c:v>
                </c:pt>
                <c:pt idx="3407">
                  <c:v>2.65904791898392</c:v>
                </c:pt>
                <c:pt idx="3408">
                  <c:v>2.65918084843564</c:v>
                </c:pt>
                <c:pt idx="3409">
                  <c:v>2.65927754996255</c:v>
                </c:pt>
                <c:pt idx="3410">
                  <c:v>2.65942125490938</c:v>
                </c:pt>
                <c:pt idx="3411">
                  <c:v>2.65953506332086</c:v>
                </c:pt>
                <c:pt idx="3412">
                  <c:v>2.65963362884715</c:v>
                </c:pt>
                <c:pt idx="3413">
                  <c:v>2.65970087249417</c:v>
                </c:pt>
                <c:pt idx="3414">
                  <c:v>2.65976475368387</c:v>
                </c:pt>
                <c:pt idx="3415">
                  <c:v>2.65979094371961</c:v>
                </c:pt>
                <c:pt idx="3416">
                  <c:v>2.65984729733344</c:v>
                </c:pt>
                <c:pt idx="3417">
                  <c:v>2.65986694344592</c:v>
                </c:pt>
                <c:pt idx="3418">
                  <c:v>2.659848487981623</c:v>
                </c:pt>
                <c:pt idx="3419">
                  <c:v>2.6598272552456</c:v>
                </c:pt>
                <c:pt idx="3420">
                  <c:v>2.65977407874281</c:v>
                </c:pt>
                <c:pt idx="3421">
                  <c:v>2.65983420041884</c:v>
                </c:pt>
                <c:pt idx="3422">
                  <c:v>2.659860196195979</c:v>
                </c:pt>
                <c:pt idx="3423">
                  <c:v>2.65988460586124</c:v>
                </c:pt>
                <c:pt idx="3424">
                  <c:v>2.659859005515698</c:v>
                </c:pt>
                <c:pt idx="3425">
                  <c:v>2.659860394643003</c:v>
                </c:pt>
                <c:pt idx="3426">
                  <c:v>2.659855830384223</c:v>
                </c:pt>
                <c:pt idx="3427">
                  <c:v>2.6598447176069</c:v>
                </c:pt>
                <c:pt idx="3428">
                  <c:v>2.65978360241392</c:v>
                </c:pt>
                <c:pt idx="3429">
                  <c:v>2.65967290263295</c:v>
                </c:pt>
                <c:pt idx="3430">
                  <c:v>2.65952653657013</c:v>
                </c:pt>
                <c:pt idx="3431">
                  <c:v>2.65930906187357</c:v>
                </c:pt>
                <c:pt idx="3432">
                  <c:v>2.65922008129544</c:v>
                </c:pt>
                <c:pt idx="3433">
                  <c:v>2.659285675456679</c:v>
                </c:pt>
                <c:pt idx="3434">
                  <c:v>2.65931302579786</c:v>
                </c:pt>
                <c:pt idx="3435">
                  <c:v>2.659286270011</c:v>
                </c:pt>
                <c:pt idx="3436">
                  <c:v>2.65933879218765</c:v>
                </c:pt>
                <c:pt idx="3437">
                  <c:v>2.65950888871092</c:v>
                </c:pt>
                <c:pt idx="3438">
                  <c:v>2.65967072066279</c:v>
                </c:pt>
                <c:pt idx="3439">
                  <c:v>2.65983003330156</c:v>
                </c:pt>
                <c:pt idx="3440">
                  <c:v>2.65993858983041</c:v>
                </c:pt>
                <c:pt idx="3441">
                  <c:v>2.66014506102568</c:v>
                </c:pt>
                <c:pt idx="3442">
                  <c:v>2.6603130898339</c:v>
                </c:pt>
                <c:pt idx="3443">
                  <c:v>2.66049310769804</c:v>
                </c:pt>
                <c:pt idx="3444">
                  <c:v>2.66069228723871</c:v>
                </c:pt>
                <c:pt idx="3445">
                  <c:v>2.66095203370159</c:v>
                </c:pt>
                <c:pt idx="3446">
                  <c:v>2.66119680688566</c:v>
                </c:pt>
                <c:pt idx="3447">
                  <c:v>2.66164432222807</c:v>
                </c:pt>
                <c:pt idx="3448">
                  <c:v>2.66209588965163</c:v>
                </c:pt>
                <c:pt idx="3449">
                  <c:v>2.6624916212835</c:v>
                </c:pt>
                <c:pt idx="3450">
                  <c:v>2.66285773958915</c:v>
                </c:pt>
                <c:pt idx="3451">
                  <c:v>2.66318237088199</c:v>
                </c:pt>
                <c:pt idx="3452">
                  <c:v>2.66349123567131</c:v>
                </c:pt>
                <c:pt idx="3453">
                  <c:v>2.66371782281377</c:v>
                </c:pt>
                <c:pt idx="3454">
                  <c:v>2.66394192405731</c:v>
                </c:pt>
                <c:pt idx="3455">
                  <c:v>2.66414830359999</c:v>
                </c:pt>
                <c:pt idx="3456">
                  <c:v>2.66438265324263</c:v>
                </c:pt>
                <c:pt idx="3457">
                  <c:v>2.6647188620394</c:v>
                </c:pt>
                <c:pt idx="3458">
                  <c:v>2.66501717431867</c:v>
                </c:pt>
                <c:pt idx="3459">
                  <c:v>2.6652795211538</c:v>
                </c:pt>
                <c:pt idx="3460">
                  <c:v>2.66556032343534</c:v>
                </c:pt>
                <c:pt idx="3461">
                  <c:v>2.66582662012109</c:v>
                </c:pt>
                <c:pt idx="3462">
                  <c:v>2.66606952690796</c:v>
                </c:pt>
                <c:pt idx="3463">
                  <c:v>2.66633170470185</c:v>
                </c:pt>
                <c:pt idx="3464">
                  <c:v>2.66650698088354</c:v>
                </c:pt>
                <c:pt idx="3465">
                  <c:v>2.66667829607371</c:v>
                </c:pt>
                <c:pt idx="3466">
                  <c:v>2.66689606466543</c:v>
                </c:pt>
                <c:pt idx="3467">
                  <c:v>2.66713432371096</c:v>
                </c:pt>
                <c:pt idx="3468">
                  <c:v>2.66739855874112</c:v>
                </c:pt>
                <c:pt idx="3469">
                  <c:v>2.667600123308019</c:v>
                </c:pt>
                <c:pt idx="3470">
                  <c:v>2.66783593926723</c:v>
                </c:pt>
                <c:pt idx="3471">
                  <c:v>2.66823329681691</c:v>
                </c:pt>
                <c:pt idx="3472">
                  <c:v>2.66863932065564</c:v>
                </c:pt>
                <c:pt idx="3473">
                  <c:v>2.66906031829146</c:v>
                </c:pt>
                <c:pt idx="3474">
                  <c:v>2.66948862283167</c:v>
                </c:pt>
                <c:pt idx="3475">
                  <c:v>2.66986556375905</c:v>
                </c:pt>
                <c:pt idx="3476">
                  <c:v>2.67025624673404</c:v>
                </c:pt>
                <c:pt idx="3477">
                  <c:v>2.67069529544481</c:v>
                </c:pt>
                <c:pt idx="3478">
                  <c:v>2.67109039148332</c:v>
                </c:pt>
                <c:pt idx="3479">
                  <c:v>2.67165669123171</c:v>
                </c:pt>
                <c:pt idx="3480">
                  <c:v>2.672179630255699</c:v>
                </c:pt>
                <c:pt idx="3481">
                  <c:v>2.672652101943073</c:v>
                </c:pt>
                <c:pt idx="3482">
                  <c:v>2.67309030728605</c:v>
                </c:pt>
                <c:pt idx="3483">
                  <c:v>2.67348677009682</c:v>
                </c:pt>
                <c:pt idx="3484">
                  <c:v>2.67385920567758</c:v>
                </c:pt>
                <c:pt idx="3485">
                  <c:v>2.67425944839297</c:v>
                </c:pt>
                <c:pt idx="3486">
                  <c:v>2.67463685906854</c:v>
                </c:pt>
                <c:pt idx="3487">
                  <c:v>2.67497370664831</c:v>
                </c:pt>
                <c:pt idx="3488">
                  <c:v>2.67529930033996</c:v>
                </c:pt>
                <c:pt idx="3489">
                  <c:v>2.675642630220133</c:v>
                </c:pt>
                <c:pt idx="3490">
                  <c:v>2.67594710220795</c:v>
                </c:pt>
                <c:pt idx="3491">
                  <c:v>2.67618873186353</c:v>
                </c:pt>
                <c:pt idx="3492">
                  <c:v>2.67644966979259</c:v>
                </c:pt>
                <c:pt idx="3493">
                  <c:v>2.67672149222565</c:v>
                </c:pt>
                <c:pt idx="3494">
                  <c:v>2.67699781999875</c:v>
                </c:pt>
                <c:pt idx="3495">
                  <c:v>2.67721256488891</c:v>
                </c:pt>
                <c:pt idx="3496">
                  <c:v>2.67748197206781</c:v>
                </c:pt>
                <c:pt idx="3497">
                  <c:v>2.6777199082943</c:v>
                </c:pt>
                <c:pt idx="3498">
                  <c:v>2.67799232026839</c:v>
                </c:pt>
                <c:pt idx="3499">
                  <c:v>2.67828022427291</c:v>
                </c:pt>
                <c:pt idx="3500">
                  <c:v>2.67857639944686</c:v>
                </c:pt>
                <c:pt idx="3501">
                  <c:v>2.67883545937892</c:v>
                </c:pt>
                <c:pt idx="3502">
                  <c:v>2.67905795974921</c:v>
                </c:pt>
                <c:pt idx="3503">
                  <c:v>2.67932436359494</c:v>
                </c:pt>
                <c:pt idx="3504">
                  <c:v>2.67956289631713</c:v>
                </c:pt>
                <c:pt idx="3505">
                  <c:v>2.67974691966947</c:v>
                </c:pt>
                <c:pt idx="3506">
                  <c:v>2.679955753909239</c:v>
                </c:pt>
                <c:pt idx="3507">
                  <c:v>2.68021938166101</c:v>
                </c:pt>
                <c:pt idx="3508">
                  <c:v>2.68044633779064</c:v>
                </c:pt>
                <c:pt idx="3509">
                  <c:v>2.68066862426635</c:v>
                </c:pt>
                <c:pt idx="3510">
                  <c:v>2.68089685682603</c:v>
                </c:pt>
                <c:pt idx="3511">
                  <c:v>2.68120295166167</c:v>
                </c:pt>
                <c:pt idx="3512">
                  <c:v>2.68154305528967</c:v>
                </c:pt>
                <c:pt idx="3513">
                  <c:v>2.68183332359851</c:v>
                </c:pt>
                <c:pt idx="3514">
                  <c:v>2.68208973905655</c:v>
                </c:pt>
                <c:pt idx="3515">
                  <c:v>2.68237326686057</c:v>
                </c:pt>
                <c:pt idx="3516">
                  <c:v>2.68263146530925</c:v>
                </c:pt>
                <c:pt idx="3517">
                  <c:v>2.68282181507221</c:v>
                </c:pt>
                <c:pt idx="3518">
                  <c:v>2.68299466635083</c:v>
                </c:pt>
                <c:pt idx="3519">
                  <c:v>2.68318329084036</c:v>
                </c:pt>
                <c:pt idx="3520">
                  <c:v>2.68330517619577</c:v>
                </c:pt>
                <c:pt idx="3521">
                  <c:v>2.68338603312058</c:v>
                </c:pt>
                <c:pt idx="3522">
                  <c:v>2.68351132824579</c:v>
                </c:pt>
                <c:pt idx="3523">
                  <c:v>2.68356833063307</c:v>
                </c:pt>
                <c:pt idx="3524">
                  <c:v>2.68363686914379</c:v>
                </c:pt>
                <c:pt idx="3525">
                  <c:v>2.68369137231597</c:v>
                </c:pt>
                <c:pt idx="3526">
                  <c:v>2.68371673958633</c:v>
                </c:pt>
                <c:pt idx="3527">
                  <c:v>2.68365720221967</c:v>
                </c:pt>
                <c:pt idx="3528">
                  <c:v>2.68352704506876</c:v>
                </c:pt>
                <c:pt idx="3529">
                  <c:v>2.68333869019282</c:v>
                </c:pt>
                <c:pt idx="3530">
                  <c:v>2.68309933131122</c:v>
                </c:pt>
                <c:pt idx="3531">
                  <c:v>2.68293229802918</c:v>
                </c:pt>
                <c:pt idx="3532">
                  <c:v>2.68288521378697</c:v>
                </c:pt>
                <c:pt idx="3533">
                  <c:v>2.68291618418063</c:v>
                </c:pt>
                <c:pt idx="3534">
                  <c:v>2.68287684378941</c:v>
                </c:pt>
                <c:pt idx="3535">
                  <c:v>2.68277202323085</c:v>
                </c:pt>
                <c:pt idx="3536">
                  <c:v>2.68270905937038</c:v>
                </c:pt>
                <c:pt idx="3537">
                  <c:v>2.68260678870219</c:v>
                </c:pt>
                <c:pt idx="3538">
                  <c:v>2.68247987271519</c:v>
                </c:pt>
                <c:pt idx="3539">
                  <c:v>2.68229656863921</c:v>
                </c:pt>
                <c:pt idx="3540">
                  <c:v>2.68223200216437</c:v>
                </c:pt>
                <c:pt idx="3541">
                  <c:v>2.68216890763448</c:v>
                </c:pt>
                <c:pt idx="3542">
                  <c:v>2.68222343581294</c:v>
                </c:pt>
                <c:pt idx="3543">
                  <c:v>2.68228967273259</c:v>
                </c:pt>
                <c:pt idx="3544">
                  <c:v>2.68236260771423</c:v>
                </c:pt>
                <c:pt idx="3545">
                  <c:v>2.68251206864728</c:v>
                </c:pt>
                <c:pt idx="3546">
                  <c:v>2.68273813457023</c:v>
                </c:pt>
                <c:pt idx="3547">
                  <c:v>2.68308111779535</c:v>
                </c:pt>
                <c:pt idx="3548">
                  <c:v>2.68339336545146</c:v>
                </c:pt>
                <c:pt idx="3549">
                  <c:v>2.68363330571307</c:v>
                </c:pt>
                <c:pt idx="3550">
                  <c:v>2.683841081605</c:v>
                </c:pt>
                <c:pt idx="3551">
                  <c:v>2.68403175258912</c:v>
                </c:pt>
                <c:pt idx="3552">
                  <c:v>2.68415072838245</c:v>
                </c:pt>
                <c:pt idx="3553">
                  <c:v>2.68427750389192</c:v>
                </c:pt>
                <c:pt idx="3554">
                  <c:v>2.68438793788486</c:v>
                </c:pt>
                <c:pt idx="3555">
                  <c:v>2.68453074589373</c:v>
                </c:pt>
                <c:pt idx="3556">
                  <c:v>2.68474504599417</c:v>
                </c:pt>
                <c:pt idx="3557">
                  <c:v>2.68490457912832</c:v>
                </c:pt>
                <c:pt idx="3558">
                  <c:v>2.68504398212782</c:v>
                </c:pt>
                <c:pt idx="3559">
                  <c:v>2.685252434177459</c:v>
                </c:pt>
                <c:pt idx="3560">
                  <c:v>2.68545088260347</c:v>
                </c:pt>
                <c:pt idx="3561">
                  <c:v>2.68562752114534</c:v>
                </c:pt>
                <c:pt idx="3562">
                  <c:v>2.68583161863086</c:v>
                </c:pt>
                <c:pt idx="3563">
                  <c:v>2.68595277447034</c:v>
                </c:pt>
                <c:pt idx="3564">
                  <c:v>2.68606363533439</c:v>
                </c:pt>
                <c:pt idx="3565">
                  <c:v>2.68622091240454</c:v>
                </c:pt>
                <c:pt idx="3566">
                  <c:v>2.68639596592126</c:v>
                </c:pt>
                <c:pt idx="3567">
                  <c:v>2.68663229461738</c:v>
                </c:pt>
                <c:pt idx="3568">
                  <c:v>2.68682123905452</c:v>
                </c:pt>
                <c:pt idx="3569">
                  <c:v>2.68702906729403</c:v>
                </c:pt>
                <c:pt idx="3570">
                  <c:v>2.68719874069218</c:v>
                </c:pt>
                <c:pt idx="3571">
                  <c:v>2.68732514079712</c:v>
                </c:pt>
                <c:pt idx="3572">
                  <c:v>2.68752475031575</c:v>
                </c:pt>
                <c:pt idx="3573">
                  <c:v>2.68775174844481</c:v>
                </c:pt>
                <c:pt idx="3574">
                  <c:v>2.68806822058123</c:v>
                </c:pt>
                <c:pt idx="3575">
                  <c:v>2.68834868691831</c:v>
                </c:pt>
                <c:pt idx="3576">
                  <c:v>2.68867259239789</c:v>
                </c:pt>
                <c:pt idx="3577">
                  <c:v>2.68905552783983</c:v>
                </c:pt>
                <c:pt idx="3578">
                  <c:v>2.68951464663064</c:v>
                </c:pt>
                <c:pt idx="3579">
                  <c:v>2.68991044729594</c:v>
                </c:pt>
                <c:pt idx="3580">
                  <c:v>2.69025680298497</c:v>
                </c:pt>
                <c:pt idx="3581">
                  <c:v>2.690645398931878</c:v>
                </c:pt>
                <c:pt idx="3582">
                  <c:v>2.69098317420474</c:v>
                </c:pt>
                <c:pt idx="3583">
                  <c:v>2.69137839564871</c:v>
                </c:pt>
                <c:pt idx="3584">
                  <c:v>2.69171695526885</c:v>
                </c:pt>
                <c:pt idx="3585">
                  <c:v>2.69210215819765</c:v>
                </c:pt>
                <c:pt idx="3586">
                  <c:v>2.69247187254708</c:v>
                </c:pt>
                <c:pt idx="3587">
                  <c:v>2.6928076465001</c:v>
                </c:pt>
                <c:pt idx="3588">
                  <c:v>2.69313660994796</c:v>
                </c:pt>
                <c:pt idx="3589">
                  <c:v>2.69339893121001</c:v>
                </c:pt>
                <c:pt idx="3590">
                  <c:v>2.69363996063399</c:v>
                </c:pt>
                <c:pt idx="3591">
                  <c:v>2.6939766392583</c:v>
                </c:pt>
                <c:pt idx="3592">
                  <c:v>2.69441885926663</c:v>
                </c:pt>
                <c:pt idx="3593">
                  <c:v>2.69479141220788</c:v>
                </c:pt>
                <c:pt idx="3594">
                  <c:v>2.69511908429891</c:v>
                </c:pt>
                <c:pt idx="3595">
                  <c:v>2.69543278810638</c:v>
                </c:pt>
                <c:pt idx="3596">
                  <c:v>2.69568313856809</c:v>
                </c:pt>
                <c:pt idx="3597">
                  <c:v>2.69590538624712</c:v>
                </c:pt>
                <c:pt idx="3598">
                  <c:v>2.69611868712123</c:v>
                </c:pt>
                <c:pt idx="3599">
                  <c:v>2.696446498985697</c:v>
                </c:pt>
                <c:pt idx="3600">
                  <c:v>2.69681906752633</c:v>
                </c:pt>
                <c:pt idx="3601">
                  <c:v>2.69711821754575</c:v>
                </c:pt>
                <c:pt idx="3602">
                  <c:v>2.69743942793065</c:v>
                </c:pt>
                <c:pt idx="3603">
                  <c:v>2.69773510814903</c:v>
                </c:pt>
                <c:pt idx="3604">
                  <c:v>2.69796490797645</c:v>
                </c:pt>
                <c:pt idx="3605">
                  <c:v>2.69824685497891</c:v>
                </c:pt>
                <c:pt idx="3606">
                  <c:v>2.69855653572519</c:v>
                </c:pt>
                <c:pt idx="3607">
                  <c:v>2.69880478671631</c:v>
                </c:pt>
                <c:pt idx="3608">
                  <c:v>2.69900062317632</c:v>
                </c:pt>
                <c:pt idx="3609">
                  <c:v>2.69918850941905</c:v>
                </c:pt>
                <c:pt idx="3610">
                  <c:v>2.69950234119929</c:v>
                </c:pt>
                <c:pt idx="3611">
                  <c:v>2.6998618746147</c:v>
                </c:pt>
                <c:pt idx="3612">
                  <c:v>2.70020537317627</c:v>
                </c:pt>
                <c:pt idx="3613">
                  <c:v>2.70048790730761</c:v>
                </c:pt>
                <c:pt idx="3614">
                  <c:v>2.70084716745494</c:v>
                </c:pt>
                <c:pt idx="3615">
                  <c:v>2.70118402570871</c:v>
                </c:pt>
                <c:pt idx="3616">
                  <c:v>2.70151481112346</c:v>
                </c:pt>
                <c:pt idx="3617">
                  <c:v>2.70192760900795</c:v>
                </c:pt>
                <c:pt idx="3618">
                  <c:v>2.702342112668238</c:v>
                </c:pt>
                <c:pt idx="3619">
                  <c:v>2.70271889946334</c:v>
                </c:pt>
                <c:pt idx="3620">
                  <c:v>2.70304274622463</c:v>
                </c:pt>
                <c:pt idx="3621">
                  <c:v>2.70338811278673</c:v>
                </c:pt>
                <c:pt idx="3622">
                  <c:v>2.70385188399792</c:v>
                </c:pt>
                <c:pt idx="3623">
                  <c:v>2.70430449979124</c:v>
                </c:pt>
                <c:pt idx="3624">
                  <c:v>2.70477321235624</c:v>
                </c:pt>
                <c:pt idx="3625">
                  <c:v>2.70519176385313</c:v>
                </c:pt>
                <c:pt idx="3626">
                  <c:v>2.70552539666524</c:v>
                </c:pt>
                <c:pt idx="3627">
                  <c:v>2.70580942886632</c:v>
                </c:pt>
                <c:pt idx="3628">
                  <c:v>2.70610358029156</c:v>
                </c:pt>
                <c:pt idx="3629">
                  <c:v>2.70635132512998</c:v>
                </c:pt>
                <c:pt idx="3630">
                  <c:v>2.70654860634417</c:v>
                </c:pt>
                <c:pt idx="3631">
                  <c:v>2.70673846089221</c:v>
                </c:pt>
                <c:pt idx="3632">
                  <c:v>2.70699895523934</c:v>
                </c:pt>
                <c:pt idx="3633">
                  <c:v>2.70721069434265</c:v>
                </c:pt>
                <c:pt idx="3634">
                  <c:v>2.70735899530072</c:v>
                </c:pt>
                <c:pt idx="3635">
                  <c:v>2.7074865303505</c:v>
                </c:pt>
                <c:pt idx="3636">
                  <c:v>2.70753569448497</c:v>
                </c:pt>
                <c:pt idx="3637">
                  <c:v>2.70758862966252</c:v>
                </c:pt>
                <c:pt idx="3638">
                  <c:v>2.70759638221762</c:v>
                </c:pt>
                <c:pt idx="3639">
                  <c:v>2.70763603316331</c:v>
                </c:pt>
                <c:pt idx="3640">
                  <c:v>2.70768632197179</c:v>
                </c:pt>
                <c:pt idx="3641">
                  <c:v>2.70780198617412</c:v>
                </c:pt>
                <c:pt idx="3642">
                  <c:v>2.70792942972469</c:v>
                </c:pt>
                <c:pt idx="3643">
                  <c:v>2.70808440713631</c:v>
                </c:pt>
                <c:pt idx="3644">
                  <c:v>2.70826694788221</c:v>
                </c:pt>
                <c:pt idx="3645">
                  <c:v>2.70840407024676</c:v>
                </c:pt>
                <c:pt idx="3646">
                  <c:v>2.70863559020999</c:v>
                </c:pt>
                <c:pt idx="3647">
                  <c:v>2.70886301278077</c:v>
                </c:pt>
                <c:pt idx="3648">
                  <c:v>2.70905299301792</c:v>
                </c:pt>
                <c:pt idx="3649">
                  <c:v>2.70921459716996</c:v>
                </c:pt>
                <c:pt idx="3650">
                  <c:v>2.70943542742164</c:v>
                </c:pt>
                <c:pt idx="3651">
                  <c:v>2.70961586658693</c:v>
                </c:pt>
                <c:pt idx="3652">
                  <c:v>2.70990191946661</c:v>
                </c:pt>
                <c:pt idx="3653">
                  <c:v>2.71016632415111</c:v>
                </c:pt>
                <c:pt idx="3654">
                  <c:v>2.71040814919794</c:v>
                </c:pt>
                <c:pt idx="3655">
                  <c:v>2.71068223174241</c:v>
                </c:pt>
                <c:pt idx="3656">
                  <c:v>2.71089577469729</c:v>
                </c:pt>
                <c:pt idx="3657">
                  <c:v>2.71112058797541</c:v>
                </c:pt>
                <c:pt idx="3658">
                  <c:v>2.71136987158796</c:v>
                </c:pt>
                <c:pt idx="3659">
                  <c:v>2.711569669799759</c:v>
                </c:pt>
                <c:pt idx="3660">
                  <c:v>2.71175971982358</c:v>
                </c:pt>
                <c:pt idx="3661">
                  <c:v>2.71193128343282</c:v>
                </c:pt>
                <c:pt idx="3662">
                  <c:v>2.71202615342951</c:v>
                </c:pt>
                <c:pt idx="3663">
                  <c:v>2.71206576331035</c:v>
                </c:pt>
                <c:pt idx="3664">
                  <c:v>2.7121376073971</c:v>
                </c:pt>
                <c:pt idx="3665">
                  <c:v>2.7122034189524</c:v>
                </c:pt>
                <c:pt idx="3666">
                  <c:v>2.71224707497539</c:v>
                </c:pt>
                <c:pt idx="3667">
                  <c:v>2.71227774875481</c:v>
                </c:pt>
                <c:pt idx="3668">
                  <c:v>2.71227730094683</c:v>
                </c:pt>
                <c:pt idx="3669">
                  <c:v>2.712245731647699</c:v>
                </c:pt>
                <c:pt idx="3670">
                  <c:v>2.71219580758227</c:v>
                </c:pt>
                <c:pt idx="3671">
                  <c:v>2.71214835145965</c:v>
                </c:pt>
                <c:pt idx="3672">
                  <c:v>2.7120377898559</c:v>
                </c:pt>
                <c:pt idx="3673">
                  <c:v>2.71200534290588</c:v>
                </c:pt>
                <c:pt idx="3674">
                  <c:v>2.7119563414179</c:v>
                </c:pt>
                <c:pt idx="3675">
                  <c:v>2.71184224978871</c:v>
                </c:pt>
                <c:pt idx="3676">
                  <c:v>2.71177515106399</c:v>
                </c:pt>
                <c:pt idx="3677">
                  <c:v>2.71169352825911</c:v>
                </c:pt>
                <c:pt idx="3678">
                  <c:v>2.7116085673883</c:v>
                </c:pt>
                <c:pt idx="3679">
                  <c:v>2.7114673008439</c:v>
                </c:pt>
                <c:pt idx="3680">
                  <c:v>2.71136875440674</c:v>
                </c:pt>
                <c:pt idx="3681">
                  <c:v>2.71120634683602</c:v>
                </c:pt>
                <c:pt idx="3682">
                  <c:v>2.71107860804074</c:v>
                </c:pt>
                <c:pt idx="3683">
                  <c:v>2.71089220362794</c:v>
                </c:pt>
                <c:pt idx="3684">
                  <c:v>2.71080204385707</c:v>
                </c:pt>
                <c:pt idx="3685">
                  <c:v>2.71075674786824</c:v>
                </c:pt>
                <c:pt idx="3686">
                  <c:v>2.71069450148262</c:v>
                </c:pt>
                <c:pt idx="3687">
                  <c:v>2.71062468013302</c:v>
                </c:pt>
                <c:pt idx="3688">
                  <c:v>2.71049488240949</c:v>
                </c:pt>
                <c:pt idx="3689">
                  <c:v>2.71037671547245</c:v>
                </c:pt>
                <c:pt idx="3690">
                  <c:v>2.71042487019169</c:v>
                </c:pt>
                <c:pt idx="3691">
                  <c:v>2.71053145378771</c:v>
                </c:pt>
                <c:pt idx="3692">
                  <c:v>2.71055933038212</c:v>
                </c:pt>
                <c:pt idx="3693">
                  <c:v>2.710649439774396</c:v>
                </c:pt>
                <c:pt idx="3694">
                  <c:v>2.71093014774123</c:v>
                </c:pt>
                <c:pt idx="3695">
                  <c:v>2.71115497881792</c:v>
                </c:pt>
                <c:pt idx="3696">
                  <c:v>2.71140919819819</c:v>
                </c:pt>
                <c:pt idx="3697">
                  <c:v>2.711598283779</c:v>
                </c:pt>
                <c:pt idx="3698">
                  <c:v>2.711896831063878</c:v>
                </c:pt>
                <c:pt idx="3699">
                  <c:v>2.712368215435879</c:v>
                </c:pt>
                <c:pt idx="3700">
                  <c:v>2.71276187526831</c:v>
                </c:pt>
                <c:pt idx="3701">
                  <c:v>2.71312538073078</c:v>
                </c:pt>
                <c:pt idx="3702">
                  <c:v>2.71347639270737</c:v>
                </c:pt>
                <c:pt idx="3703">
                  <c:v>2.71375511508575</c:v>
                </c:pt>
                <c:pt idx="3704">
                  <c:v>2.71400591594229</c:v>
                </c:pt>
                <c:pt idx="3705">
                  <c:v>2.714263834503856</c:v>
                </c:pt>
                <c:pt idx="3706">
                  <c:v>2.71451875544308</c:v>
                </c:pt>
                <c:pt idx="3707">
                  <c:v>2.71470739875113</c:v>
                </c:pt>
                <c:pt idx="3708">
                  <c:v>2.714864363803159</c:v>
                </c:pt>
                <c:pt idx="3709">
                  <c:v>2.71505698811421</c:v>
                </c:pt>
                <c:pt idx="3710">
                  <c:v>2.7152120507874</c:v>
                </c:pt>
                <c:pt idx="3711">
                  <c:v>2.71540618254022</c:v>
                </c:pt>
                <c:pt idx="3712">
                  <c:v>2.7155979192561</c:v>
                </c:pt>
                <c:pt idx="3713">
                  <c:v>2.71576784616896</c:v>
                </c:pt>
                <c:pt idx="3714">
                  <c:v>2.71594100079384</c:v>
                </c:pt>
                <c:pt idx="3715">
                  <c:v>2.71616595655683</c:v>
                </c:pt>
                <c:pt idx="3716">
                  <c:v>2.71656624122507</c:v>
                </c:pt>
                <c:pt idx="3717">
                  <c:v>2.716912804539119</c:v>
                </c:pt>
                <c:pt idx="3718">
                  <c:v>2.717235411158</c:v>
                </c:pt>
                <c:pt idx="3719">
                  <c:v>2.71754125969416</c:v>
                </c:pt>
                <c:pt idx="3720">
                  <c:v>2.71784687018576</c:v>
                </c:pt>
                <c:pt idx="3721">
                  <c:v>2.718291840708</c:v>
                </c:pt>
                <c:pt idx="3722">
                  <c:v>2.71868750068157</c:v>
                </c:pt>
                <c:pt idx="3723">
                  <c:v>2.71909489362093</c:v>
                </c:pt>
                <c:pt idx="3724">
                  <c:v>2.71948878203098</c:v>
                </c:pt>
                <c:pt idx="3725">
                  <c:v>2.71986092618777</c:v>
                </c:pt>
                <c:pt idx="3726">
                  <c:v>2.72018983538125</c:v>
                </c:pt>
                <c:pt idx="3727">
                  <c:v>2.72071574123247</c:v>
                </c:pt>
                <c:pt idx="3728">
                  <c:v>2.72127040019489</c:v>
                </c:pt>
                <c:pt idx="3729">
                  <c:v>2.72178274091577</c:v>
                </c:pt>
                <c:pt idx="3730">
                  <c:v>2.72224001199279</c:v>
                </c:pt>
                <c:pt idx="3731">
                  <c:v>2.72266313590036</c:v>
                </c:pt>
                <c:pt idx="3732">
                  <c:v>2.72303892936908</c:v>
                </c:pt>
                <c:pt idx="3733">
                  <c:v>2.72338059161532</c:v>
                </c:pt>
                <c:pt idx="3734">
                  <c:v>2.72366827386415</c:v>
                </c:pt>
                <c:pt idx="3735">
                  <c:v>2.72391198776539</c:v>
                </c:pt>
                <c:pt idx="3736">
                  <c:v>2.72420991830571</c:v>
                </c:pt>
                <c:pt idx="3737">
                  <c:v>2.7244486402492</c:v>
                </c:pt>
                <c:pt idx="3738">
                  <c:v>2.72467850819867</c:v>
                </c:pt>
                <c:pt idx="3739">
                  <c:v>2.72491195556746</c:v>
                </c:pt>
                <c:pt idx="3740">
                  <c:v>2.7251014789691</c:v>
                </c:pt>
                <c:pt idx="3741">
                  <c:v>2.72530585110991</c:v>
                </c:pt>
                <c:pt idx="3742">
                  <c:v>2.7256273666928</c:v>
                </c:pt>
                <c:pt idx="3743">
                  <c:v>2.72591215171156</c:v>
                </c:pt>
                <c:pt idx="3744">
                  <c:v>2.72620660276216</c:v>
                </c:pt>
                <c:pt idx="3745">
                  <c:v>2.7264399478955</c:v>
                </c:pt>
                <c:pt idx="3746">
                  <c:v>2.72665004262168</c:v>
                </c:pt>
                <c:pt idx="3747">
                  <c:v>2.72696676503861</c:v>
                </c:pt>
                <c:pt idx="3748">
                  <c:v>2.72732497665006</c:v>
                </c:pt>
                <c:pt idx="3749">
                  <c:v>2.72800026474552</c:v>
                </c:pt>
                <c:pt idx="3750">
                  <c:v>2.72863289286679</c:v>
                </c:pt>
                <c:pt idx="3751">
                  <c:v>2.72942363684027</c:v>
                </c:pt>
                <c:pt idx="3752">
                  <c:v>2.73031057195308</c:v>
                </c:pt>
                <c:pt idx="3753">
                  <c:v>2.73118154798137</c:v>
                </c:pt>
                <c:pt idx="3754">
                  <c:v>2.73203716808539</c:v>
                </c:pt>
                <c:pt idx="3755">
                  <c:v>2.73293110592384</c:v>
                </c:pt>
                <c:pt idx="3756">
                  <c:v>2.73387724348661</c:v>
                </c:pt>
                <c:pt idx="3757">
                  <c:v>2.73478181933584</c:v>
                </c:pt>
                <c:pt idx="3758">
                  <c:v>2.73561716129649</c:v>
                </c:pt>
                <c:pt idx="3759">
                  <c:v>2.73641931636499</c:v>
                </c:pt>
                <c:pt idx="3760">
                  <c:v>2.73733584972947</c:v>
                </c:pt>
                <c:pt idx="3761">
                  <c:v>2.73821819175035</c:v>
                </c:pt>
                <c:pt idx="3762">
                  <c:v>2.73915377776496</c:v>
                </c:pt>
                <c:pt idx="3763">
                  <c:v>2.74004698532313</c:v>
                </c:pt>
                <c:pt idx="3764">
                  <c:v>2.74091452879286</c:v>
                </c:pt>
                <c:pt idx="3765">
                  <c:v>2.74173708049649</c:v>
                </c:pt>
                <c:pt idx="3766">
                  <c:v>2.74256983582339</c:v>
                </c:pt>
                <c:pt idx="3767">
                  <c:v>2.74354685506096</c:v>
                </c:pt>
                <c:pt idx="3768">
                  <c:v>2.74451160769681</c:v>
                </c:pt>
                <c:pt idx="3769">
                  <c:v>2.74542920579943</c:v>
                </c:pt>
                <c:pt idx="3770">
                  <c:v>2.74629498676611</c:v>
                </c:pt>
                <c:pt idx="3771">
                  <c:v>2.74712052396017</c:v>
                </c:pt>
                <c:pt idx="3772">
                  <c:v>2.74789975116721</c:v>
                </c:pt>
                <c:pt idx="3773">
                  <c:v>2.74863485048599</c:v>
                </c:pt>
                <c:pt idx="3774">
                  <c:v>2.74935778361069</c:v>
                </c:pt>
                <c:pt idx="3775">
                  <c:v>2.75001866139317</c:v>
                </c:pt>
                <c:pt idx="3776">
                  <c:v>2.75060937223926</c:v>
                </c:pt>
                <c:pt idx="3777">
                  <c:v>2.75117958204078</c:v>
                </c:pt>
                <c:pt idx="3778">
                  <c:v>2.75169046965205</c:v>
                </c:pt>
                <c:pt idx="3779">
                  <c:v>2.75215679609225</c:v>
                </c:pt>
                <c:pt idx="3780">
                  <c:v>2.7526386118462</c:v>
                </c:pt>
                <c:pt idx="3781">
                  <c:v>2.75313227810088</c:v>
                </c:pt>
                <c:pt idx="3782">
                  <c:v>2.75356026467663</c:v>
                </c:pt>
                <c:pt idx="3783">
                  <c:v>2.75406434787545</c:v>
                </c:pt>
                <c:pt idx="3784">
                  <c:v>2.75461467810035</c:v>
                </c:pt>
                <c:pt idx="3785">
                  <c:v>2.75509750019942</c:v>
                </c:pt>
                <c:pt idx="3786">
                  <c:v>2.75554647516293</c:v>
                </c:pt>
                <c:pt idx="3787">
                  <c:v>2.75592609241478</c:v>
                </c:pt>
                <c:pt idx="3788">
                  <c:v>2.756269369853697</c:v>
                </c:pt>
                <c:pt idx="3789">
                  <c:v>2.75663077297091</c:v>
                </c:pt>
                <c:pt idx="3790">
                  <c:v>2.75692224620471</c:v>
                </c:pt>
                <c:pt idx="3791">
                  <c:v>2.75714513812989</c:v>
                </c:pt>
                <c:pt idx="3792">
                  <c:v>2.75739820200805</c:v>
                </c:pt>
                <c:pt idx="3793">
                  <c:v>2.75772549139505</c:v>
                </c:pt>
                <c:pt idx="3794">
                  <c:v>2.75804904695492</c:v>
                </c:pt>
                <c:pt idx="3795">
                  <c:v>2.75835217924736</c:v>
                </c:pt>
                <c:pt idx="3796">
                  <c:v>2.7585777991946</c:v>
                </c:pt>
                <c:pt idx="3797">
                  <c:v>2.75880926857762</c:v>
                </c:pt>
                <c:pt idx="3798">
                  <c:v>2.75910345503204</c:v>
                </c:pt>
                <c:pt idx="3799">
                  <c:v>2.75932472476735</c:v>
                </c:pt>
                <c:pt idx="3800">
                  <c:v>2.75960652663774</c:v>
                </c:pt>
                <c:pt idx="3801">
                  <c:v>2.75991474612828</c:v>
                </c:pt>
                <c:pt idx="3802">
                  <c:v>2.76015742927821</c:v>
                </c:pt>
                <c:pt idx="3803">
                  <c:v>2.76045153000949</c:v>
                </c:pt>
                <c:pt idx="3804">
                  <c:v>2.76077161581756</c:v>
                </c:pt>
                <c:pt idx="3805">
                  <c:v>2.76117111541773</c:v>
                </c:pt>
                <c:pt idx="3806">
                  <c:v>2.76151981939189</c:v>
                </c:pt>
                <c:pt idx="3807">
                  <c:v>2.76186955653756</c:v>
                </c:pt>
                <c:pt idx="3808">
                  <c:v>2.76221731484127</c:v>
                </c:pt>
                <c:pt idx="3809">
                  <c:v>2.76249823563221</c:v>
                </c:pt>
                <c:pt idx="3810">
                  <c:v>2.7627463910558</c:v>
                </c:pt>
                <c:pt idx="3811">
                  <c:v>2.76295719567307</c:v>
                </c:pt>
                <c:pt idx="3812">
                  <c:v>2.76311373020414</c:v>
                </c:pt>
                <c:pt idx="3813">
                  <c:v>2.76328316313347</c:v>
                </c:pt>
                <c:pt idx="3814">
                  <c:v>2.76346021940909</c:v>
                </c:pt>
                <c:pt idx="3815">
                  <c:v>2.76366859854157</c:v>
                </c:pt>
                <c:pt idx="3816">
                  <c:v>2.76386094031461</c:v>
                </c:pt>
                <c:pt idx="3817">
                  <c:v>2.76405538534527</c:v>
                </c:pt>
                <c:pt idx="3818">
                  <c:v>2.76421458739481</c:v>
                </c:pt>
                <c:pt idx="3819">
                  <c:v>2.76439202388528</c:v>
                </c:pt>
                <c:pt idx="3820">
                  <c:v>2.76451144941803</c:v>
                </c:pt>
                <c:pt idx="3821">
                  <c:v>2.76458291845503</c:v>
                </c:pt>
                <c:pt idx="3822">
                  <c:v>2.76459074793357</c:v>
                </c:pt>
                <c:pt idx="3823">
                  <c:v>2.76457256355503</c:v>
                </c:pt>
                <c:pt idx="3824">
                  <c:v>2.76479663810205</c:v>
                </c:pt>
                <c:pt idx="3825">
                  <c:v>2.76496698177803</c:v>
                </c:pt>
                <c:pt idx="3826">
                  <c:v>2.76527523605902</c:v>
                </c:pt>
                <c:pt idx="3827">
                  <c:v>2.76558700017603</c:v>
                </c:pt>
                <c:pt idx="3828">
                  <c:v>2.76609485501059</c:v>
                </c:pt>
                <c:pt idx="3829">
                  <c:v>2.76653784462773</c:v>
                </c:pt>
                <c:pt idx="3830">
                  <c:v>2.76693227501924</c:v>
                </c:pt>
                <c:pt idx="3831">
                  <c:v>2.76730622314164</c:v>
                </c:pt>
                <c:pt idx="3832">
                  <c:v>2.76768278285891</c:v>
                </c:pt>
                <c:pt idx="3833">
                  <c:v>2.7682081216012</c:v>
                </c:pt>
                <c:pt idx="3834">
                  <c:v>2.76866015658431</c:v>
                </c:pt>
                <c:pt idx="3835">
                  <c:v>2.76922114017621</c:v>
                </c:pt>
                <c:pt idx="3836">
                  <c:v>2.76970770834367</c:v>
                </c:pt>
                <c:pt idx="3837">
                  <c:v>2.77016975004311</c:v>
                </c:pt>
                <c:pt idx="3838">
                  <c:v>2.77098328830228</c:v>
                </c:pt>
                <c:pt idx="3839">
                  <c:v>2.77173878155599</c:v>
                </c:pt>
                <c:pt idx="3840">
                  <c:v>2.77252259874244</c:v>
                </c:pt>
                <c:pt idx="3841">
                  <c:v>2.773402929958743</c:v>
                </c:pt>
                <c:pt idx="3842">
                  <c:v>2.77429357216793</c:v>
                </c:pt>
                <c:pt idx="3843">
                  <c:v>2.77514308536494</c:v>
                </c:pt>
                <c:pt idx="3844">
                  <c:v>2.77598104016235</c:v>
                </c:pt>
                <c:pt idx="3845">
                  <c:v>2.77676190868228</c:v>
                </c:pt>
                <c:pt idx="3846">
                  <c:v>2.77772819310392</c:v>
                </c:pt>
                <c:pt idx="3847">
                  <c:v>2.77876238507367</c:v>
                </c:pt>
                <c:pt idx="3848">
                  <c:v>2.78038875685293</c:v>
                </c:pt>
                <c:pt idx="3849">
                  <c:v>2.78245183759266</c:v>
                </c:pt>
              </c:numCache>
            </c:numRef>
          </c:val>
          <c:smooth val="0"/>
        </c:ser>
        <c:ser>
          <c:idx val="1"/>
          <c:order val="1"/>
          <c:tx>
            <c:v>K effect</c:v>
          </c:tx>
          <c:spPr>
            <a:ln w="12700"/>
          </c:spPr>
          <c:marker>
            <c:symbol val="none"/>
          </c:marker>
          <c:val>
            <c:numRef>
              <c:f>'300x-Genomea0.0001b0.0001maxite'!$K$1:$K$3850</c:f>
              <c:numCache>
                <c:formatCode>General</c:formatCode>
                <c:ptCount val="3850"/>
                <c:pt idx="0">
                  <c:v>1.05137722457117</c:v>
                </c:pt>
                <c:pt idx="1">
                  <c:v>1.05038320958174</c:v>
                </c:pt>
                <c:pt idx="2">
                  <c:v>1.04622571651796</c:v>
                </c:pt>
                <c:pt idx="3">
                  <c:v>1.0625894306755</c:v>
                </c:pt>
                <c:pt idx="4">
                  <c:v>1.04557207280343</c:v>
                </c:pt>
                <c:pt idx="5">
                  <c:v>1.04365405052015</c:v>
                </c:pt>
                <c:pt idx="6">
                  <c:v>1.045803642759139</c:v>
                </c:pt>
                <c:pt idx="7">
                  <c:v>1.04544502916191</c:v>
                </c:pt>
                <c:pt idx="8">
                  <c:v>1.03430902549677</c:v>
                </c:pt>
                <c:pt idx="9">
                  <c:v>1.03520194576974</c:v>
                </c:pt>
                <c:pt idx="10">
                  <c:v>1.03504230427418</c:v>
                </c:pt>
                <c:pt idx="11">
                  <c:v>1.03376975479804</c:v>
                </c:pt>
                <c:pt idx="12">
                  <c:v>1.03488669408141</c:v>
                </c:pt>
                <c:pt idx="13">
                  <c:v>1.03492780494399</c:v>
                </c:pt>
                <c:pt idx="14">
                  <c:v>1.03688353527657</c:v>
                </c:pt>
                <c:pt idx="15">
                  <c:v>1.03799550882928</c:v>
                </c:pt>
                <c:pt idx="16">
                  <c:v>1.03823444620745</c:v>
                </c:pt>
                <c:pt idx="17">
                  <c:v>1.03777616591219</c:v>
                </c:pt>
                <c:pt idx="18">
                  <c:v>1.0352731333999</c:v>
                </c:pt>
                <c:pt idx="19">
                  <c:v>1.03578827830176</c:v>
                </c:pt>
                <c:pt idx="20">
                  <c:v>1.03774907163956</c:v>
                </c:pt>
                <c:pt idx="21">
                  <c:v>1.02880386612648</c:v>
                </c:pt>
                <c:pt idx="22">
                  <c:v>1.02913542063516</c:v>
                </c:pt>
                <c:pt idx="23">
                  <c:v>1.02996578262834</c:v>
                </c:pt>
                <c:pt idx="24">
                  <c:v>1.02902976726247</c:v>
                </c:pt>
                <c:pt idx="25">
                  <c:v>1.02859386563404</c:v>
                </c:pt>
                <c:pt idx="26">
                  <c:v>1.02975346916044</c:v>
                </c:pt>
                <c:pt idx="27">
                  <c:v>1.03009125184573</c:v>
                </c:pt>
                <c:pt idx="28">
                  <c:v>1.02465525233141</c:v>
                </c:pt>
                <c:pt idx="29">
                  <c:v>1.02443544137047</c:v>
                </c:pt>
                <c:pt idx="30">
                  <c:v>1.02428229012818</c:v>
                </c:pt>
                <c:pt idx="31">
                  <c:v>1.02380942859618</c:v>
                </c:pt>
                <c:pt idx="32">
                  <c:v>1.02369110902594</c:v>
                </c:pt>
                <c:pt idx="33">
                  <c:v>1.02293157975162</c:v>
                </c:pt>
                <c:pt idx="34">
                  <c:v>1.0235783839179</c:v>
                </c:pt>
                <c:pt idx="35">
                  <c:v>1.02267924343557</c:v>
                </c:pt>
                <c:pt idx="36">
                  <c:v>1.02255891889879</c:v>
                </c:pt>
                <c:pt idx="37">
                  <c:v>1.01889743152728</c:v>
                </c:pt>
                <c:pt idx="38">
                  <c:v>1.0186836954223</c:v>
                </c:pt>
                <c:pt idx="39">
                  <c:v>1.02215476638341</c:v>
                </c:pt>
                <c:pt idx="40">
                  <c:v>1.02170381210543</c:v>
                </c:pt>
                <c:pt idx="41">
                  <c:v>1.02087853021795</c:v>
                </c:pt>
                <c:pt idx="42">
                  <c:v>1.02085129064427</c:v>
                </c:pt>
                <c:pt idx="43">
                  <c:v>1.02041170427311</c:v>
                </c:pt>
                <c:pt idx="44">
                  <c:v>1.01969930160764</c:v>
                </c:pt>
                <c:pt idx="45">
                  <c:v>1.01912185895019</c:v>
                </c:pt>
                <c:pt idx="46">
                  <c:v>1.01875458388902</c:v>
                </c:pt>
                <c:pt idx="47">
                  <c:v>1.01807106519569</c:v>
                </c:pt>
                <c:pt idx="48">
                  <c:v>1.01759059500747</c:v>
                </c:pt>
                <c:pt idx="49">
                  <c:v>1.01725525590598</c:v>
                </c:pt>
                <c:pt idx="50">
                  <c:v>1.01738904074171</c:v>
                </c:pt>
                <c:pt idx="51">
                  <c:v>1.01732673283225</c:v>
                </c:pt>
                <c:pt idx="52">
                  <c:v>1.01799438601367</c:v>
                </c:pt>
                <c:pt idx="53">
                  <c:v>1.01744765496048</c:v>
                </c:pt>
                <c:pt idx="54">
                  <c:v>1.01703156982273</c:v>
                </c:pt>
                <c:pt idx="55">
                  <c:v>1.01676386755189</c:v>
                </c:pt>
                <c:pt idx="56">
                  <c:v>1.01686478360376</c:v>
                </c:pt>
                <c:pt idx="57">
                  <c:v>1.01676478934246</c:v>
                </c:pt>
                <c:pt idx="58">
                  <c:v>1.01650900308928</c:v>
                </c:pt>
                <c:pt idx="59">
                  <c:v>1.01664004881129</c:v>
                </c:pt>
                <c:pt idx="60">
                  <c:v>1.01632294041083</c:v>
                </c:pt>
                <c:pt idx="61">
                  <c:v>1.01604755121208</c:v>
                </c:pt>
                <c:pt idx="62">
                  <c:v>1.01565457338932</c:v>
                </c:pt>
                <c:pt idx="63">
                  <c:v>1.01534820213489</c:v>
                </c:pt>
                <c:pt idx="64">
                  <c:v>1.01511687531861</c:v>
                </c:pt>
                <c:pt idx="65">
                  <c:v>1.01527545717629</c:v>
                </c:pt>
                <c:pt idx="66">
                  <c:v>1.01502206766332</c:v>
                </c:pt>
                <c:pt idx="67">
                  <c:v>1.01440585986548</c:v>
                </c:pt>
                <c:pt idx="68">
                  <c:v>1.01456498039407</c:v>
                </c:pt>
                <c:pt idx="69">
                  <c:v>1.01445157184626</c:v>
                </c:pt>
                <c:pt idx="70">
                  <c:v>1.0142315096174</c:v>
                </c:pt>
                <c:pt idx="71">
                  <c:v>1.0143563448304</c:v>
                </c:pt>
                <c:pt idx="72">
                  <c:v>1.01401515173675</c:v>
                </c:pt>
                <c:pt idx="73">
                  <c:v>1.01420062417805</c:v>
                </c:pt>
                <c:pt idx="74">
                  <c:v>1.01432328721325</c:v>
                </c:pt>
                <c:pt idx="75">
                  <c:v>1.01417363555466</c:v>
                </c:pt>
                <c:pt idx="76">
                  <c:v>1.01072531239064</c:v>
                </c:pt>
                <c:pt idx="77">
                  <c:v>1.01071068238115</c:v>
                </c:pt>
                <c:pt idx="78">
                  <c:v>1.01053761704122</c:v>
                </c:pt>
                <c:pt idx="79">
                  <c:v>1.01030148520126</c:v>
                </c:pt>
                <c:pt idx="80">
                  <c:v>1.01029753694015</c:v>
                </c:pt>
                <c:pt idx="81">
                  <c:v>1.01018452681976</c:v>
                </c:pt>
                <c:pt idx="82">
                  <c:v>1.01001429319927</c:v>
                </c:pt>
                <c:pt idx="83">
                  <c:v>1.00998794376359</c:v>
                </c:pt>
                <c:pt idx="84">
                  <c:v>1.0098876953823</c:v>
                </c:pt>
                <c:pt idx="85">
                  <c:v>1.00971685578576</c:v>
                </c:pt>
                <c:pt idx="86">
                  <c:v>1.00961174873765</c:v>
                </c:pt>
                <c:pt idx="87">
                  <c:v>1.00953214243618</c:v>
                </c:pt>
                <c:pt idx="88">
                  <c:v>1.00936234526736</c:v>
                </c:pt>
                <c:pt idx="89">
                  <c:v>1.00922073553009</c:v>
                </c:pt>
                <c:pt idx="90">
                  <c:v>1.00915861788953</c:v>
                </c:pt>
                <c:pt idx="91">
                  <c:v>1.00900957527284</c:v>
                </c:pt>
                <c:pt idx="92">
                  <c:v>1.00899899487094</c:v>
                </c:pt>
                <c:pt idx="93">
                  <c:v>1.00876985583892</c:v>
                </c:pt>
                <c:pt idx="94">
                  <c:v>1.01196209639034</c:v>
                </c:pt>
                <c:pt idx="95">
                  <c:v>1.0086014708713</c:v>
                </c:pt>
                <c:pt idx="96">
                  <c:v>1.00852832880488</c:v>
                </c:pt>
                <c:pt idx="97">
                  <c:v>1.01171254228052</c:v>
                </c:pt>
                <c:pt idx="98">
                  <c:v>1.01167167043951</c:v>
                </c:pt>
                <c:pt idx="99">
                  <c:v>1.01160912400135</c:v>
                </c:pt>
                <c:pt idx="100">
                  <c:v>1.01137548394386</c:v>
                </c:pt>
                <c:pt idx="101">
                  <c:v>1.011234395150399</c:v>
                </c:pt>
                <c:pt idx="102">
                  <c:v>1.01115997786768</c:v>
                </c:pt>
                <c:pt idx="103">
                  <c:v>1.0080098504881</c:v>
                </c:pt>
                <c:pt idx="104">
                  <c:v>1.01120085991731</c:v>
                </c:pt>
                <c:pt idx="105">
                  <c:v>1.01113550251155</c:v>
                </c:pt>
                <c:pt idx="106">
                  <c:v>1.01089811415187</c:v>
                </c:pt>
                <c:pt idx="107">
                  <c:v>1.01088527975041</c:v>
                </c:pt>
                <c:pt idx="108">
                  <c:v>1.01069764472162</c:v>
                </c:pt>
                <c:pt idx="109">
                  <c:v>1.0106015845225</c:v>
                </c:pt>
                <c:pt idx="110">
                  <c:v>1.01044811133778</c:v>
                </c:pt>
                <c:pt idx="111">
                  <c:v>1.01029126745111</c:v>
                </c:pt>
                <c:pt idx="112">
                  <c:v>1.01019809874478</c:v>
                </c:pt>
                <c:pt idx="113">
                  <c:v>1.01021361634253</c:v>
                </c:pt>
                <c:pt idx="114">
                  <c:v>1.01015920959052</c:v>
                </c:pt>
                <c:pt idx="115">
                  <c:v>1.01008523831145</c:v>
                </c:pt>
                <c:pt idx="116">
                  <c:v>1.00999457603332</c:v>
                </c:pt>
                <c:pt idx="117">
                  <c:v>1.00987117785632</c:v>
                </c:pt>
                <c:pt idx="118">
                  <c:v>1.009790419677</c:v>
                </c:pt>
                <c:pt idx="119">
                  <c:v>1.00983197231751</c:v>
                </c:pt>
                <c:pt idx="120">
                  <c:v>1.00976892518643</c:v>
                </c:pt>
                <c:pt idx="121">
                  <c:v>1.00969859852941</c:v>
                </c:pt>
                <c:pt idx="122">
                  <c:v>1.00974801475015</c:v>
                </c:pt>
                <c:pt idx="123">
                  <c:v>1.00967105113702</c:v>
                </c:pt>
                <c:pt idx="124">
                  <c:v>1.00958872045308</c:v>
                </c:pt>
                <c:pt idx="125">
                  <c:v>1.0096477205478</c:v>
                </c:pt>
                <c:pt idx="126">
                  <c:v>1.00955572597875</c:v>
                </c:pt>
                <c:pt idx="127">
                  <c:v>1.00948085483246</c:v>
                </c:pt>
                <c:pt idx="128">
                  <c:v>1.00942124635567</c:v>
                </c:pt>
                <c:pt idx="129">
                  <c:v>1.00937301880008</c:v>
                </c:pt>
                <c:pt idx="130">
                  <c:v>1.00923336197017</c:v>
                </c:pt>
                <c:pt idx="131">
                  <c:v>1.00917489136499</c:v>
                </c:pt>
                <c:pt idx="132">
                  <c:v>1.00913494163481</c:v>
                </c:pt>
                <c:pt idx="133">
                  <c:v>1.00904120909005</c:v>
                </c:pt>
                <c:pt idx="134">
                  <c:v>1.00898280024161</c:v>
                </c:pt>
                <c:pt idx="135">
                  <c:v>1.00896370394967</c:v>
                </c:pt>
                <c:pt idx="136">
                  <c:v>1.00886042735493</c:v>
                </c:pt>
                <c:pt idx="137">
                  <c:v>1.00879683031958</c:v>
                </c:pt>
                <c:pt idx="138">
                  <c:v>1.0087663359252</c:v>
                </c:pt>
                <c:pt idx="139">
                  <c:v>1.00867573259048</c:v>
                </c:pt>
                <c:pt idx="140">
                  <c:v>1.00850703772607</c:v>
                </c:pt>
                <c:pt idx="141">
                  <c:v>1.00851390604965</c:v>
                </c:pt>
                <c:pt idx="142">
                  <c:v>1.00843792724269</c:v>
                </c:pt>
                <c:pt idx="143">
                  <c:v>1.00835511220209</c:v>
                </c:pt>
                <c:pt idx="144">
                  <c:v>1.0083264845332</c:v>
                </c:pt>
                <c:pt idx="145">
                  <c:v>1.00826931891151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15.0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15.0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15.0</c:v>
                </c:pt>
                <c:pt idx="210">
                  <c:v>15.0</c:v>
                </c:pt>
                <c:pt idx="211">
                  <c:v>15.0</c:v>
                </c:pt>
                <c:pt idx="212">
                  <c:v>14.7746668099105</c:v>
                </c:pt>
                <c:pt idx="213">
                  <c:v>11.9917681878381</c:v>
                </c:pt>
                <c:pt idx="214">
                  <c:v>13.4826171050609</c:v>
                </c:pt>
                <c:pt idx="215">
                  <c:v>10.6877713604997</c:v>
                </c:pt>
                <c:pt idx="216">
                  <c:v>9.05938220252662</c:v>
                </c:pt>
                <c:pt idx="217">
                  <c:v>8.50161381660271</c:v>
                </c:pt>
                <c:pt idx="218">
                  <c:v>8.684319735923168</c:v>
                </c:pt>
                <c:pt idx="219">
                  <c:v>7.630575213985431</c:v>
                </c:pt>
                <c:pt idx="220">
                  <c:v>6.753955902585473</c:v>
                </c:pt>
                <c:pt idx="221">
                  <c:v>6.32924874856643</c:v>
                </c:pt>
                <c:pt idx="222">
                  <c:v>6.33349270364572</c:v>
                </c:pt>
                <c:pt idx="223">
                  <c:v>5.94814475284126</c:v>
                </c:pt>
                <c:pt idx="224">
                  <c:v>6.18137999816443</c:v>
                </c:pt>
                <c:pt idx="225">
                  <c:v>5.97574733763503</c:v>
                </c:pt>
                <c:pt idx="226">
                  <c:v>5.58452330563374</c:v>
                </c:pt>
                <c:pt idx="227">
                  <c:v>5.31528153356418</c:v>
                </c:pt>
                <c:pt idx="228">
                  <c:v>5.95337594333387</c:v>
                </c:pt>
                <c:pt idx="229">
                  <c:v>5.70661592678353</c:v>
                </c:pt>
                <c:pt idx="230">
                  <c:v>5.70554905426766</c:v>
                </c:pt>
                <c:pt idx="231">
                  <c:v>5.40366694518859</c:v>
                </c:pt>
                <c:pt idx="232">
                  <c:v>5.144045950787343</c:v>
                </c:pt>
                <c:pt idx="233">
                  <c:v>5.45438103397928</c:v>
                </c:pt>
                <c:pt idx="234">
                  <c:v>5.25430547209884</c:v>
                </c:pt>
                <c:pt idx="235">
                  <c:v>5.631986205378236</c:v>
                </c:pt>
                <c:pt idx="236">
                  <c:v>5.34146590087543</c:v>
                </c:pt>
                <c:pt idx="237">
                  <c:v>5.12542214112404</c:v>
                </c:pt>
                <c:pt idx="238">
                  <c:v>4.93137999724569</c:v>
                </c:pt>
                <c:pt idx="239">
                  <c:v>5.223726239927736</c:v>
                </c:pt>
                <c:pt idx="240">
                  <c:v>5.347748816393929</c:v>
                </c:pt>
                <c:pt idx="241">
                  <c:v>5.33030274083735</c:v>
                </c:pt>
                <c:pt idx="242">
                  <c:v>5.47139448618473</c:v>
                </c:pt>
                <c:pt idx="243">
                  <c:v>5.225868966432976</c:v>
                </c:pt>
                <c:pt idx="244">
                  <c:v>5.09179499451807</c:v>
                </c:pt>
                <c:pt idx="245">
                  <c:v>5.6910083236386</c:v>
                </c:pt>
                <c:pt idx="246">
                  <c:v>6.46938647459916</c:v>
                </c:pt>
                <c:pt idx="247">
                  <c:v>6.73312012505612</c:v>
                </c:pt>
                <c:pt idx="248">
                  <c:v>7.2262386357434</c:v>
                </c:pt>
                <c:pt idx="249">
                  <c:v>6.71683875533693</c:v>
                </c:pt>
                <c:pt idx="250">
                  <c:v>6.01514307165808</c:v>
                </c:pt>
                <c:pt idx="251">
                  <c:v>6.28521738183376</c:v>
                </c:pt>
                <c:pt idx="252">
                  <c:v>5.81723230101783</c:v>
                </c:pt>
                <c:pt idx="253">
                  <c:v>5.48747872373398</c:v>
                </c:pt>
                <c:pt idx="254">
                  <c:v>5.91600106823869</c:v>
                </c:pt>
                <c:pt idx="255">
                  <c:v>5.47538158565162</c:v>
                </c:pt>
                <c:pt idx="256">
                  <c:v>5.61757945286187</c:v>
                </c:pt>
                <c:pt idx="257">
                  <c:v>5.331415706665084</c:v>
                </c:pt>
                <c:pt idx="258">
                  <c:v>5.37414792240914</c:v>
                </c:pt>
                <c:pt idx="259">
                  <c:v>5.17912800898891</c:v>
                </c:pt>
                <c:pt idx="260">
                  <c:v>4.98074481467352</c:v>
                </c:pt>
                <c:pt idx="261">
                  <c:v>4.78916577531871</c:v>
                </c:pt>
                <c:pt idx="262">
                  <c:v>4.74577355010837</c:v>
                </c:pt>
                <c:pt idx="263">
                  <c:v>4.70283778316686</c:v>
                </c:pt>
                <c:pt idx="264">
                  <c:v>4.49993617482197</c:v>
                </c:pt>
                <c:pt idx="265">
                  <c:v>4.38431943557405</c:v>
                </c:pt>
                <c:pt idx="266">
                  <c:v>4.23305712304186</c:v>
                </c:pt>
                <c:pt idx="267">
                  <c:v>4.104664573876335</c:v>
                </c:pt>
                <c:pt idx="268">
                  <c:v>4.102839662508411</c:v>
                </c:pt>
                <c:pt idx="269">
                  <c:v>4.08330315638449</c:v>
                </c:pt>
                <c:pt idx="270">
                  <c:v>4.117447446836781</c:v>
                </c:pt>
                <c:pt idx="271">
                  <c:v>4.02535438760833</c:v>
                </c:pt>
                <c:pt idx="272">
                  <c:v>3.931803191774557</c:v>
                </c:pt>
                <c:pt idx="273">
                  <c:v>3.86297534016256</c:v>
                </c:pt>
                <c:pt idx="274">
                  <c:v>3.84683759801358</c:v>
                </c:pt>
                <c:pt idx="275">
                  <c:v>3.77222978073611</c:v>
                </c:pt>
                <c:pt idx="276">
                  <c:v>3.76048821182341</c:v>
                </c:pt>
                <c:pt idx="277">
                  <c:v>3.70951697629053</c:v>
                </c:pt>
                <c:pt idx="278">
                  <c:v>3.82791198828302</c:v>
                </c:pt>
                <c:pt idx="279">
                  <c:v>3.97354342076276</c:v>
                </c:pt>
                <c:pt idx="280">
                  <c:v>4.03150121293947</c:v>
                </c:pt>
                <c:pt idx="281">
                  <c:v>3.93232432261957</c:v>
                </c:pt>
                <c:pt idx="282">
                  <c:v>3.892270519665843</c:v>
                </c:pt>
                <c:pt idx="283">
                  <c:v>3.83660364097751</c:v>
                </c:pt>
                <c:pt idx="284">
                  <c:v>3.78034257223232</c:v>
                </c:pt>
                <c:pt idx="285">
                  <c:v>3.74373529306144</c:v>
                </c:pt>
                <c:pt idx="286">
                  <c:v>3.67942325395762</c:v>
                </c:pt>
                <c:pt idx="287">
                  <c:v>3.80022319276557</c:v>
                </c:pt>
                <c:pt idx="288">
                  <c:v>3.88250737968589</c:v>
                </c:pt>
                <c:pt idx="289">
                  <c:v>3.80574892821511</c:v>
                </c:pt>
                <c:pt idx="290">
                  <c:v>3.74570926746068</c:v>
                </c:pt>
                <c:pt idx="291">
                  <c:v>3.72434380360211</c:v>
                </c:pt>
                <c:pt idx="292">
                  <c:v>3.78939145634359</c:v>
                </c:pt>
                <c:pt idx="293">
                  <c:v>3.76593619205438</c:v>
                </c:pt>
                <c:pt idx="294">
                  <c:v>3.7113343995367</c:v>
                </c:pt>
                <c:pt idx="295">
                  <c:v>3.650458501705879</c:v>
                </c:pt>
                <c:pt idx="296">
                  <c:v>3.741729833172</c:v>
                </c:pt>
                <c:pt idx="297">
                  <c:v>3.81753087513264</c:v>
                </c:pt>
                <c:pt idx="298">
                  <c:v>3.76114924724477</c:v>
                </c:pt>
                <c:pt idx="299">
                  <c:v>3.73284346846492</c:v>
                </c:pt>
                <c:pt idx="300">
                  <c:v>3.67746048026644</c:v>
                </c:pt>
                <c:pt idx="301">
                  <c:v>3.61917160779362</c:v>
                </c:pt>
                <c:pt idx="302">
                  <c:v>3.60355828526117</c:v>
                </c:pt>
                <c:pt idx="303">
                  <c:v>3.63976787184114</c:v>
                </c:pt>
                <c:pt idx="304">
                  <c:v>3.63247109963433</c:v>
                </c:pt>
                <c:pt idx="305">
                  <c:v>3.68533906958095</c:v>
                </c:pt>
                <c:pt idx="306">
                  <c:v>3.61988141920001</c:v>
                </c:pt>
                <c:pt idx="307">
                  <c:v>3.551650404024023</c:v>
                </c:pt>
                <c:pt idx="308">
                  <c:v>3.49740402547242</c:v>
                </c:pt>
                <c:pt idx="309">
                  <c:v>3.43882654604566</c:v>
                </c:pt>
                <c:pt idx="310">
                  <c:v>3.394540604823063</c:v>
                </c:pt>
                <c:pt idx="311">
                  <c:v>3.47103622503535</c:v>
                </c:pt>
                <c:pt idx="312">
                  <c:v>3.50308897525827</c:v>
                </c:pt>
                <c:pt idx="313">
                  <c:v>3.66059900787645</c:v>
                </c:pt>
                <c:pt idx="314">
                  <c:v>3.74171351032078</c:v>
                </c:pt>
                <c:pt idx="315">
                  <c:v>3.70490085779511</c:v>
                </c:pt>
                <c:pt idx="316">
                  <c:v>3.73306909151356</c:v>
                </c:pt>
                <c:pt idx="317">
                  <c:v>3.75592463626928</c:v>
                </c:pt>
                <c:pt idx="318">
                  <c:v>3.750802980848243</c:v>
                </c:pt>
                <c:pt idx="319">
                  <c:v>3.74011036951046</c:v>
                </c:pt>
                <c:pt idx="320">
                  <c:v>3.65899902355647</c:v>
                </c:pt>
                <c:pt idx="321">
                  <c:v>3.64294680165099</c:v>
                </c:pt>
                <c:pt idx="322">
                  <c:v>3.58917311529509</c:v>
                </c:pt>
                <c:pt idx="323">
                  <c:v>3.68360030607626</c:v>
                </c:pt>
                <c:pt idx="324">
                  <c:v>3.66910967984081</c:v>
                </c:pt>
                <c:pt idx="325">
                  <c:v>3.60052587920636</c:v>
                </c:pt>
                <c:pt idx="326">
                  <c:v>3.56552025730669</c:v>
                </c:pt>
                <c:pt idx="327">
                  <c:v>3.52877989469181</c:v>
                </c:pt>
                <c:pt idx="328">
                  <c:v>3.54788751466947</c:v>
                </c:pt>
                <c:pt idx="329">
                  <c:v>3.62198642355141</c:v>
                </c:pt>
                <c:pt idx="330">
                  <c:v>3.66796997456523</c:v>
                </c:pt>
                <c:pt idx="331">
                  <c:v>3.64833347535706</c:v>
                </c:pt>
                <c:pt idx="332">
                  <c:v>3.62905122870208</c:v>
                </c:pt>
                <c:pt idx="333">
                  <c:v>3.56325074597293</c:v>
                </c:pt>
                <c:pt idx="334">
                  <c:v>3.63275660709941</c:v>
                </c:pt>
                <c:pt idx="335">
                  <c:v>3.70281844769501</c:v>
                </c:pt>
                <c:pt idx="336">
                  <c:v>3.63157581607722</c:v>
                </c:pt>
                <c:pt idx="337">
                  <c:v>3.55545204117403</c:v>
                </c:pt>
                <c:pt idx="338">
                  <c:v>3.580555930319778</c:v>
                </c:pt>
                <c:pt idx="339">
                  <c:v>3.55297054835124</c:v>
                </c:pt>
                <c:pt idx="340">
                  <c:v>3.50347170851684</c:v>
                </c:pt>
                <c:pt idx="341">
                  <c:v>3.65141780334658</c:v>
                </c:pt>
                <c:pt idx="342">
                  <c:v>3.61842705300645</c:v>
                </c:pt>
                <c:pt idx="343">
                  <c:v>3.64862617966631</c:v>
                </c:pt>
                <c:pt idx="344">
                  <c:v>3.60661144003239</c:v>
                </c:pt>
                <c:pt idx="345">
                  <c:v>3.55171412420999</c:v>
                </c:pt>
                <c:pt idx="346">
                  <c:v>3.49546158915847</c:v>
                </c:pt>
                <c:pt idx="347">
                  <c:v>3.42663420424416</c:v>
                </c:pt>
                <c:pt idx="348">
                  <c:v>3.37634971609071</c:v>
                </c:pt>
                <c:pt idx="349">
                  <c:v>3.34078509633819</c:v>
                </c:pt>
                <c:pt idx="350">
                  <c:v>3.27601837807674</c:v>
                </c:pt>
                <c:pt idx="351">
                  <c:v>3.22391560158828</c:v>
                </c:pt>
                <c:pt idx="352">
                  <c:v>3.18396063503503</c:v>
                </c:pt>
                <c:pt idx="353">
                  <c:v>3.17819764231441</c:v>
                </c:pt>
                <c:pt idx="354">
                  <c:v>3.15016884717319</c:v>
                </c:pt>
                <c:pt idx="355">
                  <c:v>3.16188330243692</c:v>
                </c:pt>
                <c:pt idx="356">
                  <c:v>3.18044638229913</c:v>
                </c:pt>
                <c:pt idx="357">
                  <c:v>3.19577287369758</c:v>
                </c:pt>
                <c:pt idx="358">
                  <c:v>3.16999643839495</c:v>
                </c:pt>
                <c:pt idx="359">
                  <c:v>3.15022820065541</c:v>
                </c:pt>
                <c:pt idx="360">
                  <c:v>3.09633562827806</c:v>
                </c:pt>
                <c:pt idx="361">
                  <c:v>3.08938116291096</c:v>
                </c:pt>
                <c:pt idx="362">
                  <c:v>3.07885281436794</c:v>
                </c:pt>
                <c:pt idx="363">
                  <c:v>3.02938781616364</c:v>
                </c:pt>
                <c:pt idx="364">
                  <c:v>3.04147652472659</c:v>
                </c:pt>
                <c:pt idx="365">
                  <c:v>3.04139085484418</c:v>
                </c:pt>
                <c:pt idx="366">
                  <c:v>3.01140696068298</c:v>
                </c:pt>
                <c:pt idx="367">
                  <c:v>2.97151499442237</c:v>
                </c:pt>
                <c:pt idx="368">
                  <c:v>2.96495917316046</c:v>
                </c:pt>
                <c:pt idx="369">
                  <c:v>2.92769272041795</c:v>
                </c:pt>
                <c:pt idx="370">
                  <c:v>2.91710656210318</c:v>
                </c:pt>
                <c:pt idx="371">
                  <c:v>2.94695247217525</c:v>
                </c:pt>
                <c:pt idx="372">
                  <c:v>3.04180328119654</c:v>
                </c:pt>
                <c:pt idx="373">
                  <c:v>3.01043740120813</c:v>
                </c:pt>
                <c:pt idx="374">
                  <c:v>2.9849805204571</c:v>
                </c:pt>
                <c:pt idx="375">
                  <c:v>2.9429553794214</c:v>
                </c:pt>
                <c:pt idx="376">
                  <c:v>2.90421635290087</c:v>
                </c:pt>
                <c:pt idx="377">
                  <c:v>2.90600271977612</c:v>
                </c:pt>
                <c:pt idx="378">
                  <c:v>2.90053820867656</c:v>
                </c:pt>
                <c:pt idx="379">
                  <c:v>2.911629686748123</c:v>
                </c:pt>
                <c:pt idx="380">
                  <c:v>2.91811496039756</c:v>
                </c:pt>
                <c:pt idx="381">
                  <c:v>2.876262678009583</c:v>
                </c:pt>
                <c:pt idx="382">
                  <c:v>2.83801427631004</c:v>
                </c:pt>
                <c:pt idx="383">
                  <c:v>2.80925395981787</c:v>
                </c:pt>
                <c:pt idx="384">
                  <c:v>2.80331698625461</c:v>
                </c:pt>
                <c:pt idx="385">
                  <c:v>2.77764916767314</c:v>
                </c:pt>
                <c:pt idx="386">
                  <c:v>2.78488206725833</c:v>
                </c:pt>
                <c:pt idx="387">
                  <c:v>2.76383218898826</c:v>
                </c:pt>
                <c:pt idx="388">
                  <c:v>2.7383665264046</c:v>
                </c:pt>
                <c:pt idx="389">
                  <c:v>2.7094677062995</c:v>
                </c:pt>
                <c:pt idx="390">
                  <c:v>2.68691469851855</c:v>
                </c:pt>
                <c:pt idx="391">
                  <c:v>2.70003645171972</c:v>
                </c:pt>
                <c:pt idx="392">
                  <c:v>2.70936981481417</c:v>
                </c:pt>
                <c:pt idx="393">
                  <c:v>2.7070673468817</c:v>
                </c:pt>
                <c:pt idx="394">
                  <c:v>2.68324635949262</c:v>
                </c:pt>
                <c:pt idx="395">
                  <c:v>2.67771565359756</c:v>
                </c:pt>
                <c:pt idx="396">
                  <c:v>2.69714670493714</c:v>
                </c:pt>
                <c:pt idx="397">
                  <c:v>2.70430324851374</c:v>
                </c:pt>
                <c:pt idx="398">
                  <c:v>2.692736120644</c:v>
                </c:pt>
                <c:pt idx="399">
                  <c:v>2.67071936323259</c:v>
                </c:pt>
                <c:pt idx="400">
                  <c:v>2.654600426059876</c:v>
                </c:pt>
                <c:pt idx="401">
                  <c:v>2.63691159054019</c:v>
                </c:pt>
                <c:pt idx="402">
                  <c:v>2.61997124224628</c:v>
                </c:pt>
                <c:pt idx="403">
                  <c:v>2.61290799941281</c:v>
                </c:pt>
                <c:pt idx="404">
                  <c:v>2.66416985124447</c:v>
                </c:pt>
                <c:pt idx="405">
                  <c:v>2.65183776361852</c:v>
                </c:pt>
                <c:pt idx="406">
                  <c:v>2.64242693893928</c:v>
                </c:pt>
                <c:pt idx="407">
                  <c:v>2.67515510841342</c:v>
                </c:pt>
                <c:pt idx="408">
                  <c:v>2.67114047189446</c:v>
                </c:pt>
                <c:pt idx="409">
                  <c:v>2.66793396331753</c:v>
                </c:pt>
                <c:pt idx="410">
                  <c:v>2.68125757515882</c:v>
                </c:pt>
                <c:pt idx="411">
                  <c:v>2.67391676240065</c:v>
                </c:pt>
                <c:pt idx="412">
                  <c:v>2.66477790032526</c:v>
                </c:pt>
                <c:pt idx="413">
                  <c:v>2.652813670420039</c:v>
                </c:pt>
                <c:pt idx="414">
                  <c:v>2.64898714092489</c:v>
                </c:pt>
                <c:pt idx="415">
                  <c:v>2.631748410588496</c:v>
                </c:pt>
                <c:pt idx="416">
                  <c:v>2.62331533945141</c:v>
                </c:pt>
                <c:pt idx="417">
                  <c:v>2.6095157968855</c:v>
                </c:pt>
                <c:pt idx="418">
                  <c:v>2.595492194580783</c:v>
                </c:pt>
                <c:pt idx="419">
                  <c:v>2.60056792960139</c:v>
                </c:pt>
                <c:pt idx="420">
                  <c:v>2.611757375389859</c:v>
                </c:pt>
                <c:pt idx="421">
                  <c:v>2.60081208992991</c:v>
                </c:pt>
                <c:pt idx="422">
                  <c:v>2.59501280606164</c:v>
                </c:pt>
                <c:pt idx="423">
                  <c:v>2.58378383488456</c:v>
                </c:pt>
                <c:pt idx="424">
                  <c:v>2.579030189161819</c:v>
                </c:pt>
                <c:pt idx="425">
                  <c:v>2.569027926892</c:v>
                </c:pt>
                <c:pt idx="426">
                  <c:v>2.55830232429606</c:v>
                </c:pt>
                <c:pt idx="427">
                  <c:v>2.551699453298163</c:v>
                </c:pt>
                <c:pt idx="428">
                  <c:v>2.55396587740476</c:v>
                </c:pt>
                <c:pt idx="429">
                  <c:v>2.55105315812623</c:v>
                </c:pt>
                <c:pt idx="430">
                  <c:v>2.54781651101086</c:v>
                </c:pt>
                <c:pt idx="431">
                  <c:v>2.58734073452594</c:v>
                </c:pt>
                <c:pt idx="432">
                  <c:v>2.62408064676221</c:v>
                </c:pt>
                <c:pt idx="433">
                  <c:v>2.61955458013702</c:v>
                </c:pt>
                <c:pt idx="434">
                  <c:v>2.62349370755944</c:v>
                </c:pt>
                <c:pt idx="435">
                  <c:v>2.6187267561235</c:v>
                </c:pt>
                <c:pt idx="436">
                  <c:v>2.60474689333077</c:v>
                </c:pt>
                <c:pt idx="437">
                  <c:v>2.59293061840387</c:v>
                </c:pt>
                <c:pt idx="438">
                  <c:v>2.58884224384515</c:v>
                </c:pt>
                <c:pt idx="439">
                  <c:v>2.59065062584191</c:v>
                </c:pt>
                <c:pt idx="440">
                  <c:v>2.57962001860628</c:v>
                </c:pt>
                <c:pt idx="441">
                  <c:v>2.57221508173208</c:v>
                </c:pt>
                <c:pt idx="442">
                  <c:v>2.56384011405463</c:v>
                </c:pt>
                <c:pt idx="443">
                  <c:v>2.57235366169016</c:v>
                </c:pt>
                <c:pt idx="444">
                  <c:v>2.59102609036676</c:v>
                </c:pt>
                <c:pt idx="445">
                  <c:v>2.58268744909705</c:v>
                </c:pt>
                <c:pt idx="446">
                  <c:v>2.57798075309647</c:v>
                </c:pt>
                <c:pt idx="447">
                  <c:v>2.574252927102858</c:v>
                </c:pt>
                <c:pt idx="448">
                  <c:v>2.60778139065683</c:v>
                </c:pt>
                <c:pt idx="449">
                  <c:v>2.61904775848429</c:v>
                </c:pt>
                <c:pt idx="450">
                  <c:v>2.6110207350279</c:v>
                </c:pt>
                <c:pt idx="451">
                  <c:v>2.60550562781337</c:v>
                </c:pt>
                <c:pt idx="452">
                  <c:v>2.59736615486119</c:v>
                </c:pt>
                <c:pt idx="453">
                  <c:v>2.62153355513648</c:v>
                </c:pt>
                <c:pt idx="454">
                  <c:v>2.62314468816102</c:v>
                </c:pt>
                <c:pt idx="455">
                  <c:v>2.61906281046169</c:v>
                </c:pt>
                <c:pt idx="456">
                  <c:v>2.65628041815774</c:v>
                </c:pt>
                <c:pt idx="457">
                  <c:v>2.66023144164603</c:v>
                </c:pt>
                <c:pt idx="458">
                  <c:v>2.64702286882074</c:v>
                </c:pt>
                <c:pt idx="459">
                  <c:v>2.64088927053235</c:v>
                </c:pt>
                <c:pt idx="460">
                  <c:v>2.63157531412853</c:v>
                </c:pt>
                <c:pt idx="461">
                  <c:v>2.68938843012616</c:v>
                </c:pt>
                <c:pt idx="462">
                  <c:v>2.67888065099508</c:v>
                </c:pt>
                <c:pt idx="463">
                  <c:v>2.66856092708162</c:v>
                </c:pt>
                <c:pt idx="464">
                  <c:v>2.672725060314839</c:v>
                </c:pt>
                <c:pt idx="465">
                  <c:v>2.65661256572219</c:v>
                </c:pt>
                <c:pt idx="466">
                  <c:v>2.66929164992765</c:v>
                </c:pt>
                <c:pt idx="467">
                  <c:v>2.67774961295698</c:v>
                </c:pt>
                <c:pt idx="468">
                  <c:v>2.66434278096273</c:v>
                </c:pt>
                <c:pt idx="469">
                  <c:v>2.66124165657732</c:v>
                </c:pt>
                <c:pt idx="470">
                  <c:v>2.65327695430446</c:v>
                </c:pt>
                <c:pt idx="471">
                  <c:v>2.64089213383271</c:v>
                </c:pt>
                <c:pt idx="472">
                  <c:v>2.63658605126196</c:v>
                </c:pt>
                <c:pt idx="473">
                  <c:v>2.635295973155578</c:v>
                </c:pt>
                <c:pt idx="474">
                  <c:v>2.62355105651982</c:v>
                </c:pt>
                <c:pt idx="475">
                  <c:v>2.60494115331173</c:v>
                </c:pt>
                <c:pt idx="476">
                  <c:v>2.58921053556111</c:v>
                </c:pt>
                <c:pt idx="477">
                  <c:v>2.58092495584048</c:v>
                </c:pt>
                <c:pt idx="478">
                  <c:v>2.57126824546168</c:v>
                </c:pt>
                <c:pt idx="479">
                  <c:v>2.57045269315033</c:v>
                </c:pt>
                <c:pt idx="480">
                  <c:v>2.61893338507519</c:v>
                </c:pt>
                <c:pt idx="481">
                  <c:v>2.61895030804124</c:v>
                </c:pt>
                <c:pt idx="482">
                  <c:v>2.60876357720218</c:v>
                </c:pt>
                <c:pt idx="483">
                  <c:v>2.59079798203786</c:v>
                </c:pt>
                <c:pt idx="484">
                  <c:v>2.584026423725239</c:v>
                </c:pt>
                <c:pt idx="485">
                  <c:v>2.58619432252719</c:v>
                </c:pt>
                <c:pt idx="486">
                  <c:v>2.57318932571855</c:v>
                </c:pt>
                <c:pt idx="487">
                  <c:v>2.561072834649263</c:v>
                </c:pt>
                <c:pt idx="488">
                  <c:v>2.54518604907912</c:v>
                </c:pt>
                <c:pt idx="489">
                  <c:v>2.54822538213327</c:v>
                </c:pt>
                <c:pt idx="490">
                  <c:v>2.54597646988436</c:v>
                </c:pt>
                <c:pt idx="491">
                  <c:v>2.53807785355059</c:v>
                </c:pt>
                <c:pt idx="492">
                  <c:v>2.52677000447839</c:v>
                </c:pt>
                <c:pt idx="493">
                  <c:v>2.52053157727033</c:v>
                </c:pt>
                <c:pt idx="494">
                  <c:v>2.51830354419967</c:v>
                </c:pt>
                <c:pt idx="495">
                  <c:v>2.51384498541077</c:v>
                </c:pt>
                <c:pt idx="496">
                  <c:v>2.50794091850905</c:v>
                </c:pt>
                <c:pt idx="497">
                  <c:v>2.512639124221763</c:v>
                </c:pt>
                <c:pt idx="498">
                  <c:v>2.50277730603144</c:v>
                </c:pt>
                <c:pt idx="499">
                  <c:v>2.5011313709669</c:v>
                </c:pt>
                <c:pt idx="500">
                  <c:v>2.49704496488417</c:v>
                </c:pt>
                <c:pt idx="501">
                  <c:v>2.48858116958488</c:v>
                </c:pt>
                <c:pt idx="502">
                  <c:v>2.48395013615356</c:v>
                </c:pt>
                <c:pt idx="503">
                  <c:v>2.49208109679641</c:v>
                </c:pt>
                <c:pt idx="504">
                  <c:v>2.48760853375565</c:v>
                </c:pt>
                <c:pt idx="505">
                  <c:v>2.48233165154856</c:v>
                </c:pt>
                <c:pt idx="506">
                  <c:v>2.475025906039223</c:v>
                </c:pt>
                <c:pt idx="507">
                  <c:v>2.48010617644314</c:v>
                </c:pt>
                <c:pt idx="508">
                  <c:v>2.47937726953624</c:v>
                </c:pt>
                <c:pt idx="509">
                  <c:v>2.47403311534902</c:v>
                </c:pt>
                <c:pt idx="510">
                  <c:v>2.47674409689236</c:v>
                </c:pt>
                <c:pt idx="511">
                  <c:v>2.47480349642901</c:v>
                </c:pt>
                <c:pt idx="512">
                  <c:v>2.46606230015751</c:v>
                </c:pt>
                <c:pt idx="513">
                  <c:v>2.45813946493087</c:v>
                </c:pt>
                <c:pt idx="514">
                  <c:v>2.45646945842723</c:v>
                </c:pt>
                <c:pt idx="515">
                  <c:v>2.45600421863155</c:v>
                </c:pt>
                <c:pt idx="516">
                  <c:v>2.456522823390479</c:v>
                </c:pt>
                <c:pt idx="517">
                  <c:v>2.4541123985341</c:v>
                </c:pt>
                <c:pt idx="518">
                  <c:v>2.45136693551757</c:v>
                </c:pt>
                <c:pt idx="519">
                  <c:v>2.454455470454883</c:v>
                </c:pt>
                <c:pt idx="520">
                  <c:v>2.45843875882047</c:v>
                </c:pt>
                <c:pt idx="521">
                  <c:v>2.45958665080776</c:v>
                </c:pt>
                <c:pt idx="522">
                  <c:v>2.464641634526659</c:v>
                </c:pt>
                <c:pt idx="523">
                  <c:v>2.47347551129577</c:v>
                </c:pt>
                <c:pt idx="524">
                  <c:v>2.50076027170347</c:v>
                </c:pt>
                <c:pt idx="525">
                  <c:v>2.52251449287264</c:v>
                </c:pt>
                <c:pt idx="526">
                  <c:v>2.52978322468379</c:v>
                </c:pt>
                <c:pt idx="527">
                  <c:v>2.52593625235151</c:v>
                </c:pt>
                <c:pt idx="528">
                  <c:v>2.52970443918758</c:v>
                </c:pt>
                <c:pt idx="529">
                  <c:v>2.52899207695774</c:v>
                </c:pt>
                <c:pt idx="530">
                  <c:v>2.53234651922296</c:v>
                </c:pt>
                <c:pt idx="531">
                  <c:v>2.54995008196778</c:v>
                </c:pt>
                <c:pt idx="532">
                  <c:v>2.54842575865799</c:v>
                </c:pt>
                <c:pt idx="533">
                  <c:v>2.54147143361539</c:v>
                </c:pt>
                <c:pt idx="534">
                  <c:v>2.550529484959259</c:v>
                </c:pt>
                <c:pt idx="535">
                  <c:v>2.56735366522167</c:v>
                </c:pt>
                <c:pt idx="536">
                  <c:v>2.5617422921453</c:v>
                </c:pt>
                <c:pt idx="537">
                  <c:v>2.61346309516187</c:v>
                </c:pt>
                <c:pt idx="538">
                  <c:v>2.618893323915</c:v>
                </c:pt>
                <c:pt idx="539">
                  <c:v>2.64696713091259</c:v>
                </c:pt>
                <c:pt idx="540">
                  <c:v>2.63430963224871</c:v>
                </c:pt>
                <c:pt idx="541">
                  <c:v>2.62610444816337</c:v>
                </c:pt>
                <c:pt idx="542">
                  <c:v>2.61263696806181</c:v>
                </c:pt>
                <c:pt idx="543">
                  <c:v>2.62371532022787</c:v>
                </c:pt>
                <c:pt idx="544">
                  <c:v>2.62929235972917</c:v>
                </c:pt>
                <c:pt idx="545">
                  <c:v>2.61806967657152</c:v>
                </c:pt>
                <c:pt idx="546">
                  <c:v>2.60377624742915</c:v>
                </c:pt>
                <c:pt idx="547">
                  <c:v>2.60839916062123</c:v>
                </c:pt>
                <c:pt idx="548">
                  <c:v>2.60053119982198</c:v>
                </c:pt>
                <c:pt idx="549">
                  <c:v>2.60210537554391</c:v>
                </c:pt>
                <c:pt idx="550">
                  <c:v>2.60734510964718</c:v>
                </c:pt>
                <c:pt idx="551">
                  <c:v>2.66153256371501</c:v>
                </c:pt>
                <c:pt idx="552">
                  <c:v>2.65615268766612</c:v>
                </c:pt>
                <c:pt idx="553">
                  <c:v>2.64656146909625</c:v>
                </c:pt>
                <c:pt idx="554">
                  <c:v>2.65397714602961</c:v>
                </c:pt>
                <c:pt idx="555">
                  <c:v>2.63489110214464</c:v>
                </c:pt>
                <c:pt idx="556">
                  <c:v>2.61177836157334</c:v>
                </c:pt>
                <c:pt idx="557">
                  <c:v>2.60426424619805</c:v>
                </c:pt>
                <c:pt idx="558">
                  <c:v>2.58802534889384</c:v>
                </c:pt>
                <c:pt idx="559">
                  <c:v>2.56537226683262</c:v>
                </c:pt>
                <c:pt idx="560">
                  <c:v>2.56705880724207</c:v>
                </c:pt>
                <c:pt idx="561">
                  <c:v>2.56387563247338</c:v>
                </c:pt>
                <c:pt idx="562">
                  <c:v>2.53967460752916</c:v>
                </c:pt>
                <c:pt idx="563">
                  <c:v>2.51464331529594</c:v>
                </c:pt>
                <c:pt idx="564">
                  <c:v>2.48753427196469</c:v>
                </c:pt>
                <c:pt idx="565">
                  <c:v>2.464441124748123</c:v>
                </c:pt>
                <c:pt idx="566">
                  <c:v>2.44780962546199</c:v>
                </c:pt>
                <c:pt idx="567">
                  <c:v>2.44729815454426</c:v>
                </c:pt>
                <c:pt idx="568">
                  <c:v>2.44522451524162</c:v>
                </c:pt>
                <c:pt idx="569">
                  <c:v>2.44137582530466</c:v>
                </c:pt>
                <c:pt idx="570">
                  <c:v>2.41500107234717</c:v>
                </c:pt>
                <c:pt idx="571">
                  <c:v>2.39254172278275</c:v>
                </c:pt>
                <c:pt idx="572">
                  <c:v>2.379590485098283</c:v>
                </c:pt>
                <c:pt idx="573">
                  <c:v>2.36914875721914</c:v>
                </c:pt>
                <c:pt idx="574">
                  <c:v>2.3446100657986</c:v>
                </c:pt>
                <c:pt idx="575">
                  <c:v>2.34260734028943</c:v>
                </c:pt>
                <c:pt idx="576">
                  <c:v>2.325718130151777</c:v>
                </c:pt>
                <c:pt idx="577">
                  <c:v>2.304675820805639</c:v>
                </c:pt>
                <c:pt idx="578">
                  <c:v>2.28778038768897</c:v>
                </c:pt>
                <c:pt idx="579">
                  <c:v>2.276449620543823</c:v>
                </c:pt>
                <c:pt idx="580">
                  <c:v>2.27982575369431</c:v>
                </c:pt>
                <c:pt idx="581">
                  <c:v>2.26285895064233</c:v>
                </c:pt>
                <c:pt idx="582">
                  <c:v>2.24152473608213</c:v>
                </c:pt>
                <c:pt idx="583">
                  <c:v>2.22430593115579</c:v>
                </c:pt>
                <c:pt idx="584">
                  <c:v>2.20992806235796</c:v>
                </c:pt>
                <c:pt idx="585">
                  <c:v>2.19817841018705</c:v>
                </c:pt>
                <c:pt idx="586">
                  <c:v>2.1834020321482</c:v>
                </c:pt>
                <c:pt idx="587">
                  <c:v>2.16973097144931</c:v>
                </c:pt>
                <c:pt idx="588">
                  <c:v>2.15686741938759</c:v>
                </c:pt>
                <c:pt idx="589">
                  <c:v>2.14311401680449</c:v>
                </c:pt>
                <c:pt idx="590">
                  <c:v>2.13316221700423</c:v>
                </c:pt>
                <c:pt idx="591">
                  <c:v>2.12202855872448</c:v>
                </c:pt>
                <c:pt idx="592">
                  <c:v>2.112462330579963</c:v>
                </c:pt>
                <c:pt idx="593">
                  <c:v>2.11040870066251</c:v>
                </c:pt>
                <c:pt idx="594">
                  <c:v>2.11254692821206</c:v>
                </c:pt>
                <c:pt idx="595">
                  <c:v>2.10624908490591</c:v>
                </c:pt>
                <c:pt idx="596">
                  <c:v>2.09791503754768</c:v>
                </c:pt>
                <c:pt idx="597">
                  <c:v>2.08942057758904</c:v>
                </c:pt>
                <c:pt idx="598">
                  <c:v>2.08838602456807</c:v>
                </c:pt>
                <c:pt idx="599">
                  <c:v>2.08904486394947</c:v>
                </c:pt>
                <c:pt idx="600">
                  <c:v>2.08082665347608</c:v>
                </c:pt>
                <c:pt idx="601">
                  <c:v>2.07208890492199</c:v>
                </c:pt>
                <c:pt idx="602">
                  <c:v>2.06505741005457</c:v>
                </c:pt>
                <c:pt idx="603">
                  <c:v>2.0678253369413</c:v>
                </c:pt>
                <c:pt idx="604">
                  <c:v>2.070800389143217</c:v>
                </c:pt>
                <c:pt idx="605">
                  <c:v>2.07331885455241</c:v>
                </c:pt>
                <c:pt idx="606">
                  <c:v>2.071838224518737</c:v>
                </c:pt>
                <c:pt idx="607">
                  <c:v>2.06848658691965</c:v>
                </c:pt>
                <c:pt idx="608">
                  <c:v>2.06424238916207</c:v>
                </c:pt>
                <c:pt idx="609">
                  <c:v>2.06290439186709</c:v>
                </c:pt>
                <c:pt idx="610">
                  <c:v>2.061655679331718</c:v>
                </c:pt>
                <c:pt idx="611">
                  <c:v>2.05860988593145</c:v>
                </c:pt>
                <c:pt idx="612">
                  <c:v>2.06814823409429</c:v>
                </c:pt>
                <c:pt idx="613">
                  <c:v>2.06165546765346</c:v>
                </c:pt>
                <c:pt idx="614">
                  <c:v>2.05589865032693</c:v>
                </c:pt>
                <c:pt idx="615">
                  <c:v>2.05100783184102</c:v>
                </c:pt>
                <c:pt idx="616">
                  <c:v>2.0436431285271</c:v>
                </c:pt>
                <c:pt idx="617">
                  <c:v>2.03778946584178</c:v>
                </c:pt>
                <c:pt idx="618">
                  <c:v>2.036437424763478</c:v>
                </c:pt>
                <c:pt idx="619">
                  <c:v>2.037940600059239</c:v>
                </c:pt>
                <c:pt idx="620">
                  <c:v>2.042403339158793</c:v>
                </c:pt>
                <c:pt idx="621">
                  <c:v>2.04091297264378</c:v>
                </c:pt>
                <c:pt idx="622">
                  <c:v>2.03454434260402</c:v>
                </c:pt>
                <c:pt idx="623">
                  <c:v>2.03543469300711</c:v>
                </c:pt>
                <c:pt idx="624">
                  <c:v>2.03225783943215</c:v>
                </c:pt>
                <c:pt idx="625">
                  <c:v>2.03009764939225</c:v>
                </c:pt>
                <c:pt idx="626">
                  <c:v>2.02352140209995</c:v>
                </c:pt>
                <c:pt idx="627">
                  <c:v>2.01760758597822</c:v>
                </c:pt>
                <c:pt idx="628">
                  <c:v>2.01354409599287</c:v>
                </c:pt>
                <c:pt idx="629">
                  <c:v>2.00824261015303</c:v>
                </c:pt>
                <c:pt idx="630">
                  <c:v>2.00471530349733</c:v>
                </c:pt>
                <c:pt idx="631">
                  <c:v>2.00429494180219</c:v>
                </c:pt>
                <c:pt idx="632">
                  <c:v>2.00287245207491</c:v>
                </c:pt>
                <c:pt idx="633">
                  <c:v>2.00446107879489</c:v>
                </c:pt>
                <c:pt idx="634">
                  <c:v>2.01023621307619</c:v>
                </c:pt>
                <c:pt idx="635">
                  <c:v>2.01115286180077</c:v>
                </c:pt>
                <c:pt idx="636">
                  <c:v>2.0088340292341</c:v>
                </c:pt>
                <c:pt idx="637">
                  <c:v>2.010842164585998</c:v>
                </c:pt>
                <c:pt idx="638">
                  <c:v>2.0059711340383</c:v>
                </c:pt>
                <c:pt idx="639">
                  <c:v>2.00311689610758</c:v>
                </c:pt>
                <c:pt idx="640">
                  <c:v>2.02230738381432</c:v>
                </c:pt>
                <c:pt idx="641">
                  <c:v>2.01766427157401</c:v>
                </c:pt>
                <c:pt idx="642">
                  <c:v>2.01041029095831</c:v>
                </c:pt>
                <c:pt idx="643">
                  <c:v>2.00415465280209</c:v>
                </c:pt>
                <c:pt idx="644">
                  <c:v>2.00672719338005</c:v>
                </c:pt>
                <c:pt idx="645">
                  <c:v>2.00992056603697</c:v>
                </c:pt>
                <c:pt idx="646">
                  <c:v>2.00431586023262</c:v>
                </c:pt>
                <c:pt idx="647">
                  <c:v>1.99927368173153</c:v>
                </c:pt>
                <c:pt idx="648">
                  <c:v>2.001118924173519</c:v>
                </c:pt>
                <c:pt idx="649">
                  <c:v>1.99695751084927</c:v>
                </c:pt>
                <c:pt idx="650">
                  <c:v>1.9985105386358</c:v>
                </c:pt>
                <c:pt idx="651">
                  <c:v>1.99876863876062</c:v>
                </c:pt>
                <c:pt idx="652">
                  <c:v>1.99677220303458</c:v>
                </c:pt>
                <c:pt idx="653">
                  <c:v>1.99342794528194</c:v>
                </c:pt>
                <c:pt idx="654">
                  <c:v>1.9934152556216</c:v>
                </c:pt>
                <c:pt idx="655">
                  <c:v>1.98710260234418</c:v>
                </c:pt>
                <c:pt idx="656">
                  <c:v>1.984399282347089</c:v>
                </c:pt>
                <c:pt idx="657">
                  <c:v>1.98109571131303</c:v>
                </c:pt>
                <c:pt idx="658">
                  <c:v>1.99271086921745</c:v>
                </c:pt>
                <c:pt idx="659">
                  <c:v>1.98542360617062</c:v>
                </c:pt>
                <c:pt idx="660">
                  <c:v>1.98063812283019</c:v>
                </c:pt>
                <c:pt idx="661">
                  <c:v>1.97886208832642</c:v>
                </c:pt>
                <c:pt idx="662">
                  <c:v>1.97013504286525</c:v>
                </c:pt>
                <c:pt idx="663">
                  <c:v>1.96434828728373</c:v>
                </c:pt>
                <c:pt idx="664">
                  <c:v>1.95478568755259</c:v>
                </c:pt>
                <c:pt idx="665">
                  <c:v>1.94827383607759</c:v>
                </c:pt>
                <c:pt idx="666">
                  <c:v>1.94926057760921</c:v>
                </c:pt>
                <c:pt idx="667">
                  <c:v>1.94105148395168</c:v>
                </c:pt>
                <c:pt idx="668">
                  <c:v>1.93628212213934</c:v>
                </c:pt>
                <c:pt idx="669">
                  <c:v>1.92944587969534</c:v>
                </c:pt>
                <c:pt idx="670">
                  <c:v>1.92466030807197</c:v>
                </c:pt>
                <c:pt idx="671">
                  <c:v>1.91678224692485</c:v>
                </c:pt>
                <c:pt idx="672">
                  <c:v>1.91013569007473</c:v>
                </c:pt>
                <c:pt idx="673">
                  <c:v>1.9057621115624</c:v>
                </c:pt>
                <c:pt idx="674">
                  <c:v>1.89651470098624</c:v>
                </c:pt>
                <c:pt idx="675">
                  <c:v>1.8879289944955</c:v>
                </c:pt>
                <c:pt idx="676">
                  <c:v>1.89601872221618</c:v>
                </c:pt>
                <c:pt idx="677">
                  <c:v>1.88999055553061</c:v>
                </c:pt>
                <c:pt idx="678">
                  <c:v>1.87883953785305</c:v>
                </c:pt>
                <c:pt idx="679">
                  <c:v>1.87180304546908</c:v>
                </c:pt>
                <c:pt idx="680">
                  <c:v>1.86860883187338</c:v>
                </c:pt>
                <c:pt idx="681">
                  <c:v>1.85982232102766</c:v>
                </c:pt>
                <c:pt idx="682">
                  <c:v>1.84930500717539</c:v>
                </c:pt>
                <c:pt idx="683">
                  <c:v>1.84245694092038</c:v>
                </c:pt>
                <c:pt idx="684">
                  <c:v>1.83709216288381</c:v>
                </c:pt>
                <c:pt idx="685">
                  <c:v>1.82913526151786</c:v>
                </c:pt>
                <c:pt idx="686">
                  <c:v>1.82121228819369</c:v>
                </c:pt>
                <c:pt idx="687">
                  <c:v>1.81514897567283</c:v>
                </c:pt>
                <c:pt idx="688">
                  <c:v>1.80899133299102</c:v>
                </c:pt>
                <c:pt idx="689">
                  <c:v>1.80452421597711</c:v>
                </c:pt>
                <c:pt idx="690">
                  <c:v>1.80456811292365</c:v>
                </c:pt>
                <c:pt idx="691">
                  <c:v>1.80146234293826</c:v>
                </c:pt>
                <c:pt idx="692">
                  <c:v>1.80358569145121</c:v>
                </c:pt>
                <c:pt idx="693">
                  <c:v>1.80032530175024</c:v>
                </c:pt>
                <c:pt idx="694">
                  <c:v>1.79582053273419</c:v>
                </c:pt>
                <c:pt idx="695">
                  <c:v>1.79993689057596</c:v>
                </c:pt>
                <c:pt idx="696">
                  <c:v>1.79777170681967</c:v>
                </c:pt>
                <c:pt idx="697">
                  <c:v>1.79410749632459</c:v>
                </c:pt>
                <c:pt idx="698">
                  <c:v>1.79063283446336</c:v>
                </c:pt>
                <c:pt idx="699">
                  <c:v>1.78927533123136</c:v>
                </c:pt>
                <c:pt idx="700">
                  <c:v>1.7871614951857</c:v>
                </c:pt>
                <c:pt idx="701">
                  <c:v>1.78404466099004</c:v>
                </c:pt>
                <c:pt idx="702">
                  <c:v>1.7852454692008</c:v>
                </c:pt>
                <c:pt idx="703">
                  <c:v>1.78801770690529</c:v>
                </c:pt>
                <c:pt idx="704">
                  <c:v>1.78513561875836</c:v>
                </c:pt>
                <c:pt idx="705">
                  <c:v>1.78669968024445</c:v>
                </c:pt>
                <c:pt idx="706">
                  <c:v>1.78590781549002</c:v>
                </c:pt>
                <c:pt idx="707">
                  <c:v>1.7887031631512</c:v>
                </c:pt>
                <c:pt idx="708">
                  <c:v>1.78677145010882</c:v>
                </c:pt>
                <c:pt idx="709">
                  <c:v>1.78195725926666</c:v>
                </c:pt>
                <c:pt idx="710">
                  <c:v>1.77872819995758</c:v>
                </c:pt>
                <c:pt idx="711">
                  <c:v>1.7744458152939</c:v>
                </c:pt>
                <c:pt idx="712">
                  <c:v>1.77300267041931</c:v>
                </c:pt>
                <c:pt idx="713">
                  <c:v>1.76734949130697</c:v>
                </c:pt>
                <c:pt idx="714">
                  <c:v>1.76167434755987</c:v>
                </c:pt>
                <c:pt idx="715">
                  <c:v>1.75810675050405</c:v>
                </c:pt>
                <c:pt idx="716">
                  <c:v>1.75405713183676</c:v>
                </c:pt>
                <c:pt idx="717">
                  <c:v>1.75181739365726</c:v>
                </c:pt>
                <c:pt idx="718">
                  <c:v>1.7486723147471</c:v>
                </c:pt>
                <c:pt idx="719">
                  <c:v>1.74810288763844</c:v>
                </c:pt>
                <c:pt idx="720">
                  <c:v>1.74491156641588</c:v>
                </c:pt>
                <c:pt idx="721">
                  <c:v>1.74194508718225</c:v>
                </c:pt>
                <c:pt idx="722">
                  <c:v>1.74126878954288</c:v>
                </c:pt>
                <c:pt idx="723">
                  <c:v>1.74031692982292</c:v>
                </c:pt>
                <c:pt idx="724">
                  <c:v>1.7383339292672</c:v>
                </c:pt>
                <c:pt idx="725">
                  <c:v>1.73626694221514</c:v>
                </c:pt>
                <c:pt idx="726">
                  <c:v>1.73436923650199</c:v>
                </c:pt>
                <c:pt idx="727">
                  <c:v>1.73298376453249</c:v>
                </c:pt>
                <c:pt idx="728">
                  <c:v>1.73331497264948</c:v>
                </c:pt>
                <c:pt idx="729">
                  <c:v>1.73305416754202</c:v>
                </c:pt>
                <c:pt idx="730">
                  <c:v>1.73245168147003</c:v>
                </c:pt>
                <c:pt idx="731">
                  <c:v>1.73531897641638</c:v>
                </c:pt>
                <c:pt idx="732">
                  <c:v>1.73463053085323</c:v>
                </c:pt>
                <c:pt idx="733">
                  <c:v>1.73348026799335</c:v>
                </c:pt>
                <c:pt idx="734">
                  <c:v>1.73782520890646</c:v>
                </c:pt>
                <c:pt idx="735">
                  <c:v>1.74354069401537</c:v>
                </c:pt>
                <c:pt idx="736">
                  <c:v>1.76257596767351</c:v>
                </c:pt>
                <c:pt idx="737">
                  <c:v>1.75992449820135</c:v>
                </c:pt>
                <c:pt idx="738">
                  <c:v>1.76021056906979</c:v>
                </c:pt>
                <c:pt idx="739">
                  <c:v>1.76997984709628</c:v>
                </c:pt>
                <c:pt idx="740">
                  <c:v>1.76365099874553</c:v>
                </c:pt>
                <c:pt idx="741">
                  <c:v>1.76334780352666</c:v>
                </c:pt>
                <c:pt idx="742">
                  <c:v>1.75268725596372</c:v>
                </c:pt>
                <c:pt idx="743">
                  <c:v>1.74316877416337</c:v>
                </c:pt>
                <c:pt idx="744">
                  <c:v>1.73293470357113</c:v>
                </c:pt>
                <c:pt idx="745">
                  <c:v>1.72452484773148</c:v>
                </c:pt>
                <c:pt idx="746">
                  <c:v>1.7149935331172</c:v>
                </c:pt>
                <c:pt idx="747">
                  <c:v>1.70892386488843</c:v>
                </c:pt>
                <c:pt idx="748">
                  <c:v>1.70193342956241</c:v>
                </c:pt>
                <c:pt idx="749">
                  <c:v>1.69260695163058</c:v>
                </c:pt>
                <c:pt idx="750">
                  <c:v>1.69856950248118</c:v>
                </c:pt>
                <c:pt idx="751">
                  <c:v>1.69134708279321</c:v>
                </c:pt>
                <c:pt idx="752">
                  <c:v>1.68804538812773</c:v>
                </c:pt>
                <c:pt idx="753">
                  <c:v>1.68005898666885</c:v>
                </c:pt>
                <c:pt idx="754">
                  <c:v>1.67113484899629</c:v>
                </c:pt>
                <c:pt idx="755">
                  <c:v>1.65983203256911</c:v>
                </c:pt>
                <c:pt idx="756">
                  <c:v>1.65065598140043</c:v>
                </c:pt>
                <c:pt idx="757">
                  <c:v>1.64208233740401</c:v>
                </c:pt>
                <c:pt idx="758">
                  <c:v>1.63243548485398</c:v>
                </c:pt>
                <c:pt idx="759">
                  <c:v>1.62300248639618</c:v>
                </c:pt>
                <c:pt idx="760">
                  <c:v>1.61518806266752</c:v>
                </c:pt>
                <c:pt idx="761">
                  <c:v>1.60895845385446</c:v>
                </c:pt>
                <c:pt idx="762">
                  <c:v>1.60174739478356</c:v>
                </c:pt>
                <c:pt idx="763">
                  <c:v>1.59274446188757</c:v>
                </c:pt>
                <c:pt idx="764">
                  <c:v>1.58406709639564</c:v>
                </c:pt>
                <c:pt idx="765">
                  <c:v>1.57896803667831</c:v>
                </c:pt>
                <c:pt idx="766">
                  <c:v>1.57560238492769</c:v>
                </c:pt>
                <c:pt idx="767">
                  <c:v>1.56905413352289</c:v>
                </c:pt>
                <c:pt idx="768">
                  <c:v>1.56191132264918</c:v>
                </c:pt>
                <c:pt idx="769">
                  <c:v>1.55549545197967</c:v>
                </c:pt>
                <c:pt idx="770">
                  <c:v>1.55167609393395</c:v>
                </c:pt>
                <c:pt idx="771">
                  <c:v>1.54434826628487</c:v>
                </c:pt>
                <c:pt idx="772">
                  <c:v>1.53719816897976</c:v>
                </c:pt>
                <c:pt idx="773">
                  <c:v>1.5289118760556</c:v>
                </c:pt>
                <c:pt idx="774">
                  <c:v>1.52051112535949</c:v>
                </c:pt>
                <c:pt idx="775">
                  <c:v>1.51326733463505</c:v>
                </c:pt>
                <c:pt idx="776">
                  <c:v>1.50728916906743</c:v>
                </c:pt>
                <c:pt idx="777">
                  <c:v>1.50072445699734</c:v>
                </c:pt>
                <c:pt idx="778">
                  <c:v>1.49438947327698</c:v>
                </c:pt>
                <c:pt idx="779">
                  <c:v>1.49044471850546</c:v>
                </c:pt>
                <c:pt idx="780">
                  <c:v>1.48538755847654</c:v>
                </c:pt>
                <c:pt idx="781">
                  <c:v>1.48045550452273</c:v>
                </c:pt>
                <c:pt idx="782">
                  <c:v>1.4766427663075</c:v>
                </c:pt>
                <c:pt idx="783">
                  <c:v>1.47170598819667</c:v>
                </c:pt>
                <c:pt idx="784">
                  <c:v>1.46869487541462</c:v>
                </c:pt>
                <c:pt idx="785">
                  <c:v>1.46291970658289</c:v>
                </c:pt>
                <c:pt idx="786">
                  <c:v>1.46537205879135</c:v>
                </c:pt>
                <c:pt idx="787">
                  <c:v>1.46095349039872</c:v>
                </c:pt>
                <c:pt idx="788">
                  <c:v>1.45229700468525</c:v>
                </c:pt>
                <c:pt idx="789">
                  <c:v>1.445723735589109</c:v>
                </c:pt>
                <c:pt idx="790">
                  <c:v>1.43771318690525</c:v>
                </c:pt>
                <c:pt idx="791">
                  <c:v>1.429565302474669</c:v>
                </c:pt>
                <c:pt idx="792">
                  <c:v>1.42193866242627</c:v>
                </c:pt>
                <c:pt idx="793">
                  <c:v>1.41429967139253</c:v>
                </c:pt>
                <c:pt idx="794">
                  <c:v>1.40684484797908</c:v>
                </c:pt>
                <c:pt idx="795">
                  <c:v>1.40003433778719</c:v>
                </c:pt>
                <c:pt idx="796">
                  <c:v>1.39431402060056</c:v>
                </c:pt>
                <c:pt idx="797">
                  <c:v>1.39075482861319</c:v>
                </c:pt>
                <c:pt idx="798">
                  <c:v>1.38491836458509</c:v>
                </c:pt>
                <c:pt idx="799">
                  <c:v>1.37892846588008</c:v>
                </c:pt>
                <c:pt idx="800">
                  <c:v>1.3728412331024</c:v>
                </c:pt>
                <c:pt idx="801">
                  <c:v>1.36729591762143</c:v>
                </c:pt>
                <c:pt idx="802">
                  <c:v>1.36398880209326</c:v>
                </c:pt>
                <c:pt idx="803">
                  <c:v>1.36018996338172</c:v>
                </c:pt>
                <c:pt idx="804">
                  <c:v>1.35538531929756</c:v>
                </c:pt>
                <c:pt idx="805">
                  <c:v>1.35075578345734</c:v>
                </c:pt>
                <c:pt idx="806">
                  <c:v>1.34717972990631</c:v>
                </c:pt>
                <c:pt idx="807">
                  <c:v>1.34682508778971</c:v>
                </c:pt>
                <c:pt idx="808">
                  <c:v>1.34171109469653</c:v>
                </c:pt>
                <c:pt idx="809">
                  <c:v>1.33813531372422</c:v>
                </c:pt>
                <c:pt idx="810">
                  <c:v>1.33147087160972</c:v>
                </c:pt>
                <c:pt idx="811">
                  <c:v>1.32677449764711</c:v>
                </c:pt>
                <c:pt idx="812">
                  <c:v>1.32021302089298</c:v>
                </c:pt>
                <c:pt idx="813">
                  <c:v>1.31230173310411</c:v>
                </c:pt>
                <c:pt idx="814">
                  <c:v>1.30649949514289</c:v>
                </c:pt>
                <c:pt idx="815">
                  <c:v>1.30145361002319</c:v>
                </c:pt>
                <c:pt idx="816">
                  <c:v>1.29488312353459</c:v>
                </c:pt>
                <c:pt idx="817">
                  <c:v>1.2876798521579</c:v>
                </c:pt>
                <c:pt idx="818">
                  <c:v>1.2845057914998</c:v>
                </c:pt>
                <c:pt idx="819">
                  <c:v>1.28098272324878</c:v>
                </c:pt>
                <c:pt idx="820">
                  <c:v>1.27473417293586</c:v>
                </c:pt>
                <c:pt idx="821">
                  <c:v>1.26647086219311</c:v>
                </c:pt>
                <c:pt idx="822">
                  <c:v>1.25853054391468</c:v>
                </c:pt>
                <c:pt idx="823">
                  <c:v>1.2515137157224</c:v>
                </c:pt>
                <c:pt idx="824">
                  <c:v>1.24559852440498</c:v>
                </c:pt>
                <c:pt idx="825">
                  <c:v>1.23737222569621</c:v>
                </c:pt>
                <c:pt idx="826">
                  <c:v>1.22950782355719</c:v>
                </c:pt>
                <c:pt idx="827">
                  <c:v>1.22519626570639</c:v>
                </c:pt>
                <c:pt idx="828">
                  <c:v>1.21708768545233</c:v>
                </c:pt>
                <c:pt idx="829">
                  <c:v>1.20792740300837</c:v>
                </c:pt>
                <c:pt idx="830">
                  <c:v>1.19856433938998</c:v>
                </c:pt>
                <c:pt idx="831">
                  <c:v>1.19061336358849</c:v>
                </c:pt>
                <c:pt idx="832">
                  <c:v>1.18222538014027</c:v>
                </c:pt>
                <c:pt idx="833">
                  <c:v>1.17418538743259</c:v>
                </c:pt>
                <c:pt idx="834">
                  <c:v>1.1663180471946</c:v>
                </c:pt>
                <c:pt idx="835">
                  <c:v>1.15815847327041</c:v>
                </c:pt>
                <c:pt idx="836">
                  <c:v>1.15145107546013</c:v>
                </c:pt>
                <c:pt idx="837">
                  <c:v>1.14249063430663</c:v>
                </c:pt>
                <c:pt idx="838">
                  <c:v>1.1340854049684</c:v>
                </c:pt>
                <c:pt idx="839">
                  <c:v>1.12403966228253</c:v>
                </c:pt>
                <c:pt idx="840">
                  <c:v>1.11224199238709</c:v>
                </c:pt>
                <c:pt idx="841">
                  <c:v>1.10144020312907</c:v>
                </c:pt>
                <c:pt idx="842">
                  <c:v>1.08997171540231</c:v>
                </c:pt>
                <c:pt idx="843">
                  <c:v>1.07813038842614</c:v>
                </c:pt>
                <c:pt idx="844">
                  <c:v>1.06652102205757</c:v>
                </c:pt>
                <c:pt idx="845">
                  <c:v>1.05552940042739</c:v>
                </c:pt>
                <c:pt idx="846">
                  <c:v>1.04538768666773</c:v>
                </c:pt>
                <c:pt idx="847">
                  <c:v>1.03557301800562</c:v>
                </c:pt>
                <c:pt idx="848">
                  <c:v>1.02513734429405</c:v>
                </c:pt>
                <c:pt idx="849">
                  <c:v>1.01408753831714</c:v>
                </c:pt>
                <c:pt idx="850">
                  <c:v>1.00259132862713</c:v>
                </c:pt>
                <c:pt idx="851">
                  <c:v>0.990655811935273</c:v>
                </c:pt>
                <c:pt idx="852">
                  <c:v>0.978137816829857</c:v>
                </c:pt>
                <c:pt idx="853">
                  <c:v>0.964611877317356</c:v>
                </c:pt>
                <c:pt idx="854">
                  <c:v>0.948736688601183</c:v>
                </c:pt>
                <c:pt idx="855">
                  <c:v>0.928705073325664</c:v>
                </c:pt>
                <c:pt idx="856">
                  <c:v>0.909602038675917</c:v>
                </c:pt>
                <c:pt idx="857">
                  <c:v>0.886245845617827</c:v>
                </c:pt>
                <c:pt idx="858">
                  <c:v>0.861376557894719</c:v>
                </c:pt>
                <c:pt idx="859">
                  <c:v>0.836915136956644</c:v>
                </c:pt>
                <c:pt idx="860">
                  <c:v>0.806225675454662</c:v>
                </c:pt>
                <c:pt idx="861">
                  <c:v>0.771558649589358</c:v>
                </c:pt>
                <c:pt idx="862">
                  <c:v>0.725328166195603</c:v>
                </c:pt>
                <c:pt idx="863">
                  <c:v>0.651777380539251</c:v>
                </c:pt>
                <c:pt idx="864">
                  <c:v>0.52367127300304</c:v>
                </c:pt>
                <c:pt idx="865">
                  <c:v>0.537099466068159</c:v>
                </c:pt>
                <c:pt idx="866">
                  <c:v>0.568635068522085</c:v>
                </c:pt>
                <c:pt idx="867">
                  <c:v>0.578747533218355</c:v>
                </c:pt>
                <c:pt idx="868">
                  <c:v>0.585779887472953</c:v>
                </c:pt>
                <c:pt idx="869">
                  <c:v>0.597254121239163</c:v>
                </c:pt>
                <c:pt idx="870">
                  <c:v>0.603130625655996</c:v>
                </c:pt>
                <c:pt idx="871">
                  <c:v>0.610835727814771</c:v>
                </c:pt>
                <c:pt idx="872">
                  <c:v>0.616877411934446</c:v>
                </c:pt>
                <c:pt idx="873">
                  <c:v>0.622534044456842</c:v>
                </c:pt>
                <c:pt idx="874">
                  <c:v>0.627270112777268</c:v>
                </c:pt>
                <c:pt idx="875">
                  <c:v>0.632091793773838</c:v>
                </c:pt>
                <c:pt idx="876">
                  <c:v>0.636703115875026</c:v>
                </c:pt>
                <c:pt idx="877">
                  <c:v>0.640057447932003</c:v>
                </c:pt>
                <c:pt idx="878">
                  <c:v>0.643475692784993</c:v>
                </c:pt>
                <c:pt idx="879">
                  <c:v>0.64627657053457</c:v>
                </c:pt>
                <c:pt idx="880">
                  <c:v>0.649267572677029</c:v>
                </c:pt>
                <c:pt idx="881">
                  <c:v>0.651827151851802</c:v>
                </c:pt>
                <c:pt idx="882">
                  <c:v>0.654254262886653</c:v>
                </c:pt>
                <c:pt idx="883">
                  <c:v>0.656077318893792</c:v>
                </c:pt>
                <c:pt idx="884">
                  <c:v>0.658116727945407</c:v>
                </c:pt>
                <c:pt idx="885">
                  <c:v>0.659898495312278</c:v>
                </c:pt>
                <c:pt idx="886">
                  <c:v>0.661520036664859</c:v>
                </c:pt>
                <c:pt idx="887">
                  <c:v>0.662767460358454</c:v>
                </c:pt>
                <c:pt idx="888">
                  <c:v>0.664257646670603</c:v>
                </c:pt>
                <c:pt idx="889">
                  <c:v>0.66587868809146</c:v>
                </c:pt>
                <c:pt idx="890">
                  <c:v>0.666884425453435</c:v>
                </c:pt>
                <c:pt idx="891">
                  <c:v>0.667821980934668</c:v>
                </c:pt>
                <c:pt idx="892">
                  <c:v>0.669003593231995</c:v>
                </c:pt>
                <c:pt idx="893">
                  <c:v>0.669583924069465</c:v>
                </c:pt>
                <c:pt idx="894">
                  <c:v>0.670521442061536</c:v>
                </c:pt>
                <c:pt idx="895">
                  <c:v>0.671019443381768</c:v>
                </c:pt>
                <c:pt idx="896">
                  <c:v>0.67172359803754</c:v>
                </c:pt>
                <c:pt idx="897">
                  <c:v>0.672229246222387</c:v>
                </c:pt>
                <c:pt idx="898">
                  <c:v>0.672526666949456</c:v>
                </c:pt>
                <c:pt idx="899">
                  <c:v>0.672832629828496</c:v>
                </c:pt>
                <c:pt idx="900">
                  <c:v>0.672508997023007</c:v>
                </c:pt>
                <c:pt idx="901">
                  <c:v>0.672696607954438</c:v>
                </c:pt>
                <c:pt idx="902">
                  <c:v>0.672772905754139</c:v>
                </c:pt>
                <c:pt idx="903">
                  <c:v>0.672217659983665</c:v>
                </c:pt>
                <c:pt idx="904">
                  <c:v>0.671717096942211</c:v>
                </c:pt>
                <c:pt idx="905">
                  <c:v>0.671068944225076</c:v>
                </c:pt>
                <c:pt idx="906">
                  <c:v>0.670298423017063</c:v>
                </c:pt>
                <c:pt idx="907">
                  <c:v>0.669873967453895</c:v>
                </c:pt>
                <c:pt idx="908">
                  <c:v>0.669245056213526</c:v>
                </c:pt>
                <c:pt idx="909">
                  <c:v>0.668614033968307</c:v>
                </c:pt>
                <c:pt idx="910">
                  <c:v>0.667812562064125</c:v>
                </c:pt>
                <c:pt idx="911">
                  <c:v>0.667358322761217</c:v>
                </c:pt>
                <c:pt idx="912">
                  <c:v>0.666477797870066</c:v>
                </c:pt>
                <c:pt idx="913">
                  <c:v>0.665104675918926</c:v>
                </c:pt>
                <c:pt idx="914">
                  <c:v>0.663978442102771</c:v>
                </c:pt>
                <c:pt idx="915">
                  <c:v>0.663076648844423</c:v>
                </c:pt>
                <c:pt idx="916">
                  <c:v>0.661597104115588</c:v>
                </c:pt>
                <c:pt idx="917">
                  <c:v>0.659946364593179</c:v>
                </c:pt>
                <c:pt idx="918">
                  <c:v>0.658373970724014</c:v>
                </c:pt>
                <c:pt idx="919">
                  <c:v>0.656364094831354</c:v>
                </c:pt>
                <c:pt idx="920">
                  <c:v>0.654553126918463</c:v>
                </c:pt>
                <c:pt idx="921">
                  <c:v>0.652807014021717</c:v>
                </c:pt>
                <c:pt idx="922">
                  <c:v>0.650404533625153</c:v>
                </c:pt>
                <c:pt idx="923">
                  <c:v>0.647638211478923</c:v>
                </c:pt>
                <c:pt idx="924">
                  <c:v>0.645432844943675</c:v>
                </c:pt>
                <c:pt idx="925">
                  <c:v>0.642629140084163</c:v>
                </c:pt>
                <c:pt idx="926">
                  <c:v>0.639797860699439</c:v>
                </c:pt>
                <c:pt idx="927">
                  <c:v>0.63670152753087</c:v>
                </c:pt>
                <c:pt idx="928">
                  <c:v>0.633087819100461</c:v>
                </c:pt>
                <c:pt idx="929">
                  <c:v>0.629740946847006</c:v>
                </c:pt>
                <c:pt idx="930">
                  <c:v>0.626141140832241</c:v>
                </c:pt>
                <c:pt idx="931">
                  <c:v>0.622295219951982</c:v>
                </c:pt>
                <c:pt idx="932">
                  <c:v>0.618636015784133</c:v>
                </c:pt>
                <c:pt idx="933">
                  <c:v>0.615163697037978</c:v>
                </c:pt>
                <c:pt idx="934">
                  <c:v>0.610170526159911</c:v>
                </c:pt>
                <c:pt idx="935">
                  <c:v>0.604453721834112</c:v>
                </c:pt>
                <c:pt idx="936">
                  <c:v>0.599726386522917</c:v>
                </c:pt>
                <c:pt idx="937">
                  <c:v>0.594396398882098</c:v>
                </c:pt>
                <c:pt idx="938">
                  <c:v>0.587767100291757</c:v>
                </c:pt>
                <c:pt idx="939">
                  <c:v>0.58225947287243</c:v>
                </c:pt>
                <c:pt idx="940">
                  <c:v>0.57419253216609</c:v>
                </c:pt>
                <c:pt idx="941">
                  <c:v>0.566500453583697</c:v>
                </c:pt>
                <c:pt idx="942">
                  <c:v>0.557840313215537</c:v>
                </c:pt>
                <c:pt idx="943">
                  <c:v>0.54614789259833</c:v>
                </c:pt>
                <c:pt idx="944">
                  <c:v>0.520139260030025</c:v>
                </c:pt>
                <c:pt idx="945">
                  <c:v>0.516565168191413</c:v>
                </c:pt>
                <c:pt idx="946">
                  <c:v>0.532817772722465</c:v>
                </c:pt>
                <c:pt idx="947">
                  <c:v>0.660651727517592</c:v>
                </c:pt>
                <c:pt idx="948">
                  <c:v>0.706088930890358</c:v>
                </c:pt>
                <c:pt idx="949">
                  <c:v>0.737328997961754</c:v>
                </c:pt>
                <c:pt idx="950">
                  <c:v>0.7625167028789</c:v>
                </c:pt>
                <c:pt idx="951">
                  <c:v>0.784542451071297</c:v>
                </c:pt>
                <c:pt idx="952">
                  <c:v>0.803442298147402</c:v>
                </c:pt>
                <c:pt idx="953">
                  <c:v>0.819113224423738</c:v>
                </c:pt>
                <c:pt idx="954">
                  <c:v>0.830541298758942</c:v>
                </c:pt>
                <c:pt idx="955">
                  <c:v>0.84146586741307</c:v>
                </c:pt>
                <c:pt idx="956">
                  <c:v>0.848261705049126</c:v>
                </c:pt>
                <c:pt idx="957">
                  <c:v>0.855267599420153</c:v>
                </c:pt>
                <c:pt idx="958">
                  <c:v>0.862288721324325</c:v>
                </c:pt>
                <c:pt idx="959">
                  <c:v>0.865008109773672</c:v>
                </c:pt>
                <c:pt idx="960">
                  <c:v>0.868974672771382</c:v>
                </c:pt>
                <c:pt idx="961">
                  <c:v>0.869982859934465</c:v>
                </c:pt>
                <c:pt idx="962">
                  <c:v>0.871006820279927</c:v>
                </c:pt>
                <c:pt idx="963">
                  <c:v>0.870932855383047</c:v>
                </c:pt>
                <c:pt idx="964">
                  <c:v>0.870313545304647</c:v>
                </c:pt>
                <c:pt idx="965">
                  <c:v>0.868090272799656</c:v>
                </c:pt>
                <c:pt idx="966">
                  <c:v>0.867174391948706</c:v>
                </c:pt>
                <c:pt idx="967">
                  <c:v>0.864339853643374</c:v>
                </c:pt>
                <c:pt idx="968">
                  <c:v>0.8601267200276</c:v>
                </c:pt>
                <c:pt idx="969">
                  <c:v>0.857753570298278</c:v>
                </c:pt>
                <c:pt idx="970">
                  <c:v>0.852180780993387</c:v>
                </c:pt>
                <c:pt idx="971">
                  <c:v>0.841841024870844</c:v>
                </c:pt>
                <c:pt idx="972">
                  <c:v>0.82974174221037</c:v>
                </c:pt>
                <c:pt idx="973">
                  <c:v>0.815543386361655</c:v>
                </c:pt>
                <c:pt idx="974">
                  <c:v>0.793536776781352</c:v>
                </c:pt>
                <c:pt idx="975">
                  <c:v>0.769138643595754</c:v>
                </c:pt>
                <c:pt idx="976">
                  <c:v>0.733664968844472</c:v>
                </c:pt>
                <c:pt idx="977">
                  <c:v>0.696603410595006</c:v>
                </c:pt>
                <c:pt idx="978">
                  <c:v>0.618500295213434</c:v>
                </c:pt>
                <c:pt idx="979">
                  <c:v>0.491040467021545</c:v>
                </c:pt>
                <c:pt idx="980">
                  <c:v>0.504622220819007</c:v>
                </c:pt>
                <c:pt idx="981">
                  <c:v>0.517758402432411</c:v>
                </c:pt>
                <c:pt idx="982">
                  <c:v>0.530729085274002</c:v>
                </c:pt>
                <c:pt idx="983">
                  <c:v>0.548112415501662</c:v>
                </c:pt>
                <c:pt idx="984">
                  <c:v>0.561562022004596</c:v>
                </c:pt>
                <c:pt idx="985">
                  <c:v>0.5709690186251</c:v>
                </c:pt>
                <c:pt idx="986">
                  <c:v>0.57866151531529</c:v>
                </c:pt>
                <c:pt idx="987">
                  <c:v>0.586871136332233</c:v>
                </c:pt>
                <c:pt idx="988">
                  <c:v>0.593698035304402</c:v>
                </c:pt>
                <c:pt idx="989">
                  <c:v>0.599987529958762</c:v>
                </c:pt>
                <c:pt idx="990">
                  <c:v>0.605127275215457</c:v>
                </c:pt>
                <c:pt idx="991">
                  <c:v>0.610262853641119</c:v>
                </c:pt>
                <c:pt idx="992">
                  <c:v>0.614827782077211</c:v>
                </c:pt>
                <c:pt idx="993">
                  <c:v>0.61939677587433</c:v>
                </c:pt>
                <c:pt idx="994">
                  <c:v>0.623254009456896</c:v>
                </c:pt>
                <c:pt idx="995">
                  <c:v>0.626189176409799</c:v>
                </c:pt>
                <c:pt idx="996">
                  <c:v>0.629913638719345</c:v>
                </c:pt>
                <c:pt idx="997">
                  <c:v>0.632564261834119</c:v>
                </c:pt>
                <c:pt idx="998">
                  <c:v>0.635054063015747</c:v>
                </c:pt>
                <c:pt idx="999">
                  <c:v>0.637536191298397</c:v>
                </c:pt>
                <c:pt idx="1000">
                  <c:v>0.640324743321947</c:v>
                </c:pt>
                <c:pt idx="1001">
                  <c:v>0.64257232614022</c:v>
                </c:pt>
                <c:pt idx="1002">
                  <c:v>0.64459285354161</c:v>
                </c:pt>
                <c:pt idx="1003">
                  <c:v>0.646039191044331</c:v>
                </c:pt>
                <c:pt idx="1004">
                  <c:v>0.646654868991238</c:v>
                </c:pt>
                <c:pt idx="1005">
                  <c:v>0.648699745738398</c:v>
                </c:pt>
                <c:pt idx="1006">
                  <c:v>0.65013295888356</c:v>
                </c:pt>
                <c:pt idx="1007">
                  <c:v>0.65191931579062</c:v>
                </c:pt>
                <c:pt idx="1008">
                  <c:v>0.652948290000247</c:v>
                </c:pt>
                <c:pt idx="1009">
                  <c:v>0.654232112249504</c:v>
                </c:pt>
                <c:pt idx="1010">
                  <c:v>0.655394303784554</c:v>
                </c:pt>
                <c:pt idx="1011">
                  <c:v>0.656927345518538</c:v>
                </c:pt>
                <c:pt idx="1012">
                  <c:v>0.656732427180212</c:v>
                </c:pt>
                <c:pt idx="1013">
                  <c:v>0.657435416231633</c:v>
                </c:pt>
                <c:pt idx="1014">
                  <c:v>0.658404193826206</c:v>
                </c:pt>
                <c:pt idx="1015">
                  <c:v>0.659323696896737</c:v>
                </c:pt>
                <c:pt idx="1016">
                  <c:v>0.659548655769519</c:v>
                </c:pt>
                <c:pt idx="1017">
                  <c:v>0.660001905210483</c:v>
                </c:pt>
                <c:pt idx="1018">
                  <c:v>0.660351756106436</c:v>
                </c:pt>
                <c:pt idx="1019">
                  <c:v>0.659463092949593</c:v>
                </c:pt>
                <c:pt idx="1020">
                  <c:v>0.659215093611338</c:v>
                </c:pt>
                <c:pt idx="1021">
                  <c:v>0.659534707944088</c:v>
                </c:pt>
                <c:pt idx="1022">
                  <c:v>0.659356587965113</c:v>
                </c:pt>
                <c:pt idx="1023">
                  <c:v>0.659431517061917</c:v>
                </c:pt>
                <c:pt idx="1024">
                  <c:v>0.658512231593855</c:v>
                </c:pt>
                <c:pt idx="1025">
                  <c:v>0.658092458908069</c:v>
                </c:pt>
                <c:pt idx="1026">
                  <c:v>0.657684935167336</c:v>
                </c:pt>
                <c:pt idx="1027">
                  <c:v>0.65673246357799</c:v>
                </c:pt>
                <c:pt idx="1028">
                  <c:v>0.655459575388121</c:v>
                </c:pt>
                <c:pt idx="1029">
                  <c:v>0.654673350741438</c:v>
                </c:pt>
                <c:pt idx="1030">
                  <c:v>0.653601436762857</c:v>
                </c:pt>
                <c:pt idx="1031">
                  <c:v>0.652816102851796</c:v>
                </c:pt>
                <c:pt idx="1032">
                  <c:v>0.652226957915781</c:v>
                </c:pt>
                <c:pt idx="1033">
                  <c:v>0.650742307235586</c:v>
                </c:pt>
                <c:pt idx="1034">
                  <c:v>0.649664994493255</c:v>
                </c:pt>
                <c:pt idx="1035">
                  <c:v>0.648497138209223</c:v>
                </c:pt>
                <c:pt idx="1036">
                  <c:v>0.647103305809473</c:v>
                </c:pt>
                <c:pt idx="1037">
                  <c:v>0.64620520570655</c:v>
                </c:pt>
                <c:pt idx="1038">
                  <c:v>0.64474724650262</c:v>
                </c:pt>
                <c:pt idx="1039">
                  <c:v>0.643348230434746</c:v>
                </c:pt>
                <c:pt idx="1040">
                  <c:v>0.641585967475523</c:v>
                </c:pt>
                <c:pt idx="1041">
                  <c:v>0.639698449432594</c:v>
                </c:pt>
                <c:pt idx="1042">
                  <c:v>0.637910174220882</c:v>
                </c:pt>
                <c:pt idx="1043">
                  <c:v>0.63540102363388</c:v>
                </c:pt>
                <c:pt idx="1044">
                  <c:v>0.632913549272604</c:v>
                </c:pt>
                <c:pt idx="1045">
                  <c:v>0.630493844738844</c:v>
                </c:pt>
                <c:pt idx="1046">
                  <c:v>0.627774024156015</c:v>
                </c:pt>
                <c:pt idx="1047">
                  <c:v>0.625343030067838</c:v>
                </c:pt>
                <c:pt idx="1048">
                  <c:v>0.622636395879252</c:v>
                </c:pt>
                <c:pt idx="1049">
                  <c:v>0.620307344528691</c:v>
                </c:pt>
                <c:pt idx="1050">
                  <c:v>0.617543746958469</c:v>
                </c:pt>
                <c:pt idx="1051">
                  <c:v>0.613067610313257</c:v>
                </c:pt>
                <c:pt idx="1052">
                  <c:v>0.609678118694676</c:v>
                </c:pt>
                <c:pt idx="1053">
                  <c:v>0.606314642370883</c:v>
                </c:pt>
                <c:pt idx="1054">
                  <c:v>0.603069132971581</c:v>
                </c:pt>
                <c:pt idx="1055">
                  <c:v>0.599400866302682</c:v>
                </c:pt>
                <c:pt idx="1056">
                  <c:v>0.595667295847283</c:v>
                </c:pt>
                <c:pt idx="1057">
                  <c:v>0.591892971145045</c:v>
                </c:pt>
                <c:pt idx="1058">
                  <c:v>0.586757741360686</c:v>
                </c:pt>
                <c:pt idx="1059">
                  <c:v>0.581960988157</c:v>
                </c:pt>
                <c:pt idx="1060">
                  <c:v>0.577329754076819</c:v>
                </c:pt>
                <c:pt idx="1061">
                  <c:v>0.572584435516744</c:v>
                </c:pt>
                <c:pt idx="1062">
                  <c:v>0.56653792402887</c:v>
                </c:pt>
                <c:pt idx="1063">
                  <c:v>0.559047697440838</c:v>
                </c:pt>
                <c:pt idx="1064">
                  <c:v>0.552529505481646</c:v>
                </c:pt>
                <c:pt idx="1065">
                  <c:v>0.545343063966747</c:v>
                </c:pt>
                <c:pt idx="1066">
                  <c:v>0.536937170138052</c:v>
                </c:pt>
                <c:pt idx="1067">
                  <c:v>0.528163782384652</c:v>
                </c:pt>
                <c:pt idx="1068">
                  <c:v>0.518561437829851</c:v>
                </c:pt>
                <c:pt idx="1069">
                  <c:v>0.505158662176225</c:v>
                </c:pt>
                <c:pt idx="1070">
                  <c:v>0.48966623610391</c:v>
                </c:pt>
                <c:pt idx="1071">
                  <c:v>0.475996183788916</c:v>
                </c:pt>
                <c:pt idx="1072">
                  <c:v>0.454065316997075</c:v>
                </c:pt>
                <c:pt idx="1073">
                  <c:v>0.543575010608701</c:v>
                </c:pt>
                <c:pt idx="1074">
                  <c:v>0.612666307993763</c:v>
                </c:pt>
                <c:pt idx="1075">
                  <c:v>0.653114601524918</c:v>
                </c:pt>
                <c:pt idx="1076">
                  <c:v>0.685812122478025</c:v>
                </c:pt>
                <c:pt idx="1077">
                  <c:v>0.710964013205642</c:v>
                </c:pt>
                <c:pt idx="1078">
                  <c:v>0.733560126495002</c:v>
                </c:pt>
                <c:pt idx="1079">
                  <c:v>0.750992630253427</c:v>
                </c:pt>
                <c:pt idx="1080">
                  <c:v>0.767324470523518</c:v>
                </c:pt>
                <c:pt idx="1081">
                  <c:v>0.773388046654615</c:v>
                </c:pt>
                <c:pt idx="1082">
                  <c:v>0.776420968129839</c:v>
                </c:pt>
                <c:pt idx="1083">
                  <c:v>0.775834925566558</c:v>
                </c:pt>
                <c:pt idx="1084">
                  <c:v>0.775473978701793</c:v>
                </c:pt>
                <c:pt idx="1085">
                  <c:v>0.775615310199442</c:v>
                </c:pt>
                <c:pt idx="1086">
                  <c:v>0.773452000277241</c:v>
                </c:pt>
                <c:pt idx="1087">
                  <c:v>0.771676197538751</c:v>
                </c:pt>
                <c:pt idx="1088">
                  <c:v>0.764816187139884</c:v>
                </c:pt>
                <c:pt idx="1089">
                  <c:v>0.763298966953644</c:v>
                </c:pt>
                <c:pt idx="1090">
                  <c:v>0.757383761475317</c:v>
                </c:pt>
                <c:pt idx="1091">
                  <c:v>0.753891226799474</c:v>
                </c:pt>
                <c:pt idx="1092">
                  <c:v>0.750039902576682</c:v>
                </c:pt>
                <c:pt idx="1093">
                  <c:v>0.745276328368618</c:v>
                </c:pt>
                <c:pt idx="1094">
                  <c:v>0.740802626614675</c:v>
                </c:pt>
                <c:pt idx="1095">
                  <c:v>0.736323071935108</c:v>
                </c:pt>
                <c:pt idx="1096">
                  <c:v>0.732041851278194</c:v>
                </c:pt>
                <c:pt idx="1097">
                  <c:v>0.724499482753631</c:v>
                </c:pt>
                <c:pt idx="1098">
                  <c:v>0.718111546098243</c:v>
                </c:pt>
                <c:pt idx="1099">
                  <c:v>0.706014202513433</c:v>
                </c:pt>
                <c:pt idx="1100">
                  <c:v>0.698772966127976</c:v>
                </c:pt>
                <c:pt idx="1101">
                  <c:v>0.686625847739508</c:v>
                </c:pt>
                <c:pt idx="1102">
                  <c:v>0.677625939002467</c:v>
                </c:pt>
                <c:pt idx="1103">
                  <c:v>0.667643677362712</c:v>
                </c:pt>
                <c:pt idx="1104">
                  <c:v>0.637681673051227</c:v>
                </c:pt>
                <c:pt idx="1105">
                  <c:v>0.629531941594938</c:v>
                </c:pt>
                <c:pt idx="1106">
                  <c:v>0.618493640245942</c:v>
                </c:pt>
                <c:pt idx="1107">
                  <c:v>0.604275152598866</c:v>
                </c:pt>
                <c:pt idx="1108">
                  <c:v>0.590147489603127</c:v>
                </c:pt>
                <c:pt idx="1109">
                  <c:v>0.579141895369637</c:v>
                </c:pt>
                <c:pt idx="1110">
                  <c:v>0.5639271570854</c:v>
                </c:pt>
                <c:pt idx="1111">
                  <c:v>0.551178635356643</c:v>
                </c:pt>
                <c:pt idx="1112">
                  <c:v>0.534507811900788</c:v>
                </c:pt>
                <c:pt idx="1113">
                  <c:v>0.519776310023957</c:v>
                </c:pt>
                <c:pt idx="1114">
                  <c:v>0.495875019164307</c:v>
                </c:pt>
                <c:pt idx="1115">
                  <c:v>0.475465094762023</c:v>
                </c:pt>
                <c:pt idx="1116">
                  <c:v>0.445317231643453</c:v>
                </c:pt>
                <c:pt idx="1117">
                  <c:v>0.360656376751516</c:v>
                </c:pt>
                <c:pt idx="1118">
                  <c:v>0.355106575465069</c:v>
                </c:pt>
                <c:pt idx="1119">
                  <c:v>0.355700638220207</c:v>
                </c:pt>
                <c:pt idx="1120">
                  <c:v>0.362681520846545</c:v>
                </c:pt>
                <c:pt idx="1121">
                  <c:v>0.372019291503211</c:v>
                </c:pt>
                <c:pt idx="1122">
                  <c:v>0.375709905435829</c:v>
                </c:pt>
                <c:pt idx="1123">
                  <c:v>0.379077242290228</c:v>
                </c:pt>
                <c:pt idx="1124">
                  <c:v>0.385634057875264</c:v>
                </c:pt>
                <c:pt idx="1125">
                  <c:v>0.386866287057479</c:v>
                </c:pt>
                <c:pt idx="1126">
                  <c:v>0.388736128138382</c:v>
                </c:pt>
                <c:pt idx="1127">
                  <c:v>0.392066730582002</c:v>
                </c:pt>
                <c:pt idx="1128">
                  <c:v>0.39278438820558</c:v>
                </c:pt>
                <c:pt idx="1129">
                  <c:v>0.39416983954533</c:v>
                </c:pt>
                <c:pt idx="1130">
                  <c:v>0.396792872139745</c:v>
                </c:pt>
                <c:pt idx="1131">
                  <c:v>0.395686540612754</c:v>
                </c:pt>
                <c:pt idx="1132">
                  <c:v>0.397587950954654</c:v>
                </c:pt>
                <c:pt idx="1133">
                  <c:v>0.398337486084634</c:v>
                </c:pt>
                <c:pt idx="1134">
                  <c:v>0.398629075559369</c:v>
                </c:pt>
                <c:pt idx="1135">
                  <c:v>0.398982194888816</c:v>
                </c:pt>
                <c:pt idx="1136">
                  <c:v>0.398095489640849</c:v>
                </c:pt>
                <c:pt idx="1137">
                  <c:v>0.398917973647507</c:v>
                </c:pt>
                <c:pt idx="1138">
                  <c:v>0.399224700181568</c:v>
                </c:pt>
                <c:pt idx="1139">
                  <c:v>0.398468203608001</c:v>
                </c:pt>
                <c:pt idx="1140">
                  <c:v>0.398960580333637</c:v>
                </c:pt>
                <c:pt idx="1141">
                  <c:v>0.398914688310572</c:v>
                </c:pt>
                <c:pt idx="1142">
                  <c:v>0.398188214337819</c:v>
                </c:pt>
                <c:pt idx="1143">
                  <c:v>0.398291992865415</c:v>
                </c:pt>
                <c:pt idx="1144">
                  <c:v>0.39812960819739</c:v>
                </c:pt>
                <c:pt idx="1145">
                  <c:v>0.397421383295832</c:v>
                </c:pt>
                <c:pt idx="1146">
                  <c:v>0.396892714298651</c:v>
                </c:pt>
                <c:pt idx="1147">
                  <c:v>0.396181779877573</c:v>
                </c:pt>
                <c:pt idx="1148">
                  <c:v>0.395422212820571</c:v>
                </c:pt>
                <c:pt idx="1149">
                  <c:v>0.394675624719718</c:v>
                </c:pt>
                <c:pt idx="1150">
                  <c:v>0.393128029162814</c:v>
                </c:pt>
                <c:pt idx="1151">
                  <c:v>0.392000179233847</c:v>
                </c:pt>
                <c:pt idx="1152">
                  <c:v>0.391388098864866</c:v>
                </c:pt>
                <c:pt idx="1153">
                  <c:v>0.390369153397165</c:v>
                </c:pt>
                <c:pt idx="1154">
                  <c:v>0.389471958312648</c:v>
                </c:pt>
                <c:pt idx="1155">
                  <c:v>0.387533499828839</c:v>
                </c:pt>
                <c:pt idx="1156">
                  <c:v>0.387086105531062</c:v>
                </c:pt>
                <c:pt idx="1157">
                  <c:v>0.384989016847886</c:v>
                </c:pt>
                <c:pt idx="1158">
                  <c:v>0.383486498137088</c:v>
                </c:pt>
                <c:pt idx="1159">
                  <c:v>0.381787800702112</c:v>
                </c:pt>
                <c:pt idx="1160">
                  <c:v>0.379160634091973</c:v>
                </c:pt>
                <c:pt idx="1161">
                  <c:v>0.375938636976451</c:v>
                </c:pt>
                <c:pt idx="1162">
                  <c:v>0.372846022554853</c:v>
                </c:pt>
                <c:pt idx="1163">
                  <c:v>0.369792399249964</c:v>
                </c:pt>
                <c:pt idx="1164">
                  <c:v>0.365783753272629</c:v>
                </c:pt>
                <c:pt idx="1165">
                  <c:v>0.364748688025886</c:v>
                </c:pt>
                <c:pt idx="1166">
                  <c:v>0.359798912563156</c:v>
                </c:pt>
                <c:pt idx="1167">
                  <c:v>0.354915103743127</c:v>
                </c:pt>
                <c:pt idx="1168">
                  <c:v>0.351328025045378</c:v>
                </c:pt>
                <c:pt idx="1169">
                  <c:v>0.343826759321258</c:v>
                </c:pt>
                <c:pt idx="1170">
                  <c:v>0.340100041745761</c:v>
                </c:pt>
                <c:pt idx="1171">
                  <c:v>0.327777665347846</c:v>
                </c:pt>
                <c:pt idx="1172">
                  <c:v>0.332003664964283</c:v>
                </c:pt>
                <c:pt idx="1173">
                  <c:v>0.320014402678809</c:v>
                </c:pt>
                <c:pt idx="1174">
                  <c:v>0.308149368123324</c:v>
                </c:pt>
                <c:pt idx="1175">
                  <c:v>0.362574881635705</c:v>
                </c:pt>
                <c:pt idx="1176">
                  <c:v>0.400277764846327</c:v>
                </c:pt>
                <c:pt idx="1177">
                  <c:v>0.421105317183785</c:v>
                </c:pt>
                <c:pt idx="1178">
                  <c:v>0.43689273709002</c:v>
                </c:pt>
                <c:pt idx="1179">
                  <c:v>0.449198207289999</c:v>
                </c:pt>
                <c:pt idx="1180">
                  <c:v>0.460049540229916</c:v>
                </c:pt>
                <c:pt idx="1181">
                  <c:v>0.470055831401373</c:v>
                </c:pt>
                <c:pt idx="1182">
                  <c:v>0.479745969489228</c:v>
                </c:pt>
                <c:pt idx="1183">
                  <c:v>0.488976147467691</c:v>
                </c:pt>
                <c:pt idx="1184">
                  <c:v>0.497851103505172</c:v>
                </c:pt>
                <c:pt idx="1185">
                  <c:v>0.506539474597322</c:v>
                </c:pt>
                <c:pt idx="1186">
                  <c:v>0.51544561248594</c:v>
                </c:pt>
                <c:pt idx="1187">
                  <c:v>0.523801517992437</c:v>
                </c:pt>
                <c:pt idx="1188">
                  <c:v>0.53218540892949</c:v>
                </c:pt>
                <c:pt idx="1189">
                  <c:v>0.539401557304309</c:v>
                </c:pt>
                <c:pt idx="1190">
                  <c:v>0.54741642097918</c:v>
                </c:pt>
                <c:pt idx="1191">
                  <c:v>0.554870835740289</c:v>
                </c:pt>
                <c:pt idx="1192">
                  <c:v>0.562865927634773</c:v>
                </c:pt>
                <c:pt idx="1193">
                  <c:v>0.571481114913975</c:v>
                </c:pt>
                <c:pt idx="1194">
                  <c:v>0.579676727958117</c:v>
                </c:pt>
                <c:pt idx="1195">
                  <c:v>0.588172405196098</c:v>
                </c:pt>
                <c:pt idx="1196">
                  <c:v>0.596960637505329</c:v>
                </c:pt>
                <c:pt idx="1197">
                  <c:v>0.607099697419554</c:v>
                </c:pt>
                <c:pt idx="1198">
                  <c:v>0.616805085484756</c:v>
                </c:pt>
                <c:pt idx="1199">
                  <c:v>0.625235083164144</c:v>
                </c:pt>
                <c:pt idx="1200">
                  <c:v>0.633355018614927</c:v>
                </c:pt>
                <c:pt idx="1201">
                  <c:v>0.643410138666164</c:v>
                </c:pt>
                <c:pt idx="1202">
                  <c:v>0.652088191291107</c:v>
                </c:pt>
                <c:pt idx="1203">
                  <c:v>0.661670806695524</c:v>
                </c:pt>
                <c:pt idx="1204">
                  <c:v>0.671650807643855</c:v>
                </c:pt>
                <c:pt idx="1205">
                  <c:v>0.676298902089449</c:v>
                </c:pt>
                <c:pt idx="1206">
                  <c:v>0.682680905270188</c:v>
                </c:pt>
                <c:pt idx="1207">
                  <c:v>0.689524791086849</c:v>
                </c:pt>
                <c:pt idx="1208">
                  <c:v>0.695684498519035</c:v>
                </c:pt>
                <c:pt idx="1209">
                  <c:v>0.701979180124076</c:v>
                </c:pt>
                <c:pt idx="1210">
                  <c:v>0.708753361706208</c:v>
                </c:pt>
                <c:pt idx="1211">
                  <c:v>0.715005710579254</c:v>
                </c:pt>
                <c:pt idx="1212">
                  <c:v>0.721228214961548</c:v>
                </c:pt>
                <c:pt idx="1213">
                  <c:v>0.727272034013327</c:v>
                </c:pt>
                <c:pt idx="1214">
                  <c:v>0.733866446506539</c:v>
                </c:pt>
                <c:pt idx="1215">
                  <c:v>0.737064926668807</c:v>
                </c:pt>
                <c:pt idx="1216">
                  <c:v>0.742745966098063</c:v>
                </c:pt>
                <c:pt idx="1217">
                  <c:v>0.748674739362993</c:v>
                </c:pt>
                <c:pt idx="1218">
                  <c:v>0.751914418998177</c:v>
                </c:pt>
                <c:pt idx="1219">
                  <c:v>0.755682246072846</c:v>
                </c:pt>
                <c:pt idx="1220">
                  <c:v>0.759903580036588</c:v>
                </c:pt>
                <c:pt idx="1221">
                  <c:v>0.764241571024554</c:v>
                </c:pt>
                <c:pt idx="1222">
                  <c:v>0.767122794131077</c:v>
                </c:pt>
                <c:pt idx="1223">
                  <c:v>0.77036806137328</c:v>
                </c:pt>
                <c:pt idx="1224">
                  <c:v>0.772158492260154</c:v>
                </c:pt>
                <c:pt idx="1225">
                  <c:v>0.775969427091821</c:v>
                </c:pt>
                <c:pt idx="1226">
                  <c:v>0.779746918334619</c:v>
                </c:pt>
                <c:pt idx="1227">
                  <c:v>0.78200913195504</c:v>
                </c:pt>
                <c:pt idx="1228">
                  <c:v>0.785758195430261</c:v>
                </c:pt>
                <c:pt idx="1229">
                  <c:v>0.789051181712598</c:v>
                </c:pt>
                <c:pt idx="1230">
                  <c:v>0.792173393153445</c:v>
                </c:pt>
                <c:pt idx="1231">
                  <c:v>0.795748280302922</c:v>
                </c:pt>
                <c:pt idx="1232">
                  <c:v>0.797743785531382</c:v>
                </c:pt>
                <c:pt idx="1233">
                  <c:v>0.800961416581821</c:v>
                </c:pt>
                <c:pt idx="1234">
                  <c:v>0.804026784898015</c:v>
                </c:pt>
                <c:pt idx="1235">
                  <c:v>0.806971694597913</c:v>
                </c:pt>
                <c:pt idx="1236">
                  <c:v>0.810349470607722</c:v>
                </c:pt>
                <c:pt idx="1237">
                  <c:v>0.812937607638353</c:v>
                </c:pt>
                <c:pt idx="1238">
                  <c:v>0.815792358101356</c:v>
                </c:pt>
                <c:pt idx="1239">
                  <c:v>0.818483489407514</c:v>
                </c:pt>
                <c:pt idx="1240">
                  <c:v>0.821018785275598</c:v>
                </c:pt>
                <c:pt idx="1241">
                  <c:v>0.823266324626971</c:v>
                </c:pt>
                <c:pt idx="1242">
                  <c:v>0.826421767722254</c:v>
                </c:pt>
                <c:pt idx="1243">
                  <c:v>0.82919127516811</c:v>
                </c:pt>
                <c:pt idx="1244">
                  <c:v>0.832470474824162</c:v>
                </c:pt>
                <c:pt idx="1245">
                  <c:v>0.835276140667282</c:v>
                </c:pt>
                <c:pt idx="1246">
                  <c:v>0.837839191246137</c:v>
                </c:pt>
                <c:pt idx="1247">
                  <c:v>0.841340509418396</c:v>
                </c:pt>
                <c:pt idx="1248">
                  <c:v>0.844568823606217</c:v>
                </c:pt>
                <c:pt idx="1249">
                  <c:v>0.847189373558476</c:v>
                </c:pt>
                <c:pt idx="1250">
                  <c:v>0.848808771365374</c:v>
                </c:pt>
                <c:pt idx="1251">
                  <c:v>0.852389117880981</c:v>
                </c:pt>
                <c:pt idx="1252">
                  <c:v>0.853494389750373</c:v>
                </c:pt>
                <c:pt idx="1253">
                  <c:v>0.856999845572465</c:v>
                </c:pt>
                <c:pt idx="1254">
                  <c:v>0.860187502899133</c:v>
                </c:pt>
                <c:pt idx="1255">
                  <c:v>0.863995764192138</c:v>
                </c:pt>
                <c:pt idx="1256">
                  <c:v>0.867545771475176</c:v>
                </c:pt>
                <c:pt idx="1257">
                  <c:v>0.871603112914905</c:v>
                </c:pt>
                <c:pt idx="1258">
                  <c:v>0.876092920550154</c:v>
                </c:pt>
                <c:pt idx="1259">
                  <c:v>0.880022881732223</c:v>
                </c:pt>
                <c:pt idx="1260">
                  <c:v>0.883974796118394</c:v>
                </c:pt>
                <c:pt idx="1261">
                  <c:v>0.888554710830119</c:v>
                </c:pt>
                <c:pt idx="1262">
                  <c:v>0.890641554368718</c:v>
                </c:pt>
                <c:pt idx="1263">
                  <c:v>0.893993523001474</c:v>
                </c:pt>
                <c:pt idx="1264">
                  <c:v>0.897374964775617</c:v>
                </c:pt>
                <c:pt idx="1265">
                  <c:v>0.900306473514654</c:v>
                </c:pt>
                <c:pt idx="1266">
                  <c:v>0.902659760499462</c:v>
                </c:pt>
                <c:pt idx="1267">
                  <c:v>0.905553667902725</c:v>
                </c:pt>
                <c:pt idx="1268">
                  <c:v>0.906760028139887</c:v>
                </c:pt>
                <c:pt idx="1269">
                  <c:v>0.908848256830556</c:v>
                </c:pt>
                <c:pt idx="1270">
                  <c:v>0.909273668168249</c:v>
                </c:pt>
                <c:pt idx="1271">
                  <c:v>0.909364362688682</c:v>
                </c:pt>
                <c:pt idx="1272">
                  <c:v>0.909624279297988</c:v>
                </c:pt>
                <c:pt idx="1273">
                  <c:v>0.909442068267685</c:v>
                </c:pt>
                <c:pt idx="1274">
                  <c:v>0.908687070470736</c:v>
                </c:pt>
                <c:pt idx="1275">
                  <c:v>0.908135254867363</c:v>
                </c:pt>
                <c:pt idx="1276">
                  <c:v>0.907242302995844</c:v>
                </c:pt>
                <c:pt idx="1277">
                  <c:v>0.906386589635842</c:v>
                </c:pt>
                <c:pt idx="1278">
                  <c:v>0.905886347029183</c:v>
                </c:pt>
                <c:pt idx="1279">
                  <c:v>0.905165190407273</c:v>
                </c:pt>
                <c:pt idx="1280">
                  <c:v>0.904340066267559</c:v>
                </c:pt>
                <c:pt idx="1281">
                  <c:v>0.903398707480129</c:v>
                </c:pt>
                <c:pt idx="1282">
                  <c:v>0.902556301417557</c:v>
                </c:pt>
                <c:pt idx="1283">
                  <c:v>0.901550379306027</c:v>
                </c:pt>
                <c:pt idx="1284">
                  <c:v>0.901128184816903</c:v>
                </c:pt>
                <c:pt idx="1285">
                  <c:v>0.900369603902798</c:v>
                </c:pt>
                <c:pt idx="1286">
                  <c:v>0.900180333746863</c:v>
                </c:pt>
                <c:pt idx="1287">
                  <c:v>0.899508082010178</c:v>
                </c:pt>
                <c:pt idx="1288">
                  <c:v>0.896924679789564</c:v>
                </c:pt>
                <c:pt idx="1289">
                  <c:v>0.896656935171001</c:v>
                </c:pt>
                <c:pt idx="1290">
                  <c:v>0.894872184699519</c:v>
                </c:pt>
                <c:pt idx="1291">
                  <c:v>0.892994166629467</c:v>
                </c:pt>
                <c:pt idx="1292">
                  <c:v>0.891544506893528</c:v>
                </c:pt>
                <c:pt idx="1293">
                  <c:v>0.889626194054236</c:v>
                </c:pt>
                <c:pt idx="1294">
                  <c:v>0.887736107763756</c:v>
                </c:pt>
                <c:pt idx="1295">
                  <c:v>0.886246787733096</c:v>
                </c:pt>
                <c:pt idx="1296">
                  <c:v>0.884706507515356</c:v>
                </c:pt>
                <c:pt idx="1297">
                  <c:v>0.882087913422143</c:v>
                </c:pt>
                <c:pt idx="1298">
                  <c:v>0.88094698150889</c:v>
                </c:pt>
                <c:pt idx="1299">
                  <c:v>0.879431545901662</c:v>
                </c:pt>
                <c:pt idx="1300">
                  <c:v>0.877299735723679</c:v>
                </c:pt>
                <c:pt idx="1301">
                  <c:v>0.875058471854599</c:v>
                </c:pt>
                <c:pt idx="1302">
                  <c:v>0.871659690314151</c:v>
                </c:pt>
                <c:pt idx="1303">
                  <c:v>0.869777633795288</c:v>
                </c:pt>
                <c:pt idx="1304">
                  <c:v>0.86751943931342</c:v>
                </c:pt>
                <c:pt idx="1305">
                  <c:v>0.865714765476878</c:v>
                </c:pt>
                <c:pt idx="1306">
                  <c:v>0.863441938735917</c:v>
                </c:pt>
                <c:pt idx="1307">
                  <c:v>0.861920267917555</c:v>
                </c:pt>
                <c:pt idx="1308">
                  <c:v>0.860503168026122</c:v>
                </c:pt>
                <c:pt idx="1309">
                  <c:v>0.85931380078784</c:v>
                </c:pt>
                <c:pt idx="1310">
                  <c:v>0.858035418902824</c:v>
                </c:pt>
                <c:pt idx="1311">
                  <c:v>0.855787533925772</c:v>
                </c:pt>
                <c:pt idx="1312">
                  <c:v>0.855045111781895</c:v>
                </c:pt>
                <c:pt idx="1313">
                  <c:v>0.852775517820463</c:v>
                </c:pt>
                <c:pt idx="1314">
                  <c:v>0.851744385305417</c:v>
                </c:pt>
                <c:pt idx="1315">
                  <c:v>0.850944735415594</c:v>
                </c:pt>
                <c:pt idx="1316">
                  <c:v>0.848307846580556</c:v>
                </c:pt>
                <c:pt idx="1317">
                  <c:v>0.847178970004993</c:v>
                </c:pt>
                <c:pt idx="1318">
                  <c:v>0.846277402573916</c:v>
                </c:pt>
                <c:pt idx="1319">
                  <c:v>0.844852357587306</c:v>
                </c:pt>
                <c:pt idx="1320">
                  <c:v>0.843615986480363</c:v>
                </c:pt>
                <c:pt idx="1321">
                  <c:v>0.842797341455455</c:v>
                </c:pt>
                <c:pt idx="1322">
                  <c:v>0.842027997230739</c:v>
                </c:pt>
                <c:pt idx="1323">
                  <c:v>0.84138661682192</c:v>
                </c:pt>
                <c:pt idx="1324">
                  <c:v>0.840498988608684</c:v>
                </c:pt>
                <c:pt idx="1325">
                  <c:v>0.839303821276064</c:v>
                </c:pt>
                <c:pt idx="1326">
                  <c:v>0.838272390332456</c:v>
                </c:pt>
                <c:pt idx="1327">
                  <c:v>0.837373370039204</c:v>
                </c:pt>
                <c:pt idx="1328">
                  <c:v>0.836346595519258</c:v>
                </c:pt>
                <c:pt idx="1329">
                  <c:v>0.835367216917855</c:v>
                </c:pt>
                <c:pt idx="1330">
                  <c:v>0.835271183379252</c:v>
                </c:pt>
                <c:pt idx="1331">
                  <c:v>0.835295055335129</c:v>
                </c:pt>
                <c:pt idx="1332">
                  <c:v>0.835349185137746</c:v>
                </c:pt>
                <c:pt idx="1333">
                  <c:v>0.835035844294424</c:v>
                </c:pt>
                <c:pt idx="1334">
                  <c:v>0.835415259001621</c:v>
                </c:pt>
                <c:pt idx="1335">
                  <c:v>0.833481635326648</c:v>
                </c:pt>
                <c:pt idx="1336">
                  <c:v>0.833866742912733</c:v>
                </c:pt>
                <c:pt idx="1337">
                  <c:v>0.834170899019254</c:v>
                </c:pt>
                <c:pt idx="1338">
                  <c:v>0.834051349722694</c:v>
                </c:pt>
                <c:pt idx="1339">
                  <c:v>0.83252980765076</c:v>
                </c:pt>
                <c:pt idx="1340">
                  <c:v>0.833756306517843</c:v>
                </c:pt>
                <c:pt idx="1341">
                  <c:v>0.83134054860525</c:v>
                </c:pt>
                <c:pt idx="1342">
                  <c:v>0.831667313332826</c:v>
                </c:pt>
                <c:pt idx="1343">
                  <c:v>0.830978869595045</c:v>
                </c:pt>
                <c:pt idx="1344">
                  <c:v>0.829577652574171</c:v>
                </c:pt>
                <c:pt idx="1345">
                  <c:v>0.830043215360244</c:v>
                </c:pt>
                <c:pt idx="1346">
                  <c:v>0.828971821889497</c:v>
                </c:pt>
                <c:pt idx="1347">
                  <c:v>0.828972348300619</c:v>
                </c:pt>
                <c:pt idx="1348">
                  <c:v>0.828365689714884</c:v>
                </c:pt>
                <c:pt idx="1349">
                  <c:v>0.829083900988979</c:v>
                </c:pt>
                <c:pt idx="1350">
                  <c:v>0.828915494540916</c:v>
                </c:pt>
                <c:pt idx="1351">
                  <c:v>0.828318546859956</c:v>
                </c:pt>
                <c:pt idx="1352">
                  <c:v>0.828240778518714</c:v>
                </c:pt>
                <c:pt idx="1353">
                  <c:v>0.827632500340515</c:v>
                </c:pt>
                <c:pt idx="1354">
                  <c:v>0.827422015460205</c:v>
                </c:pt>
                <c:pt idx="1355">
                  <c:v>0.82722464118666</c:v>
                </c:pt>
                <c:pt idx="1356">
                  <c:v>0.827111968130949</c:v>
                </c:pt>
                <c:pt idx="1357">
                  <c:v>0.827261530270167</c:v>
                </c:pt>
                <c:pt idx="1358">
                  <c:v>0.827229445402873</c:v>
                </c:pt>
                <c:pt idx="1359">
                  <c:v>0.828105648093862</c:v>
                </c:pt>
                <c:pt idx="1360">
                  <c:v>0.828714778599037</c:v>
                </c:pt>
                <c:pt idx="1361">
                  <c:v>0.827997381343161</c:v>
                </c:pt>
                <c:pt idx="1362">
                  <c:v>0.82733671168845</c:v>
                </c:pt>
                <c:pt idx="1363">
                  <c:v>0.827295060894621</c:v>
                </c:pt>
                <c:pt idx="1364">
                  <c:v>0.826901839260834</c:v>
                </c:pt>
                <c:pt idx="1365">
                  <c:v>0.826539392589063</c:v>
                </c:pt>
                <c:pt idx="1366">
                  <c:v>0.826690427625738</c:v>
                </c:pt>
                <c:pt idx="1367">
                  <c:v>0.826490300420826</c:v>
                </c:pt>
                <c:pt idx="1368">
                  <c:v>0.827052515091678</c:v>
                </c:pt>
                <c:pt idx="1369">
                  <c:v>0.826589836365526</c:v>
                </c:pt>
                <c:pt idx="1370">
                  <c:v>0.826449820542154</c:v>
                </c:pt>
                <c:pt idx="1371">
                  <c:v>0.826538577037697</c:v>
                </c:pt>
                <c:pt idx="1372">
                  <c:v>0.826382937713005</c:v>
                </c:pt>
                <c:pt idx="1373">
                  <c:v>0.826368511102777</c:v>
                </c:pt>
                <c:pt idx="1374">
                  <c:v>0.827085554756989</c:v>
                </c:pt>
                <c:pt idx="1375">
                  <c:v>0.826848862285669</c:v>
                </c:pt>
                <c:pt idx="1376">
                  <c:v>0.82600397154333</c:v>
                </c:pt>
                <c:pt idx="1377">
                  <c:v>0.825482449351177</c:v>
                </c:pt>
                <c:pt idx="1378">
                  <c:v>0.82595769599758</c:v>
                </c:pt>
                <c:pt idx="1379">
                  <c:v>0.8260393727212</c:v>
                </c:pt>
                <c:pt idx="1380">
                  <c:v>0.826747403170746</c:v>
                </c:pt>
                <c:pt idx="1381">
                  <c:v>0.827701694159061</c:v>
                </c:pt>
                <c:pt idx="1382">
                  <c:v>0.828906371839593</c:v>
                </c:pt>
                <c:pt idx="1383">
                  <c:v>0.830501826775757</c:v>
                </c:pt>
                <c:pt idx="1384">
                  <c:v>0.831296061347524</c:v>
                </c:pt>
                <c:pt idx="1385">
                  <c:v>0.832705103760072</c:v>
                </c:pt>
                <c:pt idx="1386">
                  <c:v>0.834049052368306</c:v>
                </c:pt>
                <c:pt idx="1387">
                  <c:v>0.835301030930231</c:v>
                </c:pt>
                <c:pt idx="1388">
                  <c:v>0.836901558154505</c:v>
                </c:pt>
                <c:pt idx="1389">
                  <c:v>0.83723530777585</c:v>
                </c:pt>
                <c:pt idx="1390">
                  <c:v>0.838464767513621</c:v>
                </c:pt>
                <c:pt idx="1391">
                  <c:v>0.8387801023265</c:v>
                </c:pt>
                <c:pt idx="1392">
                  <c:v>0.839726515815798</c:v>
                </c:pt>
                <c:pt idx="1393">
                  <c:v>0.838893866104966</c:v>
                </c:pt>
                <c:pt idx="1394">
                  <c:v>0.839795770177992</c:v>
                </c:pt>
                <c:pt idx="1395">
                  <c:v>0.839463753815453</c:v>
                </c:pt>
                <c:pt idx="1396">
                  <c:v>0.840066662759597</c:v>
                </c:pt>
                <c:pt idx="1397">
                  <c:v>0.840722596671635</c:v>
                </c:pt>
                <c:pt idx="1398">
                  <c:v>0.840935338725777</c:v>
                </c:pt>
                <c:pt idx="1399">
                  <c:v>0.841297736757193</c:v>
                </c:pt>
                <c:pt idx="1400">
                  <c:v>0.841847742457113</c:v>
                </c:pt>
                <c:pt idx="1401">
                  <c:v>0.842975956412849</c:v>
                </c:pt>
                <c:pt idx="1402">
                  <c:v>0.843920087217239</c:v>
                </c:pt>
                <c:pt idx="1403">
                  <c:v>0.844864754425731</c:v>
                </c:pt>
                <c:pt idx="1404">
                  <c:v>0.845878910994872</c:v>
                </c:pt>
                <c:pt idx="1405">
                  <c:v>0.846682385890011</c:v>
                </c:pt>
                <c:pt idx="1406">
                  <c:v>0.848181746259009</c:v>
                </c:pt>
                <c:pt idx="1407">
                  <c:v>0.849431254003383</c:v>
                </c:pt>
                <c:pt idx="1408">
                  <c:v>0.85133648312079</c:v>
                </c:pt>
                <c:pt idx="1409">
                  <c:v>0.853482209665978</c:v>
                </c:pt>
                <c:pt idx="1410">
                  <c:v>0.855879106308895</c:v>
                </c:pt>
                <c:pt idx="1411">
                  <c:v>0.858500113865381</c:v>
                </c:pt>
                <c:pt idx="1412">
                  <c:v>0.859983669941928</c:v>
                </c:pt>
                <c:pt idx="1413">
                  <c:v>0.862516250376141</c:v>
                </c:pt>
                <c:pt idx="1414">
                  <c:v>0.864656141815172</c:v>
                </c:pt>
                <c:pt idx="1415">
                  <c:v>0.866867753880712</c:v>
                </c:pt>
                <c:pt idx="1416">
                  <c:v>0.869713697076141</c:v>
                </c:pt>
                <c:pt idx="1417">
                  <c:v>0.872314016667545</c:v>
                </c:pt>
                <c:pt idx="1418">
                  <c:v>0.874897878765848</c:v>
                </c:pt>
                <c:pt idx="1419">
                  <c:v>0.878187392588811</c:v>
                </c:pt>
                <c:pt idx="1420">
                  <c:v>0.881512205319823</c:v>
                </c:pt>
                <c:pt idx="1421">
                  <c:v>0.885085547309816</c:v>
                </c:pt>
                <c:pt idx="1422">
                  <c:v>0.889185047049878</c:v>
                </c:pt>
                <c:pt idx="1423">
                  <c:v>0.893181631370629</c:v>
                </c:pt>
                <c:pt idx="1424">
                  <c:v>0.897207422975063</c:v>
                </c:pt>
                <c:pt idx="1425">
                  <c:v>0.902066803171414</c:v>
                </c:pt>
                <c:pt idx="1426">
                  <c:v>0.906627258213781</c:v>
                </c:pt>
                <c:pt idx="1427">
                  <c:v>0.911499531806062</c:v>
                </c:pt>
                <c:pt idx="1428">
                  <c:v>0.916229180396153</c:v>
                </c:pt>
                <c:pt idx="1429">
                  <c:v>0.92081817899119</c:v>
                </c:pt>
                <c:pt idx="1430">
                  <c:v>0.926239366352139</c:v>
                </c:pt>
                <c:pt idx="1431">
                  <c:v>0.931759037199517</c:v>
                </c:pt>
                <c:pt idx="1432">
                  <c:v>0.937996007635164</c:v>
                </c:pt>
                <c:pt idx="1433">
                  <c:v>0.944707068029066</c:v>
                </c:pt>
                <c:pt idx="1434">
                  <c:v>0.951362090223189</c:v>
                </c:pt>
                <c:pt idx="1435">
                  <c:v>0.958886786538221</c:v>
                </c:pt>
                <c:pt idx="1436">
                  <c:v>0.965412658746254</c:v>
                </c:pt>
                <c:pt idx="1437">
                  <c:v>0.971965116621967</c:v>
                </c:pt>
                <c:pt idx="1438">
                  <c:v>0.97909926711519</c:v>
                </c:pt>
                <c:pt idx="1439">
                  <c:v>0.986337288762219</c:v>
                </c:pt>
                <c:pt idx="1440">
                  <c:v>0.992441117209001</c:v>
                </c:pt>
                <c:pt idx="1441">
                  <c:v>0.999204620419971</c:v>
                </c:pt>
                <c:pt idx="1442">
                  <c:v>1.0036711418458</c:v>
                </c:pt>
                <c:pt idx="1443">
                  <c:v>1.00799381387294</c:v>
                </c:pt>
                <c:pt idx="1444">
                  <c:v>1.01198144807257</c:v>
                </c:pt>
                <c:pt idx="1445">
                  <c:v>1.01409039817376</c:v>
                </c:pt>
                <c:pt idx="1446">
                  <c:v>1.01654006788069</c:v>
                </c:pt>
                <c:pt idx="1447">
                  <c:v>1.0183167542011</c:v>
                </c:pt>
                <c:pt idx="1448">
                  <c:v>1.01984343993378</c:v>
                </c:pt>
                <c:pt idx="1449">
                  <c:v>1.02048858176427</c:v>
                </c:pt>
                <c:pt idx="1450">
                  <c:v>1.02185216815057</c:v>
                </c:pt>
                <c:pt idx="1451">
                  <c:v>1.02326799837143</c:v>
                </c:pt>
                <c:pt idx="1452">
                  <c:v>1.02415426229213</c:v>
                </c:pt>
                <c:pt idx="1453">
                  <c:v>1.02490811859774</c:v>
                </c:pt>
                <c:pt idx="1454">
                  <c:v>1.02585803288564</c:v>
                </c:pt>
                <c:pt idx="1455">
                  <c:v>1.02714121163207</c:v>
                </c:pt>
                <c:pt idx="1456">
                  <c:v>1.02859996124221</c:v>
                </c:pt>
                <c:pt idx="1457">
                  <c:v>1.02985066141022</c:v>
                </c:pt>
                <c:pt idx="1458">
                  <c:v>1.03101947778394</c:v>
                </c:pt>
                <c:pt idx="1459">
                  <c:v>1.03202067159967</c:v>
                </c:pt>
                <c:pt idx="1460">
                  <c:v>1.03328999914372</c:v>
                </c:pt>
                <c:pt idx="1461">
                  <c:v>1.03461290771742</c:v>
                </c:pt>
                <c:pt idx="1462">
                  <c:v>1.03516859031748</c:v>
                </c:pt>
                <c:pt idx="1463">
                  <c:v>1.03464526253323</c:v>
                </c:pt>
                <c:pt idx="1464">
                  <c:v>1.03426501246208</c:v>
                </c:pt>
                <c:pt idx="1465">
                  <c:v>1.03418802666698</c:v>
                </c:pt>
                <c:pt idx="1466">
                  <c:v>1.03441679392129</c:v>
                </c:pt>
                <c:pt idx="1467">
                  <c:v>1.03486314502392</c:v>
                </c:pt>
                <c:pt idx="1468">
                  <c:v>1.03537535207616</c:v>
                </c:pt>
                <c:pt idx="1469">
                  <c:v>1.03661245872507</c:v>
                </c:pt>
                <c:pt idx="1470">
                  <c:v>1.0379727006321</c:v>
                </c:pt>
                <c:pt idx="1471">
                  <c:v>1.03947533261872</c:v>
                </c:pt>
                <c:pt idx="1472">
                  <c:v>1.0412323247798</c:v>
                </c:pt>
                <c:pt idx="1473">
                  <c:v>1.04295860704827</c:v>
                </c:pt>
                <c:pt idx="1474">
                  <c:v>1.04463260808053</c:v>
                </c:pt>
                <c:pt idx="1475">
                  <c:v>1.04701089338829</c:v>
                </c:pt>
                <c:pt idx="1476">
                  <c:v>1.04943642989947</c:v>
                </c:pt>
                <c:pt idx="1477">
                  <c:v>1.05117591184771</c:v>
                </c:pt>
                <c:pt idx="1478">
                  <c:v>1.05219818029742</c:v>
                </c:pt>
                <c:pt idx="1479">
                  <c:v>1.05329829054781</c:v>
                </c:pt>
                <c:pt idx="1480">
                  <c:v>1.05430446111978</c:v>
                </c:pt>
                <c:pt idx="1481">
                  <c:v>1.05587614219239</c:v>
                </c:pt>
                <c:pt idx="1482">
                  <c:v>1.05754977480231</c:v>
                </c:pt>
                <c:pt idx="1483">
                  <c:v>1.05937751304105</c:v>
                </c:pt>
                <c:pt idx="1484">
                  <c:v>1.0613641741736</c:v>
                </c:pt>
                <c:pt idx="1485">
                  <c:v>1.06300077219046</c:v>
                </c:pt>
                <c:pt idx="1486">
                  <c:v>1.0648296458001</c:v>
                </c:pt>
                <c:pt idx="1487">
                  <c:v>1.06682103318383</c:v>
                </c:pt>
                <c:pt idx="1488">
                  <c:v>1.06830787987605</c:v>
                </c:pt>
                <c:pt idx="1489">
                  <c:v>1.06975331740435</c:v>
                </c:pt>
                <c:pt idx="1490">
                  <c:v>1.07095955276396</c:v>
                </c:pt>
                <c:pt idx="1491">
                  <c:v>1.07245461698151</c:v>
                </c:pt>
                <c:pt idx="1492">
                  <c:v>1.07316832829332</c:v>
                </c:pt>
                <c:pt idx="1493">
                  <c:v>1.07411145149174</c:v>
                </c:pt>
                <c:pt idx="1494">
                  <c:v>1.07365481786914</c:v>
                </c:pt>
                <c:pt idx="1495">
                  <c:v>1.07376028950574</c:v>
                </c:pt>
                <c:pt idx="1496">
                  <c:v>1.07372226382906</c:v>
                </c:pt>
                <c:pt idx="1497">
                  <c:v>1.07401807403504</c:v>
                </c:pt>
                <c:pt idx="1498">
                  <c:v>1.0745249711298</c:v>
                </c:pt>
                <c:pt idx="1499">
                  <c:v>1.07531845927364</c:v>
                </c:pt>
                <c:pt idx="1500">
                  <c:v>1.0753787099555</c:v>
                </c:pt>
                <c:pt idx="1501">
                  <c:v>1.07577894169936</c:v>
                </c:pt>
                <c:pt idx="1502">
                  <c:v>1.07623699644485</c:v>
                </c:pt>
                <c:pt idx="1503">
                  <c:v>1.0758889760944</c:v>
                </c:pt>
                <c:pt idx="1504">
                  <c:v>1.07598411158842</c:v>
                </c:pt>
                <c:pt idx="1505">
                  <c:v>1.07699986481487</c:v>
                </c:pt>
                <c:pt idx="1506">
                  <c:v>1.07735673675239</c:v>
                </c:pt>
                <c:pt idx="1507">
                  <c:v>1.07775028017983</c:v>
                </c:pt>
                <c:pt idx="1508">
                  <c:v>1.07825336948554</c:v>
                </c:pt>
                <c:pt idx="1509">
                  <c:v>1.079167484249</c:v>
                </c:pt>
                <c:pt idx="1510">
                  <c:v>1.08036641658856</c:v>
                </c:pt>
                <c:pt idx="1511">
                  <c:v>1.08206348057212</c:v>
                </c:pt>
                <c:pt idx="1512">
                  <c:v>1.08425070402478</c:v>
                </c:pt>
                <c:pt idx="1513">
                  <c:v>1.08586397850361</c:v>
                </c:pt>
                <c:pt idx="1514">
                  <c:v>1.08793072047185</c:v>
                </c:pt>
                <c:pt idx="1515">
                  <c:v>1.090386269846</c:v>
                </c:pt>
                <c:pt idx="1516">
                  <c:v>1.09295848413698</c:v>
                </c:pt>
                <c:pt idx="1517">
                  <c:v>1.0962361173826</c:v>
                </c:pt>
                <c:pt idx="1518">
                  <c:v>1.10024948372726</c:v>
                </c:pt>
                <c:pt idx="1519">
                  <c:v>1.10428771648068</c:v>
                </c:pt>
                <c:pt idx="1520">
                  <c:v>1.10891007918515</c:v>
                </c:pt>
                <c:pt idx="1521">
                  <c:v>1.11381926132918</c:v>
                </c:pt>
                <c:pt idx="1522">
                  <c:v>1.11862798055567</c:v>
                </c:pt>
                <c:pt idx="1523">
                  <c:v>1.12403812807963</c:v>
                </c:pt>
                <c:pt idx="1524">
                  <c:v>1.12973002484537</c:v>
                </c:pt>
                <c:pt idx="1525">
                  <c:v>1.13554589495654</c:v>
                </c:pt>
                <c:pt idx="1526">
                  <c:v>1.14275225246595</c:v>
                </c:pt>
                <c:pt idx="1527">
                  <c:v>1.14975643566342</c:v>
                </c:pt>
                <c:pt idx="1528">
                  <c:v>1.15699743411126</c:v>
                </c:pt>
                <c:pt idx="1529">
                  <c:v>1.16407284952481</c:v>
                </c:pt>
                <c:pt idx="1530">
                  <c:v>1.17048820116647</c:v>
                </c:pt>
                <c:pt idx="1531">
                  <c:v>1.17716594537715</c:v>
                </c:pt>
                <c:pt idx="1532">
                  <c:v>1.18466833562871</c:v>
                </c:pt>
                <c:pt idx="1533">
                  <c:v>1.19323738118618</c:v>
                </c:pt>
                <c:pt idx="1534">
                  <c:v>1.20260975354234</c:v>
                </c:pt>
                <c:pt idx="1535">
                  <c:v>1.21160040646842</c:v>
                </c:pt>
                <c:pt idx="1536">
                  <c:v>1.21988106097342</c:v>
                </c:pt>
                <c:pt idx="1537">
                  <c:v>1.22673551329591</c:v>
                </c:pt>
                <c:pt idx="1538">
                  <c:v>1.23801432463227</c:v>
                </c:pt>
                <c:pt idx="1539">
                  <c:v>1.24681854268712</c:v>
                </c:pt>
                <c:pt idx="1540">
                  <c:v>1.25400030136054</c:v>
                </c:pt>
                <c:pt idx="1541">
                  <c:v>1.26074829190332</c:v>
                </c:pt>
                <c:pt idx="1542">
                  <c:v>1.26606547736872</c:v>
                </c:pt>
                <c:pt idx="1543">
                  <c:v>1.27366224793606</c:v>
                </c:pt>
                <c:pt idx="1544">
                  <c:v>1.2810297103232</c:v>
                </c:pt>
                <c:pt idx="1545">
                  <c:v>1.28525456980338</c:v>
                </c:pt>
                <c:pt idx="1546">
                  <c:v>1.28795769106327</c:v>
                </c:pt>
                <c:pt idx="1547">
                  <c:v>1.29322132298825</c:v>
                </c:pt>
                <c:pt idx="1548">
                  <c:v>1.29513467891147</c:v>
                </c:pt>
                <c:pt idx="1549">
                  <c:v>1.29813953344477</c:v>
                </c:pt>
                <c:pt idx="1550">
                  <c:v>1.30211121556654</c:v>
                </c:pt>
                <c:pt idx="1551">
                  <c:v>1.3058102506562</c:v>
                </c:pt>
                <c:pt idx="1552">
                  <c:v>1.31042766163231</c:v>
                </c:pt>
                <c:pt idx="1553">
                  <c:v>1.31416857006337</c:v>
                </c:pt>
                <c:pt idx="1554">
                  <c:v>1.31685004469355</c:v>
                </c:pt>
                <c:pt idx="1555">
                  <c:v>1.31730093980248</c:v>
                </c:pt>
                <c:pt idx="1556">
                  <c:v>1.31749954586001</c:v>
                </c:pt>
                <c:pt idx="1557">
                  <c:v>1.31808032957712</c:v>
                </c:pt>
                <c:pt idx="1558">
                  <c:v>1.31897759044111</c:v>
                </c:pt>
                <c:pt idx="1559">
                  <c:v>1.31940984205612</c:v>
                </c:pt>
                <c:pt idx="1560">
                  <c:v>1.32026503160744</c:v>
                </c:pt>
                <c:pt idx="1561">
                  <c:v>1.32057119699893</c:v>
                </c:pt>
                <c:pt idx="1562">
                  <c:v>1.32412601034772</c:v>
                </c:pt>
                <c:pt idx="1563">
                  <c:v>1.32563060783545</c:v>
                </c:pt>
                <c:pt idx="1564">
                  <c:v>1.32669700123678</c:v>
                </c:pt>
                <c:pt idx="1565">
                  <c:v>1.32777076208752</c:v>
                </c:pt>
                <c:pt idx="1566">
                  <c:v>1.32960074939522</c:v>
                </c:pt>
                <c:pt idx="1567">
                  <c:v>1.33093751225786</c:v>
                </c:pt>
                <c:pt idx="1568">
                  <c:v>1.33106677139076</c:v>
                </c:pt>
                <c:pt idx="1569">
                  <c:v>1.33038323949124</c:v>
                </c:pt>
                <c:pt idx="1570">
                  <c:v>1.32975048449097</c:v>
                </c:pt>
                <c:pt idx="1571">
                  <c:v>1.3296152473584</c:v>
                </c:pt>
                <c:pt idx="1572">
                  <c:v>1.32935841786773</c:v>
                </c:pt>
                <c:pt idx="1573">
                  <c:v>1.33354116799268</c:v>
                </c:pt>
                <c:pt idx="1574">
                  <c:v>1.33339784554435</c:v>
                </c:pt>
                <c:pt idx="1575">
                  <c:v>1.33360823840672</c:v>
                </c:pt>
                <c:pt idx="1576">
                  <c:v>1.33310490882837</c:v>
                </c:pt>
                <c:pt idx="1577">
                  <c:v>1.33332676329707</c:v>
                </c:pt>
                <c:pt idx="1578">
                  <c:v>1.33377391959579</c:v>
                </c:pt>
                <c:pt idx="1579">
                  <c:v>1.33423783950904</c:v>
                </c:pt>
                <c:pt idx="1580">
                  <c:v>1.33488123949249</c:v>
                </c:pt>
                <c:pt idx="1581">
                  <c:v>1.33431246697726</c:v>
                </c:pt>
                <c:pt idx="1582">
                  <c:v>1.33302185430866</c:v>
                </c:pt>
                <c:pt idx="1583">
                  <c:v>1.33334004782342</c:v>
                </c:pt>
                <c:pt idx="1584">
                  <c:v>1.33580848756051</c:v>
                </c:pt>
                <c:pt idx="1585">
                  <c:v>1.33596228599345</c:v>
                </c:pt>
                <c:pt idx="1586">
                  <c:v>1.33715055405155</c:v>
                </c:pt>
                <c:pt idx="1587">
                  <c:v>1.33821521564555</c:v>
                </c:pt>
                <c:pt idx="1588">
                  <c:v>1.3431202856966</c:v>
                </c:pt>
                <c:pt idx="1589">
                  <c:v>1.34393421881832</c:v>
                </c:pt>
                <c:pt idx="1590">
                  <c:v>1.34298838505615</c:v>
                </c:pt>
                <c:pt idx="1591">
                  <c:v>1.34311245233753</c:v>
                </c:pt>
                <c:pt idx="1592">
                  <c:v>1.34509938355728</c:v>
                </c:pt>
                <c:pt idx="1593">
                  <c:v>1.34838275719662</c:v>
                </c:pt>
                <c:pt idx="1594">
                  <c:v>1.34899948442257</c:v>
                </c:pt>
                <c:pt idx="1595">
                  <c:v>1.35193620773356</c:v>
                </c:pt>
                <c:pt idx="1596">
                  <c:v>1.35283693626916</c:v>
                </c:pt>
                <c:pt idx="1597">
                  <c:v>1.35292868636951</c:v>
                </c:pt>
                <c:pt idx="1598">
                  <c:v>1.35181054720388</c:v>
                </c:pt>
                <c:pt idx="1599">
                  <c:v>1.35143937378498</c:v>
                </c:pt>
                <c:pt idx="1600">
                  <c:v>1.34978436443118</c:v>
                </c:pt>
                <c:pt idx="1601">
                  <c:v>1.34857504820515</c:v>
                </c:pt>
                <c:pt idx="1602">
                  <c:v>1.34637557618407</c:v>
                </c:pt>
                <c:pt idx="1603">
                  <c:v>1.34462010866495</c:v>
                </c:pt>
                <c:pt idx="1604">
                  <c:v>1.34347975259568</c:v>
                </c:pt>
                <c:pt idx="1605">
                  <c:v>1.34336051417692</c:v>
                </c:pt>
                <c:pt idx="1606">
                  <c:v>1.34299178068609</c:v>
                </c:pt>
                <c:pt idx="1607">
                  <c:v>1.34226972777062</c:v>
                </c:pt>
                <c:pt idx="1608">
                  <c:v>1.3417918944046</c:v>
                </c:pt>
                <c:pt idx="1609">
                  <c:v>1.34187569773039</c:v>
                </c:pt>
                <c:pt idx="1610">
                  <c:v>1.34260378492051</c:v>
                </c:pt>
                <c:pt idx="1611">
                  <c:v>1.34999809029171</c:v>
                </c:pt>
                <c:pt idx="1612">
                  <c:v>1.35236323923726</c:v>
                </c:pt>
                <c:pt idx="1613">
                  <c:v>1.35612323481451</c:v>
                </c:pt>
                <c:pt idx="1614">
                  <c:v>1.35859312451455</c:v>
                </c:pt>
                <c:pt idx="1615">
                  <c:v>1.35910309455307</c:v>
                </c:pt>
                <c:pt idx="1616">
                  <c:v>1.36145815517133</c:v>
                </c:pt>
                <c:pt idx="1617">
                  <c:v>1.36426771009767</c:v>
                </c:pt>
                <c:pt idx="1618">
                  <c:v>1.36612513766714</c:v>
                </c:pt>
                <c:pt idx="1619">
                  <c:v>1.36821494655171</c:v>
                </c:pt>
                <c:pt idx="1620">
                  <c:v>1.37249098365659</c:v>
                </c:pt>
                <c:pt idx="1621">
                  <c:v>1.37327934651501</c:v>
                </c:pt>
                <c:pt idx="1622">
                  <c:v>1.37463446000175</c:v>
                </c:pt>
                <c:pt idx="1623">
                  <c:v>1.37782596397942</c:v>
                </c:pt>
                <c:pt idx="1624">
                  <c:v>1.38372990338424</c:v>
                </c:pt>
                <c:pt idx="1625">
                  <c:v>1.38801150790205</c:v>
                </c:pt>
                <c:pt idx="1626">
                  <c:v>1.39077345787201</c:v>
                </c:pt>
                <c:pt idx="1627">
                  <c:v>1.392817943878</c:v>
                </c:pt>
                <c:pt idx="1628">
                  <c:v>1.39674064172438</c:v>
                </c:pt>
                <c:pt idx="1629">
                  <c:v>1.40062248306506</c:v>
                </c:pt>
                <c:pt idx="1630">
                  <c:v>1.40555397207694</c:v>
                </c:pt>
                <c:pt idx="1631">
                  <c:v>1.41255244289732</c:v>
                </c:pt>
                <c:pt idx="1632">
                  <c:v>1.41902931208604</c:v>
                </c:pt>
                <c:pt idx="1633">
                  <c:v>1.423666268459149</c:v>
                </c:pt>
                <c:pt idx="1634">
                  <c:v>1.43270453140572</c:v>
                </c:pt>
                <c:pt idx="1635">
                  <c:v>1.43828118444481</c:v>
                </c:pt>
                <c:pt idx="1636">
                  <c:v>1.44449809617044</c:v>
                </c:pt>
                <c:pt idx="1637">
                  <c:v>1.44929448287833</c:v>
                </c:pt>
                <c:pt idx="1638">
                  <c:v>1.45482285412603</c:v>
                </c:pt>
                <c:pt idx="1639">
                  <c:v>1.45856308314104</c:v>
                </c:pt>
                <c:pt idx="1640">
                  <c:v>1.46191254555865</c:v>
                </c:pt>
                <c:pt idx="1641">
                  <c:v>1.46759094619085</c:v>
                </c:pt>
                <c:pt idx="1642">
                  <c:v>1.47255048538048</c:v>
                </c:pt>
                <c:pt idx="1643">
                  <c:v>1.47897748711283</c:v>
                </c:pt>
                <c:pt idx="1644">
                  <c:v>1.48270407852394</c:v>
                </c:pt>
                <c:pt idx="1645">
                  <c:v>1.49304583664168</c:v>
                </c:pt>
                <c:pt idx="1646">
                  <c:v>1.49643217168949</c:v>
                </c:pt>
                <c:pt idx="1647">
                  <c:v>1.49876839127146</c:v>
                </c:pt>
                <c:pt idx="1648">
                  <c:v>1.50147630567291</c:v>
                </c:pt>
                <c:pt idx="1649">
                  <c:v>1.50300337202518</c:v>
                </c:pt>
                <c:pt idx="1650">
                  <c:v>1.504704942223</c:v>
                </c:pt>
                <c:pt idx="1651">
                  <c:v>1.50734136477186</c:v>
                </c:pt>
                <c:pt idx="1652">
                  <c:v>1.51039971453565</c:v>
                </c:pt>
                <c:pt idx="1653">
                  <c:v>1.5161682256989</c:v>
                </c:pt>
                <c:pt idx="1654">
                  <c:v>1.52046327888509</c:v>
                </c:pt>
                <c:pt idx="1655">
                  <c:v>1.52244894406079</c:v>
                </c:pt>
                <c:pt idx="1656">
                  <c:v>1.52496085105932</c:v>
                </c:pt>
                <c:pt idx="1657">
                  <c:v>1.52812583120097</c:v>
                </c:pt>
                <c:pt idx="1658">
                  <c:v>1.53553501056954</c:v>
                </c:pt>
                <c:pt idx="1659">
                  <c:v>1.53843427666136</c:v>
                </c:pt>
                <c:pt idx="1660">
                  <c:v>1.54528382948842</c:v>
                </c:pt>
                <c:pt idx="1661">
                  <c:v>1.55065079568334</c:v>
                </c:pt>
                <c:pt idx="1662">
                  <c:v>1.55522526929479</c:v>
                </c:pt>
                <c:pt idx="1663">
                  <c:v>1.56140207060189</c:v>
                </c:pt>
                <c:pt idx="1664">
                  <c:v>1.56714810528862</c:v>
                </c:pt>
                <c:pt idx="1665">
                  <c:v>1.57428363458287</c:v>
                </c:pt>
                <c:pt idx="1666">
                  <c:v>1.57856078753554</c:v>
                </c:pt>
                <c:pt idx="1667">
                  <c:v>1.5838993349619</c:v>
                </c:pt>
                <c:pt idx="1668">
                  <c:v>1.59019712539404</c:v>
                </c:pt>
                <c:pt idx="1669">
                  <c:v>1.59412509547954</c:v>
                </c:pt>
                <c:pt idx="1670">
                  <c:v>1.59799522350887</c:v>
                </c:pt>
                <c:pt idx="1671">
                  <c:v>1.60443403634133</c:v>
                </c:pt>
                <c:pt idx="1672">
                  <c:v>1.60966642958161</c:v>
                </c:pt>
                <c:pt idx="1673">
                  <c:v>1.61305448956919</c:v>
                </c:pt>
                <c:pt idx="1674">
                  <c:v>1.62338999866725</c:v>
                </c:pt>
                <c:pt idx="1675">
                  <c:v>1.62381286146002</c:v>
                </c:pt>
                <c:pt idx="1676">
                  <c:v>1.62409773120432</c:v>
                </c:pt>
                <c:pt idx="1677">
                  <c:v>1.62335478279664</c:v>
                </c:pt>
                <c:pt idx="1678">
                  <c:v>1.62785699032592</c:v>
                </c:pt>
                <c:pt idx="1679">
                  <c:v>1.62813831216905</c:v>
                </c:pt>
                <c:pt idx="1680">
                  <c:v>1.62942417344315</c:v>
                </c:pt>
                <c:pt idx="1681">
                  <c:v>1.63049744094355</c:v>
                </c:pt>
                <c:pt idx="1682">
                  <c:v>1.63282831837588</c:v>
                </c:pt>
                <c:pt idx="1683">
                  <c:v>1.63747975328588</c:v>
                </c:pt>
                <c:pt idx="1684">
                  <c:v>1.64119572796261</c:v>
                </c:pt>
                <c:pt idx="1685">
                  <c:v>1.6468050301405</c:v>
                </c:pt>
                <c:pt idx="1686">
                  <c:v>1.6566183055339</c:v>
                </c:pt>
                <c:pt idx="1687">
                  <c:v>1.66436899730518</c:v>
                </c:pt>
                <c:pt idx="1688">
                  <c:v>1.67566779169399</c:v>
                </c:pt>
                <c:pt idx="1689">
                  <c:v>1.68403433401809</c:v>
                </c:pt>
                <c:pt idx="1690">
                  <c:v>1.68700131516985</c:v>
                </c:pt>
                <c:pt idx="1691">
                  <c:v>1.69113277064271</c:v>
                </c:pt>
                <c:pt idx="1692">
                  <c:v>1.69346676065193</c:v>
                </c:pt>
                <c:pt idx="1693">
                  <c:v>1.69787349090225</c:v>
                </c:pt>
                <c:pt idx="1694">
                  <c:v>1.7001050703963</c:v>
                </c:pt>
                <c:pt idx="1695">
                  <c:v>1.70031252315484</c:v>
                </c:pt>
                <c:pt idx="1696">
                  <c:v>1.70822451444953</c:v>
                </c:pt>
                <c:pt idx="1697">
                  <c:v>1.7049903630853</c:v>
                </c:pt>
                <c:pt idx="1698">
                  <c:v>1.70180756697046</c:v>
                </c:pt>
                <c:pt idx="1699">
                  <c:v>1.70617983168662</c:v>
                </c:pt>
                <c:pt idx="1700">
                  <c:v>1.70544937860726</c:v>
                </c:pt>
                <c:pt idx="1701">
                  <c:v>1.70453162007087</c:v>
                </c:pt>
                <c:pt idx="1702">
                  <c:v>1.70464673766674</c:v>
                </c:pt>
                <c:pt idx="1703">
                  <c:v>1.70665746792975</c:v>
                </c:pt>
                <c:pt idx="1704">
                  <c:v>1.71115456509745</c:v>
                </c:pt>
                <c:pt idx="1705">
                  <c:v>1.71475081998752</c:v>
                </c:pt>
                <c:pt idx="1706">
                  <c:v>1.7224714588385</c:v>
                </c:pt>
                <c:pt idx="1707">
                  <c:v>1.72456109956915</c:v>
                </c:pt>
                <c:pt idx="1708">
                  <c:v>1.7268947640959</c:v>
                </c:pt>
                <c:pt idx="1709">
                  <c:v>1.73399124215984</c:v>
                </c:pt>
                <c:pt idx="1710">
                  <c:v>1.75564747680216</c:v>
                </c:pt>
                <c:pt idx="1711">
                  <c:v>1.76284592500155</c:v>
                </c:pt>
                <c:pt idx="1712">
                  <c:v>1.76558489809844</c:v>
                </c:pt>
                <c:pt idx="1713">
                  <c:v>1.76651273054402</c:v>
                </c:pt>
                <c:pt idx="1714">
                  <c:v>1.76869538665275</c:v>
                </c:pt>
                <c:pt idx="1715">
                  <c:v>1.77244607528721</c:v>
                </c:pt>
                <c:pt idx="1716">
                  <c:v>1.78158312723951</c:v>
                </c:pt>
                <c:pt idx="1717">
                  <c:v>1.78079369747961</c:v>
                </c:pt>
                <c:pt idx="1718">
                  <c:v>1.78046352674208</c:v>
                </c:pt>
                <c:pt idx="1719">
                  <c:v>1.78349222766812</c:v>
                </c:pt>
                <c:pt idx="1720">
                  <c:v>1.78899087307838</c:v>
                </c:pt>
                <c:pt idx="1721">
                  <c:v>1.78560844690101</c:v>
                </c:pt>
                <c:pt idx="1722">
                  <c:v>1.7928941227254</c:v>
                </c:pt>
                <c:pt idx="1723">
                  <c:v>1.79442228808349</c:v>
                </c:pt>
                <c:pt idx="1724">
                  <c:v>1.79053144800008</c:v>
                </c:pt>
                <c:pt idx="1725">
                  <c:v>1.78467050707134</c:v>
                </c:pt>
                <c:pt idx="1726">
                  <c:v>1.78299514108507</c:v>
                </c:pt>
                <c:pt idx="1727">
                  <c:v>1.78962510340685</c:v>
                </c:pt>
                <c:pt idx="1728">
                  <c:v>1.78708551281881</c:v>
                </c:pt>
                <c:pt idx="1729">
                  <c:v>1.79295215026999</c:v>
                </c:pt>
                <c:pt idx="1730">
                  <c:v>1.80245556225911</c:v>
                </c:pt>
                <c:pt idx="1731">
                  <c:v>1.80001174211515</c:v>
                </c:pt>
                <c:pt idx="1732">
                  <c:v>1.80086747754663</c:v>
                </c:pt>
                <c:pt idx="1733">
                  <c:v>1.79494544765079</c:v>
                </c:pt>
                <c:pt idx="1734">
                  <c:v>1.78681571163061</c:v>
                </c:pt>
                <c:pt idx="1735">
                  <c:v>1.78169839903071</c:v>
                </c:pt>
                <c:pt idx="1736">
                  <c:v>1.78358481458004</c:v>
                </c:pt>
                <c:pt idx="1737">
                  <c:v>1.7794155389721</c:v>
                </c:pt>
                <c:pt idx="1738">
                  <c:v>1.7708282470592</c:v>
                </c:pt>
                <c:pt idx="1739">
                  <c:v>1.765538468231</c:v>
                </c:pt>
                <c:pt idx="1740">
                  <c:v>1.75950567603826</c:v>
                </c:pt>
                <c:pt idx="1741">
                  <c:v>1.75592225284382</c:v>
                </c:pt>
                <c:pt idx="1742">
                  <c:v>1.75229412563313</c:v>
                </c:pt>
                <c:pt idx="1743">
                  <c:v>1.75684852072342</c:v>
                </c:pt>
                <c:pt idx="1744">
                  <c:v>1.75384592151854</c:v>
                </c:pt>
                <c:pt idx="1745">
                  <c:v>1.75014448441051</c:v>
                </c:pt>
                <c:pt idx="1746">
                  <c:v>1.74429484838186</c:v>
                </c:pt>
                <c:pt idx="1747">
                  <c:v>1.74661380569474</c:v>
                </c:pt>
                <c:pt idx="1748">
                  <c:v>1.74197841111841</c:v>
                </c:pt>
                <c:pt idx="1749">
                  <c:v>1.741935149481</c:v>
                </c:pt>
                <c:pt idx="1750">
                  <c:v>1.74076935708444</c:v>
                </c:pt>
                <c:pt idx="1751">
                  <c:v>1.74391843800816</c:v>
                </c:pt>
                <c:pt idx="1752">
                  <c:v>1.74216240056214</c:v>
                </c:pt>
                <c:pt idx="1753">
                  <c:v>1.74039061047515</c:v>
                </c:pt>
                <c:pt idx="1754">
                  <c:v>1.73865067308554</c:v>
                </c:pt>
                <c:pt idx="1755">
                  <c:v>1.73681604693539</c:v>
                </c:pt>
                <c:pt idx="1756">
                  <c:v>1.73897480870551</c:v>
                </c:pt>
                <c:pt idx="1757">
                  <c:v>1.74828285197421</c:v>
                </c:pt>
                <c:pt idx="1758">
                  <c:v>1.7529367487153</c:v>
                </c:pt>
                <c:pt idx="1759">
                  <c:v>1.75367066197517</c:v>
                </c:pt>
                <c:pt idx="1760">
                  <c:v>1.75905666381322</c:v>
                </c:pt>
                <c:pt idx="1761">
                  <c:v>1.77009675259086</c:v>
                </c:pt>
                <c:pt idx="1762">
                  <c:v>1.768765775447</c:v>
                </c:pt>
                <c:pt idx="1763">
                  <c:v>1.76646714850825</c:v>
                </c:pt>
                <c:pt idx="1764">
                  <c:v>1.76860478601474</c:v>
                </c:pt>
                <c:pt idx="1765">
                  <c:v>1.77077829907411</c:v>
                </c:pt>
                <c:pt idx="1766">
                  <c:v>1.77008582723924</c:v>
                </c:pt>
                <c:pt idx="1767">
                  <c:v>1.77364192700014</c:v>
                </c:pt>
                <c:pt idx="1768">
                  <c:v>1.77797510325528</c:v>
                </c:pt>
                <c:pt idx="1769">
                  <c:v>1.7816762660977</c:v>
                </c:pt>
                <c:pt idx="1770">
                  <c:v>1.79207699816607</c:v>
                </c:pt>
                <c:pt idx="1771">
                  <c:v>1.80408864705984</c:v>
                </c:pt>
                <c:pt idx="1772">
                  <c:v>1.80518888138786</c:v>
                </c:pt>
                <c:pt idx="1773">
                  <c:v>1.80443091717649</c:v>
                </c:pt>
                <c:pt idx="1774">
                  <c:v>1.80680253868178</c:v>
                </c:pt>
                <c:pt idx="1775">
                  <c:v>1.80592030764793</c:v>
                </c:pt>
                <c:pt idx="1776">
                  <c:v>1.80147890665296</c:v>
                </c:pt>
                <c:pt idx="1777">
                  <c:v>1.80575187864436</c:v>
                </c:pt>
                <c:pt idx="1778">
                  <c:v>1.80339007565677</c:v>
                </c:pt>
                <c:pt idx="1779">
                  <c:v>1.80336238597987</c:v>
                </c:pt>
                <c:pt idx="1780">
                  <c:v>1.80107799142791</c:v>
                </c:pt>
                <c:pt idx="1781">
                  <c:v>1.81663850144632</c:v>
                </c:pt>
                <c:pt idx="1782">
                  <c:v>1.82093905350914</c:v>
                </c:pt>
                <c:pt idx="1783">
                  <c:v>1.81833919458587</c:v>
                </c:pt>
                <c:pt idx="1784">
                  <c:v>1.82068377615701</c:v>
                </c:pt>
                <c:pt idx="1785">
                  <c:v>1.823069217477659</c:v>
                </c:pt>
                <c:pt idx="1786">
                  <c:v>1.82994388658049</c:v>
                </c:pt>
                <c:pt idx="1787">
                  <c:v>1.84801730005766</c:v>
                </c:pt>
                <c:pt idx="1788">
                  <c:v>1.84685447941177</c:v>
                </c:pt>
                <c:pt idx="1789">
                  <c:v>1.84166757258356</c:v>
                </c:pt>
                <c:pt idx="1790">
                  <c:v>1.83786137068212</c:v>
                </c:pt>
                <c:pt idx="1791">
                  <c:v>1.84261965766903</c:v>
                </c:pt>
                <c:pt idx="1792">
                  <c:v>1.83852311794275</c:v>
                </c:pt>
                <c:pt idx="1793">
                  <c:v>1.83777593378893</c:v>
                </c:pt>
                <c:pt idx="1794">
                  <c:v>1.86040583578887</c:v>
                </c:pt>
                <c:pt idx="1795">
                  <c:v>1.86112262881461</c:v>
                </c:pt>
                <c:pt idx="1796">
                  <c:v>1.85691916868889</c:v>
                </c:pt>
                <c:pt idx="1797">
                  <c:v>1.84290871994133</c:v>
                </c:pt>
                <c:pt idx="1798">
                  <c:v>1.84125782461001</c:v>
                </c:pt>
                <c:pt idx="1799">
                  <c:v>1.83173416505379</c:v>
                </c:pt>
                <c:pt idx="1800">
                  <c:v>1.81931859585508</c:v>
                </c:pt>
                <c:pt idx="1801">
                  <c:v>1.80679643381706</c:v>
                </c:pt>
                <c:pt idx="1802">
                  <c:v>1.79880784950971</c:v>
                </c:pt>
                <c:pt idx="1803">
                  <c:v>1.7895544349368</c:v>
                </c:pt>
                <c:pt idx="1804">
                  <c:v>1.78587491527088</c:v>
                </c:pt>
                <c:pt idx="1805">
                  <c:v>1.78149475773239</c:v>
                </c:pt>
                <c:pt idx="1806">
                  <c:v>1.77434893152851</c:v>
                </c:pt>
                <c:pt idx="1807">
                  <c:v>1.7706087504761</c:v>
                </c:pt>
                <c:pt idx="1808">
                  <c:v>1.76798894496587</c:v>
                </c:pt>
                <c:pt idx="1809">
                  <c:v>1.76460567179938</c:v>
                </c:pt>
                <c:pt idx="1810">
                  <c:v>1.76264351948611</c:v>
                </c:pt>
                <c:pt idx="1811">
                  <c:v>1.76172287653105</c:v>
                </c:pt>
                <c:pt idx="1812">
                  <c:v>1.75671079009688</c:v>
                </c:pt>
                <c:pt idx="1813">
                  <c:v>1.75145084179395</c:v>
                </c:pt>
                <c:pt idx="1814">
                  <c:v>1.75183962650881</c:v>
                </c:pt>
                <c:pt idx="1815">
                  <c:v>1.75422975150584</c:v>
                </c:pt>
                <c:pt idx="1816">
                  <c:v>1.75465558734063</c:v>
                </c:pt>
                <c:pt idx="1817">
                  <c:v>1.75079992321111</c:v>
                </c:pt>
                <c:pt idx="1818">
                  <c:v>1.75917767767451</c:v>
                </c:pt>
                <c:pt idx="1819">
                  <c:v>1.7616217221616</c:v>
                </c:pt>
                <c:pt idx="1820">
                  <c:v>1.76300473688922</c:v>
                </c:pt>
                <c:pt idx="1821">
                  <c:v>1.76182094792784</c:v>
                </c:pt>
                <c:pt idx="1822">
                  <c:v>1.75872460299508</c:v>
                </c:pt>
                <c:pt idx="1823">
                  <c:v>1.76163902206092</c:v>
                </c:pt>
                <c:pt idx="1824">
                  <c:v>1.76565510076501</c:v>
                </c:pt>
                <c:pt idx="1825">
                  <c:v>1.7698271791017</c:v>
                </c:pt>
                <c:pt idx="1826">
                  <c:v>1.77045818515672</c:v>
                </c:pt>
                <c:pt idx="1827">
                  <c:v>1.7741501422302</c:v>
                </c:pt>
                <c:pt idx="1828">
                  <c:v>1.77439679583453</c:v>
                </c:pt>
                <c:pt idx="1829">
                  <c:v>1.78240658610643</c:v>
                </c:pt>
                <c:pt idx="1830">
                  <c:v>1.7788980166595</c:v>
                </c:pt>
                <c:pt idx="1831">
                  <c:v>1.77273840194187</c:v>
                </c:pt>
                <c:pt idx="1832">
                  <c:v>1.76353096890173</c:v>
                </c:pt>
                <c:pt idx="1833">
                  <c:v>1.75459834064196</c:v>
                </c:pt>
                <c:pt idx="1834">
                  <c:v>1.74329784187931</c:v>
                </c:pt>
                <c:pt idx="1835">
                  <c:v>1.73332968764221</c:v>
                </c:pt>
                <c:pt idx="1836">
                  <c:v>1.73037008630595</c:v>
                </c:pt>
                <c:pt idx="1837">
                  <c:v>1.72495845740761</c:v>
                </c:pt>
                <c:pt idx="1838">
                  <c:v>1.71705094424139</c:v>
                </c:pt>
                <c:pt idx="1839">
                  <c:v>1.7110574243572</c:v>
                </c:pt>
                <c:pt idx="1840">
                  <c:v>1.70458628102144</c:v>
                </c:pt>
                <c:pt idx="1841">
                  <c:v>1.70300516607406</c:v>
                </c:pt>
                <c:pt idx="1842">
                  <c:v>1.69877673161754</c:v>
                </c:pt>
                <c:pt idx="1843">
                  <c:v>1.69344187046622</c:v>
                </c:pt>
                <c:pt idx="1844">
                  <c:v>1.68838657217026</c:v>
                </c:pt>
                <c:pt idx="1845">
                  <c:v>1.68636024363148</c:v>
                </c:pt>
                <c:pt idx="1846">
                  <c:v>1.68499652184528</c:v>
                </c:pt>
                <c:pt idx="1847">
                  <c:v>1.68351901694903</c:v>
                </c:pt>
                <c:pt idx="1848">
                  <c:v>1.68082016187914</c:v>
                </c:pt>
                <c:pt idx="1849">
                  <c:v>1.67868474401924</c:v>
                </c:pt>
                <c:pt idx="1850">
                  <c:v>1.68097672198659</c:v>
                </c:pt>
                <c:pt idx="1851">
                  <c:v>1.69170454186374</c:v>
                </c:pt>
                <c:pt idx="1852">
                  <c:v>1.69091691058063</c:v>
                </c:pt>
                <c:pt idx="1853">
                  <c:v>1.6871045516338</c:v>
                </c:pt>
                <c:pt idx="1854">
                  <c:v>1.69200468035941</c:v>
                </c:pt>
                <c:pt idx="1855">
                  <c:v>1.69176483716258</c:v>
                </c:pt>
                <c:pt idx="1856">
                  <c:v>1.69173453334824</c:v>
                </c:pt>
                <c:pt idx="1857">
                  <c:v>1.69178826308812</c:v>
                </c:pt>
                <c:pt idx="1858">
                  <c:v>1.69567746803999</c:v>
                </c:pt>
                <c:pt idx="1859">
                  <c:v>1.70510750440758</c:v>
                </c:pt>
                <c:pt idx="1860">
                  <c:v>1.70552933710105</c:v>
                </c:pt>
                <c:pt idx="1861">
                  <c:v>1.71079670978476</c:v>
                </c:pt>
                <c:pt idx="1862">
                  <c:v>1.71023252498739</c:v>
                </c:pt>
                <c:pt idx="1863">
                  <c:v>1.70743272847578</c:v>
                </c:pt>
                <c:pt idx="1864">
                  <c:v>1.70595090349374</c:v>
                </c:pt>
                <c:pt idx="1865">
                  <c:v>1.71466917616398</c:v>
                </c:pt>
                <c:pt idx="1866">
                  <c:v>1.71779814161916</c:v>
                </c:pt>
                <c:pt idx="1867">
                  <c:v>1.71888161122212</c:v>
                </c:pt>
                <c:pt idx="1868">
                  <c:v>1.72134069272948</c:v>
                </c:pt>
                <c:pt idx="1869">
                  <c:v>1.72323643430607</c:v>
                </c:pt>
                <c:pt idx="1870">
                  <c:v>1.72688628789746</c:v>
                </c:pt>
                <c:pt idx="1871">
                  <c:v>1.72982726123796</c:v>
                </c:pt>
                <c:pt idx="1872">
                  <c:v>1.7343957397888</c:v>
                </c:pt>
                <c:pt idx="1873">
                  <c:v>1.74189818717402</c:v>
                </c:pt>
                <c:pt idx="1874">
                  <c:v>1.75010240550384</c:v>
                </c:pt>
                <c:pt idx="1875">
                  <c:v>1.75297032539617</c:v>
                </c:pt>
                <c:pt idx="1876">
                  <c:v>1.76572613005136</c:v>
                </c:pt>
                <c:pt idx="1877">
                  <c:v>1.7703908669149</c:v>
                </c:pt>
                <c:pt idx="1878">
                  <c:v>1.77220174001581</c:v>
                </c:pt>
                <c:pt idx="1879">
                  <c:v>1.77880650275103</c:v>
                </c:pt>
                <c:pt idx="1880">
                  <c:v>1.78541103314201</c:v>
                </c:pt>
                <c:pt idx="1881">
                  <c:v>1.79414756998234</c:v>
                </c:pt>
                <c:pt idx="1882">
                  <c:v>1.79850127407427</c:v>
                </c:pt>
                <c:pt idx="1883">
                  <c:v>1.80627115004987</c:v>
                </c:pt>
                <c:pt idx="1884">
                  <c:v>1.81233084523795</c:v>
                </c:pt>
                <c:pt idx="1885">
                  <c:v>1.82429219143118</c:v>
                </c:pt>
                <c:pt idx="1886">
                  <c:v>1.83818434202884</c:v>
                </c:pt>
                <c:pt idx="1887">
                  <c:v>1.84512829083333</c:v>
                </c:pt>
                <c:pt idx="1888">
                  <c:v>1.85391400245921</c:v>
                </c:pt>
                <c:pt idx="1889">
                  <c:v>1.86008441902709</c:v>
                </c:pt>
                <c:pt idx="1890">
                  <c:v>1.87064165946186</c:v>
                </c:pt>
                <c:pt idx="1891">
                  <c:v>1.88070309184154</c:v>
                </c:pt>
                <c:pt idx="1892">
                  <c:v>1.88680215343634</c:v>
                </c:pt>
                <c:pt idx="1893">
                  <c:v>1.89540270919817</c:v>
                </c:pt>
                <c:pt idx="1894">
                  <c:v>1.90255233938819</c:v>
                </c:pt>
                <c:pt idx="1895">
                  <c:v>1.91010359303857</c:v>
                </c:pt>
                <c:pt idx="1896">
                  <c:v>1.91581411832403</c:v>
                </c:pt>
                <c:pt idx="1897">
                  <c:v>1.91547812887969</c:v>
                </c:pt>
                <c:pt idx="1898">
                  <c:v>1.92097695968102</c:v>
                </c:pt>
                <c:pt idx="1899">
                  <c:v>1.93242512824089</c:v>
                </c:pt>
                <c:pt idx="1900">
                  <c:v>1.93497541679198</c:v>
                </c:pt>
                <c:pt idx="1901">
                  <c:v>1.93398526220562</c:v>
                </c:pt>
                <c:pt idx="1902">
                  <c:v>1.94694827870835</c:v>
                </c:pt>
                <c:pt idx="1903">
                  <c:v>1.94908818103563</c:v>
                </c:pt>
                <c:pt idx="1904">
                  <c:v>1.9521807820828</c:v>
                </c:pt>
                <c:pt idx="1905">
                  <c:v>1.95449801149245</c:v>
                </c:pt>
                <c:pt idx="1906">
                  <c:v>1.957744055605989</c:v>
                </c:pt>
                <c:pt idx="1907">
                  <c:v>1.96961659926447</c:v>
                </c:pt>
                <c:pt idx="1908">
                  <c:v>1.98170777818401</c:v>
                </c:pt>
                <c:pt idx="1909">
                  <c:v>1.9952737407235</c:v>
                </c:pt>
                <c:pt idx="1910">
                  <c:v>2.0128830219165</c:v>
                </c:pt>
                <c:pt idx="1911">
                  <c:v>2.021418030854798</c:v>
                </c:pt>
                <c:pt idx="1912">
                  <c:v>2.03512874453471</c:v>
                </c:pt>
                <c:pt idx="1913">
                  <c:v>2.04912176432091</c:v>
                </c:pt>
                <c:pt idx="1914">
                  <c:v>2.06917946039973</c:v>
                </c:pt>
                <c:pt idx="1915">
                  <c:v>2.080745531883819</c:v>
                </c:pt>
                <c:pt idx="1916">
                  <c:v>2.09112682091547</c:v>
                </c:pt>
                <c:pt idx="1917">
                  <c:v>2.10343287237362</c:v>
                </c:pt>
                <c:pt idx="1918">
                  <c:v>2.12248848044221</c:v>
                </c:pt>
                <c:pt idx="1919">
                  <c:v>2.14294091354681</c:v>
                </c:pt>
                <c:pt idx="1920">
                  <c:v>2.16807490863151</c:v>
                </c:pt>
                <c:pt idx="1921">
                  <c:v>2.1859388508431</c:v>
                </c:pt>
                <c:pt idx="1922">
                  <c:v>2.20734478194138</c:v>
                </c:pt>
                <c:pt idx="1923">
                  <c:v>2.23611301397599</c:v>
                </c:pt>
                <c:pt idx="1924">
                  <c:v>2.25527470291517</c:v>
                </c:pt>
                <c:pt idx="1925">
                  <c:v>2.27544056845434</c:v>
                </c:pt>
                <c:pt idx="1926">
                  <c:v>2.28578047772491</c:v>
                </c:pt>
                <c:pt idx="1927">
                  <c:v>2.29574216502679</c:v>
                </c:pt>
                <c:pt idx="1928">
                  <c:v>2.318038463683016</c:v>
                </c:pt>
                <c:pt idx="1929">
                  <c:v>2.33027067016239</c:v>
                </c:pt>
                <c:pt idx="1930">
                  <c:v>2.33610496071789</c:v>
                </c:pt>
                <c:pt idx="1931">
                  <c:v>2.34534836127994</c:v>
                </c:pt>
                <c:pt idx="1932">
                  <c:v>2.34677350132713</c:v>
                </c:pt>
                <c:pt idx="1933">
                  <c:v>2.34905644403565</c:v>
                </c:pt>
                <c:pt idx="1934">
                  <c:v>2.352515325423397</c:v>
                </c:pt>
                <c:pt idx="1935">
                  <c:v>2.378646509333293</c:v>
                </c:pt>
                <c:pt idx="1936">
                  <c:v>2.39966626619098</c:v>
                </c:pt>
                <c:pt idx="1937">
                  <c:v>2.40582718021111</c:v>
                </c:pt>
                <c:pt idx="1938">
                  <c:v>2.42059834899982</c:v>
                </c:pt>
                <c:pt idx="1939">
                  <c:v>2.44846279975647</c:v>
                </c:pt>
                <c:pt idx="1940">
                  <c:v>2.45502283887776</c:v>
                </c:pt>
                <c:pt idx="1941">
                  <c:v>2.45963355731109</c:v>
                </c:pt>
                <c:pt idx="1942">
                  <c:v>2.47154636796424</c:v>
                </c:pt>
                <c:pt idx="1943">
                  <c:v>2.49165774809221</c:v>
                </c:pt>
                <c:pt idx="1944">
                  <c:v>2.51137517429011</c:v>
                </c:pt>
                <c:pt idx="1945">
                  <c:v>2.51973926603359</c:v>
                </c:pt>
                <c:pt idx="1946">
                  <c:v>2.53578584445615</c:v>
                </c:pt>
                <c:pt idx="1947">
                  <c:v>2.54543107167047</c:v>
                </c:pt>
                <c:pt idx="1948">
                  <c:v>2.55635874231375</c:v>
                </c:pt>
                <c:pt idx="1949">
                  <c:v>2.58031675499573</c:v>
                </c:pt>
                <c:pt idx="1950">
                  <c:v>2.632478831135163</c:v>
                </c:pt>
                <c:pt idx="1951">
                  <c:v>2.658049494412499</c:v>
                </c:pt>
                <c:pt idx="1952">
                  <c:v>2.667765760777</c:v>
                </c:pt>
                <c:pt idx="1953">
                  <c:v>2.70740145191265</c:v>
                </c:pt>
                <c:pt idx="1954">
                  <c:v>2.73776529410964</c:v>
                </c:pt>
                <c:pt idx="1955">
                  <c:v>2.74929198342855</c:v>
                </c:pt>
                <c:pt idx="1956">
                  <c:v>2.79449124754809</c:v>
                </c:pt>
                <c:pt idx="1957">
                  <c:v>2.84119901210096</c:v>
                </c:pt>
                <c:pt idx="1958">
                  <c:v>2.83703966458339</c:v>
                </c:pt>
                <c:pt idx="1959">
                  <c:v>2.818825381454723</c:v>
                </c:pt>
                <c:pt idx="1960">
                  <c:v>2.80198391443753</c:v>
                </c:pt>
                <c:pt idx="1961">
                  <c:v>2.78735023039538</c:v>
                </c:pt>
                <c:pt idx="1962">
                  <c:v>2.77576774091462</c:v>
                </c:pt>
                <c:pt idx="1963">
                  <c:v>2.75492070548706</c:v>
                </c:pt>
                <c:pt idx="1964">
                  <c:v>2.75216384976919</c:v>
                </c:pt>
                <c:pt idx="1965">
                  <c:v>2.74020791955613</c:v>
                </c:pt>
                <c:pt idx="1966">
                  <c:v>2.72666928517076</c:v>
                </c:pt>
                <c:pt idx="1967">
                  <c:v>2.712843606508056</c:v>
                </c:pt>
                <c:pt idx="1968">
                  <c:v>2.70041091696467</c:v>
                </c:pt>
                <c:pt idx="1969">
                  <c:v>2.70147911328719</c:v>
                </c:pt>
                <c:pt idx="1970">
                  <c:v>2.70139352826818</c:v>
                </c:pt>
                <c:pt idx="1971">
                  <c:v>2.71343661657803</c:v>
                </c:pt>
                <c:pt idx="1972">
                  <c:v>2.72257443762375</c:v>
                </c:pt>
                <c:pt idx="1973">
                  <c:v>2.7148644820193</c:v>
                </c:pt>
                <c:pt idx="1974">
                  <c:v>2.71591341606209</c:v>
                </c:pt>
                <c:pt idx="1975">
                  <c:v>2.706646636202179</c:v>
                </c:pt>
                <c:pt idx="1976">
                  <c:v>2.72584579287227</c:v>
                </c:pt>
                <c:pt idx="1977">
                  <c:v>2.73895927161115</c:v>
                </c:pt>
                <c:pt idx="1978">
                  <c:v>2.73656468376834</c:v>
                </c:pt>
                <c:pt idx="1979">
                  <c:v>2.71898192293146</c:v>
                </c:pt>
                <c:pt idx="1980">
                  <c:v>2.70113572203338</c:v>
                </c:pt>
                <c:pt idx="1981">
                  <c:v>2.70751946905136</c:v>
                </c:pt>
                <c:pt idx="1982">
                  <c:v>2.69622108237601</c:v>
                </c:pt>
                <c:pt idx="1983">
                  <c:v>2.68493147881299</c:v>
                </c:pt>
                <c:pt idx="1984">
                  <c:v>2.68529862992835</c:v>
                </c:pt>
                <c:pt idx="1985">
                  <c:v>2.71112381024424</c:v>
                </c:pt>
                <c:pt idx="1986">
                  <c:v>2.71059331136082</c:v>
                </c:pt>
                <c:pt idx="1987">
                  <c:v>2.70982955217641</c:v>
                </c:pt>
                <c:pt idx="1988">
                  <c:v>2.70919595697723</c:v>
                </c:pt>
                <c:pt idx="1989">
                  <c:v>2.70527694840655</c:v>
                </c:pt>
                <c:pt idx="1990">
                  <c:v>2.6997021956629</c:v>
                </c:pt>
                <c:pt idx="1991">
                  <c:v>2.71309691500446</c:v>
                </c:pt>
                <c:pt idx="1992">
                  <c:v>2.72057902626299</c:v>
                </c:pt>
                <c:pt idx="1993">
                  <c:v>2.71244470233872</c:v>
                </c:pt>
                <c:pt idx="1994">
                  <c:v>2.71689058385285</c:v>
                </c:pt>
                <c:pt idx="1995">
                  <c:v>2.72510170272577</c:v>
                </c:pt>
                <c:pt idx="1996">
                  <c:v>2.7217282113321</c:v>
                </c:pt>
                <c:pt idx="1997">
                  <c:v>2.70580586444077</c:v>
                </c:pt>
                <c:pt idx="1998">
                  <c:v>2.69144779179201</c:v>
                </c:pt>
                <c:pt idx="1999">
                  <c:v>2.67537590715619</c:v>
                </c:pt>
                <c:pt idx="2000">
                  <c:v>2.67480117068883</c:v>
                </c:pt>
                <c:pt idx="2001">
                  <c:v>2.68719190017445</c:v>
                </c:pt>
                <c:pt idx="2002">
                  <c:v>2.68054198865614</c:v>
                </c:pt>
                <c:pt idx="2003">
                  <c:v>2.66200638944295</c:v>
                </c:pt>
                <c:pt idx="2004">
                  <c:v>2.65658027786415</c:v>
                </c:pt>
                <c:pt idx="2005">
                  <c:v>2.64831512637154</c:v>
                </c:pt>
                <c:pt idx="2006">
                  <c:v>2.64356246722939</c:v>
                </c:pt>
                <c:pt idx="2007">
                  <c:v>2.63606493688777</c:v>
                </c:pt>
                <c:pt idx="2008">
                  <c:v>2.63794983075622</c:v>
                </c:pt>
                <c:pt idx="2009">
                  <c:v>2.61799371001346</c:v>
                </c:pt>
                <c:pt idx="2010">
                  <c:v>2.59469350076983</c:v>
                </c:pt>
                <c:pt idx="2011">
                  <c:v>2.57407187332896</c:v>
                </c:pt>
                <c:pt idx="2012">
                  <c:v>2.555569499448723</c:v>
                </c:pt>
                <c:pt idx="2013">
                  <c:v>2.54296881017131</c:v>
                </c:pt>
                <c:pt idx="2014">
                  <c:v>2.52724040564992</c:v>
                </c:pt>
                <c:pt idx="2015">
                  <c:v>2.53713084112532</c:v>
                </c:pt>
                <c:pt idx="2016">
                  <c:v>2.52961668222706</c:v>
                </c:pt>
                <c:pt idx="2017">
                  <c:v>2.52030684449233</c:v>
                </c:pt>
                <c:pt idx="2018">
                  <c:v>2.51939558916027</c:v>
                </c:pt>
                <c:pt idx="2019">
                  <c:v>2.50963851063817</c:v>
                </c:pt>
                <c:pt idx="2020">
                  <c:v>2.50680317760014</c:v>
                </c:pt>
                <c:pt idx="2021">
                  <c:v>2.4987863048653</c:v>
                </c:pt>
                <c:pt idx="2022">
                  <c:v>2.48925759763535</c:v>
                </c:pt>
                <c:pt idx="2023">
                  <c:v>2.50088089573441</c:v>
                </c:pt>
                <c:pt idx="2024">
                  <c:v>2.491940533806519</c:v>
                </c:pt>
                <c:pt idx="2025">
                  <c:v>2.48864103494288</c:v>
                </c:pt>
                <c:pt idx="2026">
                  <c:v>2.49164872493233</c:v>
                </c:pt>
                <c:pt idx="2027">
                  <c:v>2.49946984065334</c:v>
                </c:pt>
                <c:pt idx="2028">
                  <c:v>2.50852407875412</c:v>
                </c:pt>
                <c:pt idx="2029">
                  <c:v>2.50270194732859</c:v>
                </c:pt>
                <c:pt idx="2030">
                  <c:v>2.49875684929915</c:v>
                </c:pt>
                <c:pt idx="2031">
                  <c:v>2.4907477775904</c:v>
                </c:pt>
                <c:pt idx="2032">
                  <c:v>2.48350836903578</c:v>
                </c:pt>
                <c:pt idx="2033">
                  <c:v>2.48040950951189</c:v>
                </c:pt>
                <c:pt idx="2034">
                  <c:v>2.48141581948413</c:v>
                </c:pt>
                <c:pt idx="2035">
                  <c:v>2.48655325963689</c:v>
                </c:pt>
                <c:pt idx="2036">
                  <c:v>2.49643725433124</c:v>
                </c:pt>
                <c:pt idx="2037">
                  <c:v>2.50777672026914</c:v>
                </c:pt>
                <c:pt idx="2038">
                  <c:v>2.518866571728279</c:v>
                </c:pt>
                <c:pt idx="2039">
                  <c:v>2.526868739227843</c:v>
                </c:pt>
                <c:pt idx="2040">
                  <c:v>2.54872613835662</c:v>
                </c:pt>
                <c:pt idx="2041">
                  <c:v>2.58105929990166</c:v>
                </c:pt>
                <c:pt idx="2042">
                  <c:v>2.61231408323898</c:v>
                </c:pt>
                <c:pt idx="2043">
                  <c:v>2.62615238152212</c:v>
                </c:pt>
                <c:pt idx="2044">
                  <c:v>2.63447080421915</c:v>
                </c:pt>
                <c:pt idx="2045">
                  <c:v>2.68251592134715</c:v>
                </c:pt>
                <c:pt idx="2046">
                  <c:v>2.69217816724686</c:v>
                </c:pt>
                <c:pt idx="2047">
                  <c:v>2.72022543265941</c:v>
                </c:pt>
                <c:pt idx="2048">
                  <c:v>2.73461297655627</c:v>
                </c:pt>
                <c:pt idx="2049">
                  <c:v>2.75606435217648</c:v>
                </c:pt>
                <c:pt idx="2050">
                  <c:v>2.77154148222642</c:v>
                </c:pt>
                <c:pt idx="2051">
                  <c:v>2.78456720462198</c:v>
                </c:pt>
                <c:pt idx="2052">
                  <c:v>2.80736797575065</c:v>
                </c:pt>
                <c:pt idx="2053">
                  <c:v>2.828688920304776</c:v>
                </c:pt>
                <c:pt idx="2054">
                  <c:v>2.8278478864268</c:v>
                </c:pt>
                <c:pt idx="2055">
                  <c:v>2.838478779062119</c:v>
                </c:pt>
                <c:pt idx="2056">
                  <c:v>2.84378830724873</c:v>
                </c:pt>
                <c:pt idx="2057">
                  <c:v>2.85395028126161</c:v>
                </c:pt>
                <c:pt idx="2058">
                  <c:v>2.84482890135552</c:v>
                </c:pt>
                <c:pt idx="2059">
                  <c:v>2.835425954145893</c:v>
                </c:pt>
                <c:pt idx="2060">
                  <c:v>2.84004002122465</c:v>
                </c:pt>
                <c:pt idx="2061">
                  <c:v>2.82392823963459</c:v>
                </c:pt>
                <c:pt idx="2062">
                  <c:v>2.85122754378261</c:v>
                </c:pt>
                <c:pt idx="2063">
                  <c:v>2.859452198943073</c:v>
                </c:pt>
                <c:pt idx="2064">
                  <c:v>2.86343769391481</c:v>
                </c:pt>
                <c:pt idx="2065">
                  <c:v>2.84222150156942</c:v>
                </c:pt>
                <c:pt idx="2066">
                  <c:v>2.84406400687795</c:v>
                </c:pt>
                <c:pt idx="2067">
                  <c:v>2.835345021884763</c:v>
                </c:pt>
                <c:pt idx="2068">
                  <c:v>2.82302036101176</c:v>
                </c:pt>
                <c:pt idx="2069">
                  <c:v>2.82145602212571</c:v>
                </c:pt>
                <c:pt idx="2070">
                  <c:v>2.810595629970777</c:v>
                </c:pt>
                <c:pt idx="2071">
                  <c:v>2.80103612781176</c:v>
                </c:pt>
                <c:pt idx="2072">
                  <c:v>2.812985191424963</c:v>
                </c:pt>
                <c:pt idx="2073">
                  <c:v>2.82704026187146</c:v>
                </c:pt>
                <c:pt idx="2074">
                  <c:v>2.82079524550938</c:v>
                </c:pt>
                <c:pt idx="2075">
                  <c:v>2.812420410022823</c:v>
                </c:pt>
                <c:pt idx="2076">
                  <c:v>2.81990267015725</c:v>
                </c:pt>
                <c:pt idx="2077">
                  <c:v>2.82568737326119</c:v>
                </c:pt>
                <c:pt idx="2078">
                  <c:v>2.8379223171976</c:v>
                </c:pt>
                <c:pt idx="2079">
                  <c:v>2.8281608102792</c:v>
                </c:pt>
                <c:pt idx="2080">
                  <c:v>2.82994597769544</c:v>
                </c:pt>
                <c:pt idx="2081">
                  <c:v>2.84468121763678</c:v>
                </c:pt>
                <c:pt idx="2082">
                  <c:v>2.83909894916043</c:v>
                </c:pt>
                <c:pt idx="2083">
                  <c:v>2.835269589913803</c:v>
                </c:pt>
                <c:pt idx="2084">
                  <c:v>2.845473539980619</c:v>
                </c:pt>
                <c:pt idx="2085">
                  <c:v>2.85671303258911</c:v>
                </c:pt>
                <c:pt idx="2086">
                  <c:v>2.89039019072698</c:v>
                </c:pt>
                <c:pt idx="2087">
                  <c:v>2.89319556033746</c:v>
                </c:pt>
                <c:pt idx="2088">
                  <c:v>2.9016910562942</c:v>
                </c:pt>
                <c:pt idx="2089">
                  <c:v>2.92493278752145</c:v>
                </c:pt>
                <c:pt idx="2090">
                  <c:v>2.9302052582625</c:v>
                </c:pt>
                <c:pt idx="2091">
                  <c:v>2.932789910244078</c:v>
                </c:pt>
                <c:pt idx="2092">
                  <c:v>2.94487529230719</c:v>
                </c:pt>
                <c:pt idx="2093">
                  <c:v>2.94034047110629</c:v>
                </c:pt>
                <c:pt idx="2094">
                  <c:v>2.936272900449733</c:v>
                </c:pt>
                <c:pt idx="2095">
                  <c:v>2.955792929461559</c:v>
                </c:pt>
                <c:pt idx="2096">
                  <c:v>2.95918762711846</c:v>
                </c:pt>
                <c:pt idx="2097">
                  <c:v>2.950933919299719</c:v>
                </c:pt>
                <c:pt idx="2098">
                  <c:v>2.94964347128632</c:v>
                </c:pt>
                <c:pt idx="2099">
                  <c:v>2.96138821156846</c:v>
                </c:pt>
                <c:pt idx="2100">
                  <c:v>2.96627201575332</c:v>
                </c:pt>
                <c:pt idx="2101">
                  <c:v>3.00515619043473</c:v>
                </c:pt>
                <c:pt idx="2102">
                  <c:v>3.01601029273681</c:v>
                </c:pt>
                <c:pt idx="2103">
                  <c:v>3.00855142678368</c:v>
                </c:pt>
                <c:pt idx="2104">
                  <c:v>3.00181239503065</c:v>
                </c:pt>
                <c:pt idx="2105">
                  <c:v>3.0050620261176</c:v>
                </c:pt>
                <c:pt idx="2106">
                  <c:v>3.00241944539166</c:v>
                </c:pt>
                <c:pt idx="2107">
                  <c:v>2.9998909805355</c:v>
                </c:pt>
                <c:pt idx="2108">
                  <c:v>3.00330483618027</c:v>
                </c:pt>
                <c:pt idx="2109">
                  <c:v>3.02075340624524</c:v>
                </c:pt>
                <c:pt idx="2110">
                  <c:v>3.01682986425687</c:v>
                </c:pt>
                <c:pt idx="2111">
                  <c:v>3.01305994671819</c:v>
                </c:pt>
                <c:pt idx="2112">
                  <c:v>3.04816350558746</c:v>
                </c:pt>
                <c:pt idx="2113">
                  <c:v>3.07282996011361</c:v>
                </c:pt>
                <c:pt idx="2114">
                  <c:v>3.07609519613753</c:v>
                </c:pt>
                <c:pt idx="2115">
                  <c:v>3.136606153951818</c:v>
                </c:pt>
                <c:pt idx="2116">
                  <c:v>3.1560356341203</c:v>
                </c:pt>
                <c:pt idx="2117">
                  <c:v>3.21613885799942</c:v>
                </c:pt>
                <c:pt idx="2118">
                  <c:v>3.20791413785235</c:v>
                </c:pt>
                <c:pt idx="2119">
                  <c:v>3.2012233336104</c:v>
                </c:pt>
                <c:pt idx="2120">
                  <c:v>3.20185729978916</c:v>
                </c:pt>
                <c:pt idx="2121">
                  <c:v>3.21755764661101</c:v>
                </c:pt>
                <c:pt idx="2122">
                  <c:v>3.20630844934002</c:v>
                </c:pt>
                <c:pt idx="2123">
                  <c:v>3.21081276790981</c:v>
                </c:pt>
                <c:pt idx="2124">
                  <c:v>3.21252582487959</c:v>
                </c:pt>
                <c:pt idx="2125">
                  <c:v>3.20352183634379</c:v>
                </c:pt>
                <c:pt idx="2126">
                  <c:v>3.21457172540336</c:v>
                </c:pt>
                <c:pt idx="2127">
                  <c:v>3.21675356245665</c:v>
                </c:pt>
                <c:pt idx="2128">
                  <c:v>3.21412468535061</c:v>
                </c:pt>
                <c:pt idx="2129">
                  <c:v>3.19904439602436</c:v>
                </c:pt>
                <c:pt idx="2130">
                  <c:v>3.22132672642742</c:v>
                </c:pt>
                <c:pt idx="2131">
                  <c:v>3.22804897460951</c:v>
                </c:pt>
                <c:pt idx="2132">
                  <c:v>3.21930154491799</c:v>
                </c:pt>
                <c:pt idx="2133">
                  <c:v>3.21465420482939</c:v>
                </c:pt>
                <c:pt idx="2134">
                  <c:v>3.22736986785035</c:v>
                </c:pt>
                <c:pt idx="2135">
                  <c:v>3.25804160418542</c:v>
                </c:pt>
                <c:pt idx="2136">
                  <c:v>3.27418945782462</c:v>
                </c:pt>
                <c:pt idx="2137">
                  <c:v>3.29059238375491</c:v>
                </c:pt>
                <c:pt idx="2138">
                  <c:v>3.333663074955238</c:v>
                </c:pt>
                <c:pt idx="2139">
                  <c:v>3.40809587046852</c:v>
                </c:pt>
                <c:pt idx="2140">
                  <c:v>3.44253318107006</c:v>
                </c:pt>
                <c:pt idx="2141">
                  <c:v>3.50395556012006</c:v>
                </c:pt>
                <c:pt idx="2142">
                  <c:v>3.53381118173027</c:v>
                </c:pt>
                <c:pt idx="2143">
                  <c:v>3.55110423021065</c:v>
                </c:pt>
                <c:pt idx="2144">
                  <c:v>3.59477904516237</c:v>
                </c:pt>
                <c:pt idx="2145">
                  <c:v>3.63982188766249</c:v>
                </c:pt>
                <c:pt idx="2146">
                  <c:v>3.70807182693825</c:v>
                </c:pt>
                <c:pt idx="2147">
                  <c:v>3.80866430795994</c:v>
                </c:pt>
                <c:pt idx="2148">
                  <c:v>3.79936853003454</c:v>
                </c:pt>
                <c:pt idx="2149">
                  <c:v>3.82349421186926</c:v>
                </c:pt>
                <c:pt idx="2150">
                  <c:v>3.80397527543738</c:v>
                </c:pt>
                <c:pt idx="2151">
                  <c:v>3.78217089264235</c:v>
                </c:pt>
                <c:pt idx="2152">
                  <c:v>3.84321295009674</c:v>
                </c:pt>
                <c:pt idx="2153">
                  <c:v>3.891697784094779</c:v>
                </c:pt>
                <c:pt idx="2154">
                  <c:v>3.861249930334323</c:v>
                </c:pt>
                <c:pt idx="2155">
                  <c:v>3.82914713263832</c:v>
                </c:pt>
                <c:pt idx="2156">
                  <c:v>3.801299997155858</c:v>
                </c:pt>
                <c:pt idx="2157">
                  <c:v>3.78122734494222</c:v>
                </c:pt>
                <c:pt idx="2158">
                  <c:v>3.8532566250974</c:v>
                </c:pt>
                <c:pt idx="2159">
                  <c:v>3.86884332550449</c:v>
                </c:pt>
                <c:pt idx="2160">
                  <c:v>3.852809017683213</c:v>
                </c:pt>
                <c:pt idx="2161">
                  <c:v>3.86099044982668</c:v>
                </c:pt>
                <c:pt idx="2162">
                  <c:v>3.82982206751024</c:v>
                </c:pt>
                <c:pt idx="2163">
                  <c:v>3.82283694772559</c:v>
                </c:pt>
                <c:pt idx="2164">
                  <c:v>3.79203863216151</c:v>
                </c:pt>
                <c:pt idx="2165">
                  <c:v>3.79569977070356</c:v>
                </c:pt>
                <c:pt idx="2166">
                  <c:v>3.73796128114846</c:v>
                </c:pt>
                <c:pt idx="2167">
                  <c:v>3.66782638888262</c:v>
                </c:pt>
                <c:pt idx="2168">
                  <c:v>3.62020765738839</c:v>
                </c:pt>
                <c:pt idx="2169">
                  <c:v>3.59453625921586</c:v>
                </c:pt>
                <c:pt idx="2170">
                  <c:v>3.62248044021108</c:v>
                </c:pt>
                <c:pt idx="2171">
                  <c:v>3.61435984290018</c:v>
                </c:pt>
                <c:pt idx="2172">
                  <c:v>3.57255397297784</c:v>
                </c:pt>
                <c:pt idx="2173">
                  <c:v>3.51118354572114</c:v>
                </c:pt>
                <c:pt idx="2174">
                  <c:v>3.472804188389079</c:v>
                </c:pt>
                <c:pt idx="2175">
                  <c:v>3.42119686388953</c:v>
                </c:pt>
                <c:pt idx="2176">
                  <c:v>3.396679859445999</c:v>
                </c:pt>
                <c:pt idx="2177">
                  <c:v>3.37648520898277</c:v>
                </c:pt>
                <c:pt idx="2178">
                  <c:v>3.35556110216317</c:v>
                </c:pt>
                <c:pt idx="2179">
                  <c:v>3.30922082852287</c:v>
                </c:pt>
                <c:pt idx="2180">
                  <c:v>3.27942322132413</c:v>
                </c:pt>
                <c:pt idx="2181">
                  <c:v>3.24514378733093</c:v>
                </c:pt>
                <c:pt idx="2182">
                  <c:v>3.2214355290849</c:v>
                </c:pt>
                <c:pt idx="2183">
                  <c:v>3.19989403116847</c:v>
                </c:pt>
                <c:pt idx="2184">
                  <c:v>3.19169367824936</c:v>
                </c:pt>
                <c:pt idx="2185">
                  <c:v>3.16756088769454</c:v>
                </c:pt>
                <c:pt idx="2186">
                  <c:v>3.255270313974739</c:v>
                </c:pt>
                <c:pt idx="2187">
                  <c:v>3.24065217449006</c:v>
                </c:pt>
                <c:pt idx="2188">
                  <c:v>3.19838356819898</c:v>
                </c:pt>
                <c:pt idx="2189">
                  <c:v>3.16253326532807</c:v>
                </c:pt>
                <c:pt idx="2190">
                  <c:v>3.14401481431749</c:v>
                </c:pt>
                <c:pt idx="2191">
                  <c:v>3.10374153089907</c:v>
                </c:pt>
                <c:pt idx="2192">
                  <c:v>3.08944744381815</c:v>
                </c:pt>
                <c:pt idx="2193">
                  <c:v>3.053266883375799</c:v>
                </c:pt>
                <c:pt idx="2194">
                  <c:v>3.02693452230195</c:v>
                </c:pt>
                <c:pt idx="2195">
                  <c:v>3.006029039715798</c:v>
                </c:pt>
                <c:pt idx="2196">
                  <c:v>2.98684559519643</c:v>
                </c:pt>
                <c:pt idx="2197">
                  <c:v>2.98400087713646</c:v>
                </c:pt>
                <c:pt idx="2198">
                  <c:v>2.97041452200113</c:v>
                </c:pt>
                <c:pt idx="2199">
                  <c:v>2.964255883681738</c:v>
                </c:pt>
                <c:pt idx="2200">
                  <c:v>2.95959718596737</c:v>
                </c:pt>
                <c:pt idx="2201">
                  <c:v>2.94514025299104</c:v>
                </c:pt>
                <c:pt idx="2202">
                  <c:v>2.94967516575055</c:v>
                </c:pt>
                <c:pt idx="2203">
                  <c:v>2.97316506237278</c:v>
                </c:pt>
                <c:pt idx="2204">
                  <c:v>2.95297180155633</c:v>
                </c:pt>
                <c:pt idx="2205">
                  <c:v>2.92936742359757</c:v>
                </c:pt>
                <c:pt idx="2206">
                  <c:v>2.92394203331015</c:v>
                </c:pt>
                <c:pt idx="2207">
                  <c:v>2.91721991572064</c:v>
                </c:pt>
                <c:pt idx="2208">
                  <c:v>2.90975428720176</c:v>
                </c:pt>
                <c:pt idx="2209">
                  <c:v>2.90363711893717</c:v>
                </c:pt>
                <c:pt idx="2210">
                  <c:v>2.90789829100258</c:v>
                </c:pt>
                <c:pt idx="2211">
                  <c:v>2.90399466011461</c:v>
                </c:pt>
                <c:pt idx="2212">
                  <c:v>2.90301628590676</c:v>
                </c:pt>
                <c:pt idx="2213">
                  <c:v>2.914230897466</c:v>
                </c:pt>
                <c:pt idx="2214">
                  <c:v>2.92092753047781</c:v>
                </c:pt>
                <c:pt idx="2215">
                  <c:v>2.93608535422173</c:v>
                </c:pt>
                <c:pt idx="2216">
                  <c:v>2.95415318148441</c:v>
                </c:pt>
                <c:pt idx="2217">
                  <c:v>2.955847624648336</c:v>
                </c:pt>
                <c:pt idx="2218">
                  <c:v>2.93748505701369</c:v>
                </c:pt>
                <c:pt idx="2219">
                  <c:v>2.9235291388865</c:v>
                </c:pt>
                <c:pt idx="2220">
                  <c:v>2.9194730126745</c:v>
                </c:pt>
                <c:pt idx="2221">
                  <c:v>2.914846659348273</c:v>
                </c:pt>
                <c:pt idx="2222">
                  <c:v>2.91540639561269</c:v>
                </c:pt>
                <c:pt idx="2223">
                  <c:v>2.94148544820428</c:v>
                </c:pt>
                <c:pt idx="2224">
                  <c:v>2.94726358390335</c:v>
                </c:pt>
                <c:pt idx="2225">
                  <c:v>2.93792741311508</c:v>
                </c:pt>
                <c:pt idx="2226">
                  <c:v>2.94591530170305</c:v>
                </c:pt>
                <c:pt idx="2227">
                  <c:v>2.94892721220987</c:v>
                </c:pt>
                <c:pt idx="2228">
                  <c:v>2.94552478466459</c:v>
                </c:pt>
                <c:pt idx="2229">
                  <c:v>2.9443930758446</c:v>
                </c:pt>
                <c:pt idx="2230">
                  <c:v>2.95618186371492</c:v>
                </c:pt>
                <c:pt idx="2231">
                  <c:v>2.974345999273823</c:v>
                </c:pt>
                <c:pt idx="2232">
                  <c:v>2.97953093871996</c:v>
                </c:pt>
                <c:pt idx="2233">
                  <c:v>3.0019141631244</c:v>
                </c:pt>
                <c:pt idx="2234">
                  <c:v>3.04629925366185</c:v>
                </c:pt>
                <c:pt idx="2235">
                  <c:v>3.06162549975949</c:v>
                </c:pt>
                <c:pt idx="2236">
                  <c:v>3.09585349833061</c:v>
                </c:pt>
                <c:pt idx="2237">
                  <c:v>3.11340745366242</c:v>
                </c:pt>
                <c:pt idx="2238">
                  <c:v>3.13240250980895</c:v>
                </c:pt>
                <c:pt idx="2239">
                  <c:v>3.16281764830121</c:v>
                </c:pt>
                <c:pt idx="2240">
                  <c:v>3.20065069469529</c:v>
                </c:pt>
                <c:pt idx="2241">
                  <c:v>3.28235697680202</c:v>
                </c:pt>
                <c:pt idx="2242">
                  <c:v>3.30618933637236</c:v>
                </c:pt>
                <c:pt idx="2243">
                  <c:v>3.35298732811852</c:v>
                </c:pt>
                <c:pt idx="2244">
                  <c:v>3.38853215514112</c:v>
                </c:pt>
                <c:pt idx="2245">
                  <c:v>3.47489946574292</c:v>
                </c:pt>
                <c:pt idx="2246">
                  <c:v>3.52336937306509</c:v>
                </c:pt>
                <c:pt idx="2247">
                  <c:v>3.56476428427628</c:v>
                </c:pt>
                <c:pt idx="2248">
                  <c:v>3.59251484953589</c:v>
                </c:pt>
                <c:pt idx="2249">
                  <c:v>3.58609996735703</c:v>
                </c:pt>
                <c:pt idx="2250">
                  <c:v>3.582049339733536</c:v>
                </c:pt>
                <c:pt idx="2251">
                  <c:v>3.65256372102451</c:v>
                </c:pt>
                <c:pt idx="2252">
                  <c:v>3.68128725055193</c:v>
                </c:pt>
                <c:pt idx="2253">
                  <c:v>3.6731113493691</c:v>
                </c:pt>
                <c:pt idx="2254">
                  <c:v>3.6688139423379</c:v>
                </c:pt>
                <c:pt idx="2255">
                  <c:v>3.68473084040082</c:v>
                </c:pt>
                <c:pt idx="2256">
                  <c:v>3.66736420862193</c:v>
                </c:pt>
                <c:pt idx="2257">
                  <c:v>3.69008677093632</c:v>
                </c:pt>
                <c:pt idx="2258">
                  <c:v>3.7244162171378</c:v>
                </c:pt>
                <c:pt idx="2259">
                  <c:v>3.772368495918176</c:v>
                </c:pt>
                <c:pt idx="2260">
                  <c:v>3.75117566555209</c:v>
                </c:pt>
                <c:pt idx="2261">
                  <c:v>3.71391645870593</c:v>
                </c:pt>
                <c:pt idx="2262">
                  <c:v>3.68926055879338</c:v>
                </c:pt>
                <c:pt idx="2263">
                  <c:v>3.68839999591701</c:v>
                </c:pt>
                <c:pt idx="2264">
                  <c:v>3.68522073951975</c:v>
                </c:pt>
                <c:pt idx="2265">
                  <c:v>3.66928515749255</c:v>
                </c:pt>
                <c:pt idx="2266">
                  <c:v>3.66805625488573</c:v>
                </c:pt>
                <c:pt idx="2267">
                  <c:v>3.63736209638334</c:v>
                </c:pt>
                <c:pt idx="2268">
                  <c:v>3.62357898074019</c:v>
                </c:pt>
                <c:pt idx="2269">
                  <c:v>3.612231533506279</c:v>
                </c:pt>
                <c:pt idx="2270">
                  <c:v>3.60381631983422</c:v>
                </c:pt>
                <c:pt idx="2271">
                  <c:v>3.60775628635732</c:v>
                </c:pt>
                <c:pt idx="2272">
                  <c:v>3.57390444621402</c:v>
                </c:pt>
                <c:pt idx="2273">
                  <c:v>3.56192737921459</c:v>
                </c:pt>
                <c:pt idx="2274">
                  <c:v>3.54806889563516</c:v>
                </c:pt>
                <c:pt idx="2275">
                  <c:v>3.55491429263472</c:v>
                </c:pt>
                <c:pt idx="2276">
                  <c:v>3.53464186016352</c:v>
                </c:pt>
                <c:pt idx="2277">
                  <c:v>3.53238279910923</c:v>
                </c:pt>
                <c:pt idx="2278">
                  <c:v>3.53900645490803</c:v>
                </c:pt>
                <c:pt idx="2279">
                  <c:v>3.532467330334339</c:v>
                </c:pt>
                <c:pt idx="2280">
                  <c:v>3.512240356748143</c:v>
                </c:pt>
                <c:pt idx="2281">
                  <c:v>3.49419498698472</c:v>
                </c:pt>
                <c:pt idx="2282">
                  <c:v>3.5171437706106</c:v>
                </c:pt>
                <c:pt idx="2283">
                  <c:v>3.523214126964</c:v>
                </c:pt>
                <c:pt idx="2284">
                  <c:v>3.60756493559408</c:v>
                </c:pt>
                <c:pt idx="2285">
                  <c:v>3.60174499931694</c:v>
                </c:pt>
                <c:pt idx="2286">
                  <c:v>3.63108192843085</c:v>
                </c:pt>
                <c:pt idx="2287">
                  <c:v>3.59115445322019</c:v>
                </c:pt>
                <c:pt idx="2288">
                  <c:v>3.58035258892543</c:v>
                </c:pt>
                <c:pt idx="2289">
                  <c:v>3.54795409982596</c:v>
                </c:pt>
                <c:pt idx="2290">
                  <c:v>3.50271144543383</c:v>
                </c:pt>
                <c:pt idx="2291">
                  <c:v>3.46717817501249</c:v>
                </c:pt>
                <c:pt idx="2292">
                  <c:v>3.451375103210359</c:v>
                </c:pt>
                <c:pt idx="2293">
                  <c:v>3.41335939401742</c:v>
                </c:pt>
                <c:pt idx="2294">
                  <c:v>3.43960622655301</c:v>
                </c:pt>
                <c:pt idx="2295">
                  <c:v>3.44129221145269</c:v>
                </c:pt>
                <c:pt idx="2296">
                  <c:v>3.43485350743761</c:v>
                </c:pt>
                <c:pt idx="2297">
                  <c:v>3.436680534085097</c:v>
                </c:pt>
                <c:pt idx="2298">
                  <c:v>3.41176506656406</c:v>
                </c:pt>
                <c:pt idx="2299">
                  <c:v>3.39358938025655</c:v>
                </c:pt>
                <c:pt idx="2300">
                  <c:v>3.355270834883596</c:v>
                </c:pt>
                <c:pt idx="2301">
                  <c:v>3.34219097673399</c:v>
                </c:pt>
                <c:pt idx="2302">
                  <c:v>3.29825381758115</c:v>
                </c:pt>
                <c:pt idx="2303">
                  <c:v>3.25494861806862</c:v>
                </c:pt>
                <c:pt idx="2304">
                  <c:v>3.22323379199451</c:v>
                </c:pt>
                <c:pt idx="2305">
                  <c:v>3.17314076860957</c:v>
                </c:pt>
                <c:pt idx="2306">
                  <c:v>3.14963795361254</c:v>
                </c:pt>
                <c:pt idx="2307">
                  <c:v>3.10629454104468</c:v>
                </c:pt>
                <c:pt idx="2308">
                  <c:v>3.07098145950628</c:v>
                </c:pt>
                <c:pt idx="2309">
                  <c:v>3.03490313182965</c:v>
                </c:pt>
                <c:pt idx="2310">
                  <c:v>3.01750802287511</c:v>
                </c:pt>
                <c:pt idx="2311">
                  <c:v>2.98916443166752</c:v>
                </c:pt>
                <c:pt idx="2312">
                  <c:v>2.96435441765708</c:v>
                </c:pt>
                <c:pt idx="2313">
                  <c:v>2.959046694830783</c:v>
                </c:pt>
                <c:pt idx="2314">
                  <c:v>2.94313174818373</c:v>
                </c:pt>
                <c:pt idx="2315">
                  <c:v>2.93472430035916</c:v>
                </c:pt>
                <c:pt idx="2316">
                  <c:v>2.9226612607979</c:v>
                </c:pt>
                <c:pt idx="2317">
                  <c:v>2.92799363647559</c:v>
                </c:pt>
                <c:pt idx="2318">
                  <c:v>2.91834459793038</c:v>
                </c:pt>
                <c:pt idx="2319">
                  <c:v>2.90984065667552</c:v>
                </c:pt>
                <c:pt idx="2320">
                  <c:v>2.907097924938</c:v>
                </c:pt>
                <c:pt idx="2321">
                  <c:v>2.92704601656541</c:v>
                </c:pt>
                <c:pt idx="2322">
                  <c:v>2.95237950028671</c:v>
                </c:pt>
                <c:pt idx="2323">
                  <c:v>2.97012273984478</c:v>
                </c:pt>
                <c:pt idx="2324">
                  <c:v>2.96765744326662</c:v>
                </c:pt>
                <c:pt idx="2325">
                  <c:v>2.97170607690855</c:v>
                </c:pt>
                <c:pt idx="2326">
                  <c:v>2.98514533436257</c:v>
                </c:pt>
                <c:pt idx="2327">
                  <c:v>2.99943472775751</c:v>
                </c:pt>
                <c:pt idx="2328">
                  <c:v>3.01911676147904</c:v>
                </c:pt>
                <c:pt idx="2329">
                  <c:v>3.03601912857139</c:v>
                </c:pt>
                <c:pt idx="2330">
                  <c:v>3.09230435038625</c:v>
                </c:pt>
                <c:pt idx="2331">
                  <c:v>3.154658153270143</c:v>
                </c:pt>
                <c:pt idx="2332">
                  <c:v>3.17176790953339</c:v>
                </c:pt>
                <c:pt idx="2333">
                  <c:v>3.1772665269461</c:v>
                </c:pt>
                <c:pt idx="2334">
                  <c:v>3.19206914839503</c:v>
                </c:pt>
                <c:pt idx="2335">
                  <c:v>3.20570507445727</c:v>
                </c:pt>
                <c:pt idx="2336">
                  <c:v>3.22697358381566</c:v>
                </c:pt>
                <c:pt idx="2337">
                  <c:v>3.25251841190167</c:v>
                </c:pt>
                <c:pt idx="2338">
                  <c:v>3.29466266618198</c:v>
                </c:pt>
                <c:pt idx="2339">
                  <c:v>3.334019164716178</c:v>
                </c:pt>
                <c:pt idx="2340">
                  <c:v>3.374287631223019</c:v>
                </c:pt>
                <c:pt idx="2341">
                  <c:v>3.415187439475599</c:v>
                </c:pt>
                <c:pt idx="2342">
                  <c:v>3.42610210812404</c:v>
                </c:pt>
                <c:pt idx="2343">
                  <c:v>3.44167377618224</c:v>
                </c:pt>
                <c:pt idx="2344">
                  <c:v>3.45849881769498</c:v>
                </c:pt>
                <c:pt idx="2345">
                  <c:v>3.51276048173054</c:v>
                </c:pt>
                <c:pt idx="2346">
                  <c:v>3.54852960164236</c:v>
                </c:pt>
                <c:pt idx="2347">
                  <c:v>3.57467895711008</c:v>
                </c:pt>
                <c:pt idx="2348">
                  <c:v>3.61725931950043</c:v>
                </c:pt>
                <c:pt idx="2349">
                  <c:v>3.63579892372895</c:v>
                </c:pt>
                <c:pt idx="2350">
                  <c:v>3.66802389653111</c:v>
                </c:pt>
                <c:pt idx="2351">
                  <c:v>3.68245837211694</c:v>
                </c:pt>
                <c:pt idx="2352">
                  <c:v>3.71748199324302</c:v>
                </c:pt>
                <c:pt idx="2353">
                  <c:v>3.73287009548519</c:v>
                </c:pt>
                <c:pt idx="2354">
                  <c:v>3.80412391661255</c:v>
                </c:pt>
                <c:pt idx="2355">
                  <c:v>3.83793846174164</c:v>
                </c:pt>
                <c:pt idx="2356">
                  <c:v>3.82437522964331</c:v>
                </c:pt>
                <c:pt idx="2357">
                  <c:v>3.84058007432486</c:v>
                </c:pt>
                <c:pt idx="2358">
                  <c:v>3.83170538565841</c:v>
                </c:pt>
                <c:pt idx="2359">
                  <c:v>3.83022655543542</c:v>
                </c:pt>
                <c:pt idx="2360">
                  <c:v>3.808057813448638</c:v>
                </c:pt>
                <c:pt idx="2361">
                  <c:v>3.80419792971987</c:v>
                </c:pt>
                <c:pt idx="2362">
                  <c:v>3.82367182809124</c:v>
                </c:pt>
                <c:pt idx="2363">
                  <c:v>3.86070926405021</c:v>
                </c:pt>
                <c:pt idx="2364">
                  <c:v>3.896229682028419</c:v>
                </c:pt>
                <c:pt idx="2365">
                  <c:v>3.91319236684965</c:v>
                </c:pt>
                <c:pt idx="2366">
                  <c:v>3.91479626474887</c:v>
                </c:pt>
                <c:pt idx="2367">
                  <c:v>3.937662775443179</c:v>
                </c:pt>
                <c:pt idx="2368">
                  <c:v>3.92786360899703</c:v>
                </c:pt>
                <c:pt idx="2369">
                  <c:v>3.91563705875756</c:v>
                </c:pt>
                <c:pt idx="2370">
                  <c:v>3.932576369418203</c:v>
                </c:pt>
                <c:pt idx="2371">
                  <c:v>3.94397001054376</c:v>
                </c:pt>
                <c:pt idx="2372">
                  <c:v>3.95793527784327</c:v>
                </c:pt>
                <c:pt idx="2373">
                  <c:v>3.98229709957533</c:v>
                </c:pt>
                <c:pt idx="2374">
                  <c:v>4.02244660737966</c:v>
                </c:pt>
                <c:pt idx="2375">
                  <c:v>4.106404874029489</c:v>
                </c:pt>
                <c:pt idx="2376">
                  <c:v>4.121685446201991</c:v>
                </c:pt>
                <c:pt idx="2377">
                  <c:v>4.14775069126358</c:v>
                </c:pt>
                <c:pt idx="2378">
                  <c:v>4.25647477090587</c:v>
                </c:pt>
                <c:pt idx="2379">
                  <c:v>4.26667844011539</c:v>
                </c:pt>
                <c:pt idx="2380">
                  <c:v>4.260621549635307</c:v>
                </c:pt>
                <c:pt idx="2381">
                  <c:v>4.26904190448832</c:v>
                </c:pt>
                <c:pt idx="2382">
                  <c:v>4.344153851791481</c:v>
                </c:pt>
                <c:pt idx="2383">
                  <c:v>4.38719700086416</c:v>
                </c:pt>
                <c:pt idx="2384">
                  <c:v>4.44760029300611</c:v>
                </c:pt>
                <c:pt idx="2385">
                  <c:v>4.44301680890351</c:v>
                </c:pt>
                <c:pt idx="2386">
                  <c:v>4.4730921437334</c:v>
                </c:pt>
                <c:pt idx="2387">
                  <c:v>4.597233550969984</c:v>
                </c:pt>
                <c:pt idx="2388">
                  <c:v>4.62113909199967</c:v>
                </c:pt>
                <c:pt idx="2389">
                  <c:v>4.59127777782216</c:v>
                </c:pt>
                <c:pt idx="2390">
                  <c:v>4.56823876871331</c:v>
                </c:pt>
                <c:pt idx="2391">
                  <c:v>4.59166023365341</c:v>
                </c:pt>
                <c:pt idx="2392">
                  <c:v>4.62671719849936</c:v>
                </c:pt>
                <c:pt idx="2393">
                  <c:v>4.63002761135772</c:v>
                </c:pt>
                <c:pt idx="2394">
                  <c:v>4.72754592375936</c:v>
                </c:pt>
                <c:pt idx="2395">
                  <c:v>4.7242062056096</c:v>
                </c:pt>
                <c:pt idx="2396">
                  <c:v>4.74375472702471</c:v>
                </c:pt>
                <c:pt idx="2397">
                  <c:v>4.78535808449641</c:v>
                </c:pt>
                <c:pt idx="2398">
                  <c:v>4.76620680235</c:v>
                </c:pt>
                <c:pt idx="2399">
                  <c:v>4.75885976417138</c:v>
                </c:pt>
                <c:pt idx="2400">
                  <c:v>4.74570001871391</c:v>
                </c:pt>
                <c:pt idx="2401">
                  <c:v>4.73310090037816</c:v>
                </c:pt>
                <c:pt idx="2402">
                  <c:v>4.662165232418801</c:v>
                </c:pt>
                <c:pt idx="2403">
                  <c:v>4.63999934871901</c:v>
                </c:pt>
                <c:pt idx="2404">
                  <c:v>4.6280796500438</c:v>
                </c:pt>
                <c:pt idx="2405">
                  <c:v>4.615901470400981</c:v>
                </c:pt>
                <c:pt idx="2406">
                  <c:v>4.58955133534387</c:v>
                </c:pt>
                <c:pt idx="2407">
                  <c:v>4.640651456149587</c:v>
                </c:pt>
                <c:pt idx="2408">
                  <c:v>4.609457508559275</c:v>
                </c:pt>
                <c:pt idx="2409">
                  <c:v>4.54168046631053</c:v>
                </c:pt>
                <c:pt idx="2410">
                  <c:v>4.47534385558698</c:v>
                </c:pt>
                <c:pt idx="2411">
                  <c:v>4.43197408351248</c:v>
                </c:pt>
                <c:pt idx="2412">
                  <c:v>4.40383589780869</c:v>
                </c:pt>
                <c:pt idx="2413">
                  <c:v>4.40376056011351</c:v>
                </c:pt>
                <c:pt idx="2414">
                  <c:v>4.47652532177782</c:v>
                </c:pt>
                <c:pt idx="2415">
                  <c:v>4.48318013659344</c:v>
                </c:pt>
                <c:pt idx="2416">
                  <c:v>4.47375066611732</c:v>
                </c:pt>
                <c:pt idx="2417">
                  <c:v>4.47118963127729</c:v>
                </c:pt>
                <c:pt idx="2418">
                  <c:v>4.42456739366359</c:v>
                </c:pt>
                <c:pt idx="2419">
                  <c:v>4.43885133076437</c:v>
                </c:pt>
                <c:pt idx="2420">
                  <c:v>4.43283444235403</c:v>
                </c:pt>
                <c:pt idx="2421">
                  <c:v>4.420780921005213</c:v>
                </c:pt>
                <c:pt idx="2422">
                  <c:v>4.42333703100818</c:v>
                </c:pt>
                <c:pt idx="2423">
                  <c:v>4.398196546419947</c:v>
                </c:pt>
                <c:pt idx="2424">
                  <c:v>4.37266082546967</c:v>
                </c:pt>
                <c:pt idx="2425">
                  <c:v>4.46803591001414</c:v>
                </c:pt>
                <c:pt idx="2426">
                  <c:v>4.57990766034347</c:v>
                </c:pt>
                <c:pt idx="2427">
                  <c:v>4.618745428158426</c:v>
                </c:pt>
                <c:pt idx="2428">
                  <c:v>4.5998619953555</c:v>
                </c:pt>
                <c:pt idx="2429">
                  <c:v>4.593415699619197</c:v>
                </c:pt>
                <c:pt idx="2430">
                  <c:v>4.55618560359912</c:v>
                </c:pt>
                <c:pt idx="2431">
                  <c:v>4.497016437732904</c:v>
                </c:pt>
                <c:pt idx="2432">
                  <c:v>4.42602622119788</c:v>
                </c:pt>
                <c:pt idx="2433">
                  <c:v>4.40187351434069</c:v>
                </c:pt>
                <c:pt idx="2434">
                  <c:v>4.358341661739947</c:v>
                </c:pt>
                <c:pt idx="2435">
                  <c:v>4.31747178209846</c:v>
                </c:pt>
                <c:pt idx="2436">
                  <c:v>4.30321701826682</c:v>
                </c:pt>
                <c:pt idx="2437">
                  <c:v>4.28130388358857</c:v>
                </c:pt>
                <c:pt idx="2438">
                  <c:v>4.26147275760908</c:v>
                </c:pt>
                <c:pt idx="2439">
                  <c:v>4.257974252250191</c:v>
                </c:pt>
                <c:pt idx="2440">
                  <c:v>4.255710337208543</c:v>
                </c:pt>
                <c:pt idx="2441">
                  <c:v>4.308684536386007</c:v>
                </c:pt>
                <c:pt idx="2442">
                  <c:v>4.31120013332961</c:v>
                </c:pt>
                <c:pt idx="2443">
                  <c:v>4.36029316646993</c:v>
                </c:pt>
                <c:pt idx="2444">
                  <c:v>4.369466869994977</c:v>
                </c:pt>
                <c:pt idx="2445">
                  <c:v>4.41093899961125</c:v>
                </c:pt>
                <c:pt idx="2446">
                  <c:v>4.397336686376409</c:v>
                </c:pt>
                <c:pt idx="2447">
                  <c:v>4.537157880361248</c:v>
                </c:pt>
                <c:pt idx="2448">
                  <c:v>4.5437983918301</c:v>
                </c:pt>
                <c:pt idx="2449">
                  <c:v>4.50188924841397</c:v>
                </c:pt>
                <c:pt idx="2450">
                  <c:v>4.48510780060663</c:v>
                </c:pt>
                <c:pt idx="2451">
                  <c:v>4.498914088339283</c:v>
                </c:pt>
                <c:pt idx="2452">
                  <c:v>4.46796247158334</c:v>
                </c:pt>
                <c:pt idx="2453">
                  <c:v>4.47855346549436</c:v>
                </c:pt>
                <c:pt idx="2454">
                  <c:v>4.44655931157601</c:v>
                </c:pt>
                <c:pt idx="2455">
                  <c:v>4.391184889423537</c:v>
                </c:pt>
                <c:pt idx="2456">
                  <c:v>4.40768500487882</c:v>
                </c:pt>
                <c:pt idx="2457">
                  <c:v>4.40440845828919</c:v>
                </c:pt>
                <c:pt idx="2458">
                  <c:v>4.35619843976475</c:v>
                </c:pt>
                <c:pt idx="2459">
                  <c:v>4.31534945181175</c:v>
                </c:pt>
                <c:pt idx="2460">
                  <c:v>4.31682869198076</c:v>
                </c:pt>
                <c:pt idx="2461">
                  <c:v>4.3652324224531</c:v>
                </c:pt>
                <c:pt idx="2462">
                  <c:v>4.41675809143182</c:v>
                </c:pt>
                <c:pt idx="2463">
                  <c:v>4.38980428836307</c:v>
                </c:pt>
                <c:pt idx="2464">
                  <c:v>4.348084311213769</c:v>
                </c:pt>
                <c:pt idx="2465">
                  <c:v>4.3404331350441</c:v>
                </c:pt>
                <c:pt idx="2466">
                  <c:v>4.305590420519739</c:v>
                </c:pt>
                <c:pt idx="2467">
                  <c:v>4.32065637383563</c:v>
                </c:pt>
                <c:pt idx="2468">
                  <c:v>4.33624668512505</c:v>
                </c:pt>
                <c:pt idx="2469">
                  <c:v>4.30549514095818</c:v>
                </c:pt>
                <c:pt idx="2470">
                  <c:v>4.277513238269147</c:v>
                </c:pt>
                <c:pt idx="2471">
                  <c:v>4.25717619211555</c:v>
                </c:pt>
                <c:pt idx="2472">
                  <c:v>4.32394191039488</c:v>
                </c:pt>
                <c:pt idx="2473">
                  <c:v>4.34385562493881</c:v>
                </c:pt>
                <c:pt idx="2474">
                  <c:v>4.335154407958451</c:v>
                </c:pt>
                <c:pt idx="2475">
                  <c:v>4.32720092510007</c:v>
                </c:pt>
                <c:pt idx="2476">
                  <c:v>4.41180519770801</c:v>
                </c:pt>
                <c:pt idx="2477">
                  <c:v>4.410411976201146</c:v>
                </c:pt>
                <c:pt idx="2478">
                  <c:v>4.393498176388967</c:v>
                </c:pt>
                <c:pt idx="2479">
                  <c:v>4.36379173216457</c:v>
                </c:pt>
                <c:pt idx="2480">
                  <c:v>4.414541566931423</c:v>
                </c:pt>
                <c:pt idx="2481">
                  <c:v>4.413013890595939</c:v>
                </c:pt>
                <c:pt idx="2482">
                  <c:v>4.57109034467992</c:v>
                </c:pt>
                <c:pt idx="2483">
                  <c:v>4.582810816137673</c:v>
                </c:pt>
                <c:pt idx="2484">
                  <c:v>4.58634768797064</c:v>
                </c:pt>
                <c:pt idx="2485">
                  <c:v>4.59256879643607</c:v>
                </c:pt>
                <c:pt idx="2486">
                  <c:v>4.56955990943462</c:v>
                </c:pt>
                <c:pt idx="2487">
                  <c:v>4.601835694297788</c:v>
                </c:pt>
                <c:pt idx="2488">
                  <c:v>4.562157856002809</c:v>
                </c:pt>
                <c:pt idx="2489">
                  <c:v>4.53165118398543</c:v>
                </c:pt>
                <c:pt idx="2490">
                  <c:v>4.51367683308388</c:v>
                </c:pt>
                <c:pt idx="2491">
                  <c:v>4.50187221567299</c:v>
                </c:pt>
                <c:pt idx="2492">
                  <c:v>4.49669870897119</c:v>
                </c:pt>
                <c:pt idx="2493">
                  <c:v>4.53512396929602</c:v>
                </c:pt>
                <c:pt idx="2494">
                  <c:v>4.554037230373441</c:v>
                </c:pt>
                <c:pt idx="2495">
                  <c:v>4.581945599165087</c:v>
                </c:pt>
                <c:pt idx="2496">
                  <c:v>4.60968006711387</c:v>
                </c:pt>
                <c:pt idx="2497">
                  <c:v>4.661054196728965</c:v>
                </c:pt>
                <c:pt idx="2498">
                  <c:v>4.68379947508007</c:v>
                </c:pt>
                <c:pt idx="2499">
                  <c:v>4.77073867931777</c:v>
                </c:pt>
                <c:pt idx="2500">
                  <c:v>4.805219896426689</c:v>
                </c:pt>
                <c:pt idx="2501">
                  <c:v>4.83115511127979</c:v>
                </c:pt>
                <c:pt idx="2502">
                  <c:v>4.99527167129078</c:v>
                </c:pt>
                <c:pt idx="2503">
                  <c:v>5.12079079070326</c:v>
                </c:pt>
                <c:pt idx="2504">
                  <c:v>5.15025168322021</c:v>
                </c:pt>
                <c:pt idx="2505">
                  <c:v>5.48669987418269</c:v>
                </c:pt>
                <c:pt idx="2506">
                  <c:v>5.64693370220152</c:v>
                </c:pt>
                <c:pt idx="2507">
                  <c:v>5.67801838338264</c:v>
                </c:pt>
                <c:pt idx="2508">
                  <c:v>5.6376232603066</c:v>
                </c:pt>
                <c:pt idx="2509">
                  <c:v>5.53543663242931</c:v>
                </c:pt>
                <c:pt idx="2510">
                  <c:v>5.44489967948996</c:v>
                </c:pt>
                <c:pt idx="2511">
                  <c:v>5.43607811436268</c:v>
                </c:pt>
                <c:pt idx="2512">
                  <c:v>5.41683549582379</c:v>
                </c:pt>
                <c:pt idx="2513">
                  <c:v>5.512325327245479</c:v>
                </c:pt>
                <c:pt idx="2514">
                  <c:v>5.49907204258019</c:v>
                </c:pt>
                <c:pt idx="2515">
                  <c:v>5.57221286580066</c:v>
                </c:pt>
                <c:pt idx="2516">
                  <c:v>5.504424829647531</c:v>
                </c:pt>
                <c:pt idx="2517">
                  <c:v>5.38121123717258</c:v>
                </c:pt>
                <c:pt idx="2518">
                  <c:v>5.266871646276933</c:v>
                </c:pt>
                <c:pt idx="2519">
                  <c:v>5.22892859756214</c:v>
                </c:pt>
                <c:pt idx="2520">
                  <c:v>5.21752331190468</c:v>
                </c:pt>
                <c:pt idx="2521">
                  <c:v>5.13656684311488</c:v>
                </c:pt>
                <c:pt idx="2522">
                  <c:v>5.08212759047292</c:v>
                </c:pt>
                <c:pt idx="2523">
                  <c:v>5.06268548323681</c:v>
                </c:pt>
                <c:pt idx="2524">
                  <c:v>5.08123672566109</c:v>
                </c:pt>
                <c:pt idx="2525">
                  <c:v>5.04078746869996</c:v>
                </c:pt>
                <c:pt idx="2526">
                  <c:v>4.96828074342335</c:v>
                </c:pt>
                <c:pt idx="2527">
                  <c:v>4.94539666784033</c:v>
                </c:pt>
                <c:pt idx="2528">
                  <c:v>4.92312192556904</c:v>
                </c:pt>
                <c:pt idx="2529">
                  <c:v>4.85602598171274</c:v>
                </c:pt>
                <c:pt idx="2530">
                  <c:v>4.76280949527165</c:v>
                </c:pt>
                <c:pt idx="2531">
                  <c:v>4.72334922326991</c:v>
                </c:pt>
                <c:pt idx="2532">
                  <c:v>4.663658241677424</c:v>
                </c:pt>
                <c:pt idx="2533">
                  <c:v>4.612821608957104</c:v>
                </c:pt>
                <c:pt idx="2534">
                  <c:v>4.56905980598934</c:v>
                </c:pt>
                <c:pt idx="2535">
                  <c:v>4.626599636734189</c:v>
                </c:pt>
                <c:pt idx="2536">
                  <c:v>4.63584739135703</c:v>
                </c:pt>
                <c:pt idx="2537">
                  <c:v>4.723906586310504</c:v>
                </c:pt>
                <c:pt idx="2538">
                  <c:v>4.76905630861364</c:v>
                </c:pt>
                <c:pt idx="2539">
                  <c:v>4.804130743773546</c:v>
                </c:pt>
                <c:pt idx="2540">
                  <c:v>4.77884458783502</c:v>
                </c:pt>
                <c:pt idx="2541">
                  <c:v>4.75382746283243</c:v>
                </c:pt>
                <c:pt idx="2542">
                  <c:v>4.78259818807005</c:v>
                </c:pt>
                <c:pt idx="2543">
                  <c:v>4.76601218407651</c:v>
                </c:pt>
                <c:pt idx="2544">
                  <c:v>4.750907238597431</c:v>
                </c:pt>
                <c:pt idx="2545">
                  <c:v>4.767625823124439</c:v>
                </c:pt>
                <c:pt idx="2546">
                  <c:v>4.9223709540226</c:v>
                </c:pt>
                <c:pt idx="2547">
                  <c:v>4.9355007675326</c:v>
                </c:pt>
                <c:pt idx="2548">
                  <c:v>4.93074829103753</c:v>
                </c:pt>
                <c:pt idx="2549">
                  <c:v>4.90025363673867</c:v>
                </c:pt>
                <c:pt idx="2550">
                  <c:v>4.803860709768</c:v>
                </c:pt>
                <c:pt idx="2551">
                  <c:v>4.70786373586779</c:v>
                </c:pt>
                <c:pt idx="2552">
                  <c:v>4.644936067127356</c:v>
                </c:pt>
                <c:pt idx="2553">
                  <c:v>4.60047240166614</c:v>
                </c:pt>
                <c:pt idx="2554">
                  <c:v>4.526674240393008</c:v>
                </c:pt>
                <c:pt idx="2555">
                  <c:v>4.464952669197723</c:v>
                </c:pt>
                <c:pt idx="2556">
                  <c:v>4.46843271424442</c:v>
                </c:pt>
                <c:pt idx="2557">
                  <c:v>4.420575756287167</c:v>
                </c:pt>
                <c:pt idx="2558">
                  <c:v>4.39115074538611</c:v>
                </c:pt>
                <c:pt idx="2559">
                  <c:v>4.36123031570131</c:v>
                </c:pt>
                <c:pt idx="2560">
                  <c:v>4.338904862331471</c:v>
                </c:pt>
                <c:pt idx="2561">
                  <c:v>4.399780528746883</c:v>
                </c:pt>
                <c:pt idx="2562">
                  <c:v>4.369934697755579</c:v>
                </c:pt>
                <c:pt idx="2563">
                  <c:v>4.346114075867645</c:v>
                </c:pt>
                <c:pt idx="2564">
                  <c:v>4.366642550625936</c:v>
                </c:pt>
                <c:pt idx="2565">
                  <c:v>4.33925649833329</c:v>
                </c:pt>
                <c:pt idx="2566">
                  <c:v>4.328038881967203</c:v>
                </c:pt>
                <c:pt idx="2567">
                  <c:v>4.365601879731901</c:v>
                </c:pt>
                <c:pt idx="2568">
                  <c:v>4.32903259013435</c:v>
                </c:pt>
                <c:pt idx="2569">
                  <c:v>4.27810206387962</c:v>
                </c:pt>
                <c:pt idx="2570">
                  <c:v>4.242146206815781</c:v>
                </c:pt>
                <c:pt idx="2571">
                  <c:v>4.262590791855509</c:v>
                </c:pt>
                <c:pt idx="2572">
                  <c:v>4.25427438949519</c:v>
                </c:pt>
                <c:pt idx="2573">
                  <c:v>4.22942309805508</c:v>
                </c:pt>
                <c:pt idx="2574">
                  <c:v>4.23424659235557</c:v>
                </c:pt>
                <c:pt idx="2575">
                  <c:v>4.2384622786221</c:v>
                </c:pt>
                <c:pt idx="2576">
                  <c:v>4.243815960036764</c:v>
                </c:pt>
                <c:pt idx="2577">
                  <c:v>4.24212567386396</c:v>
                </c:pt>
                <c:pt idx="2578">
                  <c:v>4.25643319705478</c:v>
                </c:pt>
                <c:pt idx="2579">
                  <c:v>4.2742317995403</c:v>
                </c:pt>
                <c:pt idx="2580">
                  <c:v>4.347954938814461</c:v>
                </c:pt>
                <c:pt idx="2581">
                  <c:v>4.39836259330659</c:v>
                </c:pt>
                <c:pt idx="2582">
                  <c:v>4.452885671777883</c:v>
                </c:pt>
                <c:pt idx="2583">
                  <c:v>4.46722457526767</c:v>
                </c:pt>
                <c:pt idx="2584">
                  <c:v>4.55196098177602</c:v>
                </c:pt>
                <c:pt idx="2585">
                  <c:v>4.607083635335734</c:v>
                </c:pt>
                <c:pt idx="2586">
                  <c:v>4.62970105309247</c:v>
                </c:pt>
                <c:pt idx="2587">
                  <c:v>4.63757660409256</c:v>
                </c:pt>
                <c:pt idx="2588">
                  <c:v>4.620238760211309</c:v>
                </c:pt>
                <c:pt idx="2589">
                  <c:v>4.6669017846472</c:v>
                </c:pt>
                <c:pt idx="2590">
                  <c:v>4.674100844182273</c:v>
                </c:pt>
                <c:pt idx="2591">
                  <c:v>4.73660825227429</c:v>
                </c:pt>
                <c:pt idx="2592">
                  <c:v>4.76221962739913</c:v>
                </c:pt>
                <c:pt idx="2593">
                  <c:v>4.90837834197786</c:v>
                </c:pt>
                <c:pt idx="2594">
                  <c:v>4.96813874378395</c:v>
                </c:pt>
                <c:pt idx="2595">
                  <c:v>5.00723844790789</c:v>
                </c:pt>
                <c:pt idx="2596">
                  <c:v>5.050824204149785</c:v>
                </c:pt>
                <c:pt idx="2597">
                  <c:v>5.131890917432488</c:v>
                </c:pt>
                <c:pt idx="2598">
                  <c:v>5.1990734396986</c:v>
                </c:pt>
                <c:pt idx="2599">
                  <c:v>5.32045747032356</c:v>
                </c:pt>
                <c:pt idx="2600">
                  <c:v>5.46722927390687</c:v>
                </c:pt>
                <c:pt idx="2601">
                  <c:v>5.592864037742268</c:v>
                </c:pt>
                <c:pt idx="2602">
                  <c:v>5.78550571281581</c:v>
                </c:pt>
                <c:pt idx="2603">
                  <c:v>5.96770965445792</c:v>
                </c:pt>
                <c:pt idx="2604">
                  <c:v>6.11569266939772</c:v>
                </c:pt>
                <c:pt idx="2605">
                  <c:v>6.25206838618537</c:v>
                </c:pt>
                <c:pt idx="2606">
                  <c:v>6.33342521784115</c:v>
                </c:pt>
                <c:pt idx="2607">
                  <c:v>6.40252736030447</c:v>
                </c:pt>
                <c:pt idx="2608">
                  <c:v>6.6290153234943</c:v>
                </c:pt>
                <c:pt idx="2609">
                  <c:v>6.745205840858968</c:v>
                </c:pt>
                <c:pt idx="2610">
                  <c:v>6.84862284077998</c:v>
                </c:pt>
                <c:pt idx="2611">
                  <c:v>6.881544859236343</c:v>
                </c:pt>
                <c:pt idx="2612">
                  <c:v>6.95199240164055</c:v>
                </c:pt>
                <c:pt idx="2613">
                  <c:v>7.00447813717942</c:v>
                </c:pt>
                <c:pt idx="2614">
                  <c:v>7.02152778078348</c:v>
                </c:pt>
                <c:pt idx="2615">
                  <c:v>7.112486310672949</c:v>
                </c:pt>
                <c:pt idx="2616">
                  <c:v>7.11685699858222</c:v>
                </c:pt>
                <c:pt idx="2617">
                  <c:v>7.23294996059961</c:v>
                </c:pt>
                <c:pt idx="2618">
                  <c:v>7.39460251397088</c:v>
                </c:pt>
                <c:pt idx="2619">
                  <c:v>7.581697845445</c:v>
                </c:pt>
                <c:pt idx="2620">
                  <c:v>7.76622825737318</c:v>
                </c:pt>
                <c:pt idx="2621">
                  <c:v>7.80864668869897</c:v>
                </c:pt>
                <c:pt idx="2622">
                  <c:v>7.99369036994921</c:v>
                </c:pt>
                <c:pt idx="2623">
                  <c:v>8.36057262273406</c:v>
                </c:pt>
                <c:pt idx="2624">
                  <c:v>8.98690058311623</c:v>
                </c:pt>
                <c:pt idx="2625">
                  <c:v>9.4467860626637</c:v>
                </c:pt>
                <c:pt idx="2626">
                  <c:v>9.77280935447816</c:v>
                </c:pt>
                <c:pt idx="2627">
                  <c:v>9.684306786395798</c:v>
                </c:pt>
                <c:pt idx="2628">
                  <c:v>9.69988597458981</c:v>
                </c:pt>
                <c:pt idx="2629">
                  <c:v>9.5300692749776</c:v>
                </c:pt>
                <c:pt idx="2630">
                  <c:v>9.65082567844543</c:v>
                </c:pt>
                <c:pt idx="2631">
                  <c:v>10.2749897997296</c:v>
                </c:pt>
                <c:pt idx="2632">
                  <c:v>10.3540841404745</c:v>
                </c:pt>
                <c:pt idx="2633">
                  <c:v>10.1268579965171</c:v>
                </c:pt>
                <c:pt idx="2634">
                  <c:v>9.95211754256576</c:v>
                </c:pt>
                <c:pt idx="2635">
                  <c:v>9.87317885952741</c:v>
                </c:pt>
                <c:pt idx="2636">
                  <c:v>10.0560133571028</c:v>
                </c:pt>
                <c:pt idx="2637">
                  <c:v>9.98929795945379</c:v>
                </c:pt>
                <c:pt idx="2638">
                  <c:v>9.87448786888234</c:v>
                </c:pt>
                <c:pt idx="2639">
                  <c:v>9.86348561001305</c:v>
                </c:pt>
                <c:pt idx="2640">
                  <c:v>9.638133407543597</c:v>
                </c:pt>
                <c:pt idx="2641">
                  <c:v>10.0318716880342</c:v>
                </c:pt>
                <c:pt idx="2642">
                  <c:v>9.91559407422252</c:v>
                </c:pt>
                <c:pt idx="2643">
                  <c:v>9.95780915955635</c:v>
                </c:pt>
                <c:pt idx="2644">
                  <c:v>9.787558626920177</c:v>
                </c:pt>
                <c:pt idx="2645">
                  <c:v>9.61060566778637</c:v>
                </c:pt>
                <c:pt idx="2646">
                  <c:v>10.0455180439562</c:v>
                </c:pt>
                <c:pt idx="2647">
                  <c:v>9.82911635901156</c:v>
                </c:pt>
                <c:pt idx="2648">
                  <c:v>9.9046433508061</c:v>
                </c:pt>
                <c:pt idx="2649">
                  <c:v>9.608916342631277</c:v>
                </c:pt>
                <c:pt idx="2650">
                  <c:v>9.1757397067281</c:v>
                </c:pt>
                <c:pt idx="2651">
                  <c:v>8.87344338076968</c:v>
                </c:pt>
                <c:pt idx="2652">
                  <c:v>8.630812181918555</c:v>
                </c:pt>
                <c:pt idx="2653">
                  <c:v>8.39762409618697</c:v>
                </c:pt>
                <c:pt idx="2654">
                  <c:v>8.048304695832597</c:v>
                </c:pt>
                <c:pt idx="2655">
                  <c:v>7.83614421707427</c:v>
                </c:pt>
                <c:pt idx="2656">
                  <c:v>7.62866003307344</c:v>
                </c:pt>
                <c:pt idx="2657">
                  <c:v>7.44132251605404</c:v>
                </c:pt>
                <c:pt idx="2658">
                  <c:v>7.40008681937286</c:v>
                </c:pt>
                <c:pt idx="2659">
                  <c:v>7.221738356850437</c:v>
                </c:pt>
                <c:pt idx="2660">
                  <c:v>7.191370958912938</c:v>
                </c:pt>
                <c:pt idx="2661">
                  <c:v>7.05804049805533</c:v>
                </c:pt>
                <c:pt idx="2662">
                  <c:v>6.99879501420408</c:v>
                </c:pt>
                <c:pt idx="2663">
                  <c:v>6.97827825530449</c:v>
                </c:pt>
                <c:pt idx="2664">
                  <c:v>6.93821970866702</c:v>
                </c:pt>
                <c:pt idx="2665">
                  <c:v>6.792858453330488</c:v>
                </c:pt>
                <c:pt idx="2666">
                  <c:v>6.77486965030188</c:v>
                </c:pt>
                <c:pt idx="2667">
                  <c:v>6.57541308787443</c:v>
                </c:pt>
                <c:pt idx="2668">
                  <c:v>6.33488121249012</c:v>
                </c:pt>
                <c:pt idx="2669">
                  <c:v>6.344830136088961</c:v>
                </c:pt>
                <c:pt idx="2670">
                  <c:v>6.260235850649464</c:v>
                </c:pt>
                <c:pt idx="2671">
                  <c:v>6.263897575445413</c:v>
                </c:pt>
                <c:pt idx="2672">
                  <c:v>6.09782316110434</c:v>
                </c:pt>
                <c:pt idx="2673">
                  <c:v>5.897211823079036</c:v>
                </c:pt>
                <c:pt idx="2674">
                  <c:v>5.757889606377136</c:v>
                </c:pt>
                <c:pt idx="2675">
                  <c:v>5.626490700171979</c:v>
                </c:pt>
                <c:pt idx="2676">
                  <c:v>5.59185665087455</c:v>
                </c:pt>
                <c:pt idx="2677">
                  <c:v>5.591555839821981</c:v>
                </c:pt>
                <c:pt idx="2678">
                  <c:v>5.48937511210546</c:v>
                </c:pt>
                <c:pt idx="2679">
                  <c:v>5.386586832185787</c:v>
                </c:pt>
                <c:pt idx="2680">
                  <c:v>5.38014157238532</c:v>
                </c:pt>
                <c:pt idx="2681">
                  <c:v>5.30763389732378</c:v>
                </c:pt>
                <c:pt idx="2682">
                  <c:v>5.23270345630094</c:v>
                </c:pt>
                <c:pt idx="2683">
                  <c:v>5.19356294175989</c:v>
                </c:pt>
                <c:pt idx="2684">
                  <c:v>5.25643673620293</c:v>
                </c:pt>
                <c:pt idx="2685">
                  <c:v>5.2597936624492</c:v>
                </c:pt>
                <c:pt idx="2686">
                  <c:v>5.17229582241343</c:v>
                </c:pt>
                <c:pt idx="2687">
                  <c:v>5.1630180214926</c:v>
                </c:pt>
                <c:pt idx="2688">
                  <c:v>5.18921419931793</c:v>
                </c:pt>
                <c:pt idx="2689">
                  <c:v>5.10957670807364</c:v>
                </c:pt>
                <c:pt idx="2690">
                  <c:v>5.02937126013888</c:v>
                </c:pt>
                <c:pt idx="2691">
                  <c:v>4.99062822554666</c:v>
                </c:pt>
                <c:pt idx="2692">
                  <c:v>4.91259743343706</c:v>
                </c:pt>
                <c:pt idx="2693">
                  <c:v>4.882454278698861</c:v>
                </c:pt>
                <c:pt idx="2694">
                  <c:v>4.80360522110454</c:v>
                </c:pt>
                <c:pt idx="2695">
                  <c:v>4.7647131051662</c:v>
                </c:pt>
                <c:pt idx="2696">
                  <c:v>4.7922613005879</c:v>
                </c:pt>
                <c:pt idx="2697">
                  <c:v>4.79180405828353</c:v>
                </c:pt>
                <c:pt idx="2698">
                  <c:v>4.728939747237211</c:v>
                </c:pt>
                <c:pt idx="2699">
                  <c:v>4.672057499066486</c:v>
                </c:pt>
                <c:pt idx="2700">
                  <c:v>4.658337416299107</c:v>
                </c:pt>
                <c:pt idx="2701">
                  <c:v>4.619413958963507</c:v>
                </c:pt>
                <c:pt idx="2702">
                  <c:v>4.60291178403072</c:v>
                </c:pt>
                <c:pt idx="2703">
                  <c:v>4.577921025188989</c:v>
                </c:pt>
                <c:pt idx="2704">
                  <c:v>4.5789313651707</c:v>
                </c:pt>
                <c:pt idx="2705">
                  <c:v>4.68686442766015</c:v>
                </c:pt>
                <c:pt idx="2706">
                  <c:v>4.68561300519763</c:v>
                </c:pt>
                <c:pt idx="2707">
                  <c:v>4.664435000985796</c:v>
                </c:pt>
                <c:pt idx="2708">
                  <c:v>4.655793438357405</c:v>
                </c:pt>
                <c:pt idx="2709">
                  <c:v>4.672338458498649</c:v>
                </c:pt>
                <c:pt idx="2710">
                  <c:v>4.77982649696315</c:v>
                </c:pt>
                <c:pt idx="2711">
                  <c:v>4.82054243384035</c:v>
                </c:pt>
                <c:pt idx="2712">
                  <c:v>4.79546682622473</c:v>
                </c:pt>
                <c:pt idx="2713">
                  <c:v>4.804564547596455</c:v>
                </c:pt>
                <c:pt idx="2714">
                  <c:v>4.81502194684133</c:v>
                </c:pt>
                <c:pt idx="2715">
                  <c:v>4.83520005221156</c:v>
                </c:pt>
                <c:pt idx="2716">
                  <c:v>4.88285205209122</c:v>
                </c:pt>
                <c:pt idx="2717">
                  <c:v>5.022416510700571</c:v>
                </c:pt>
                <c:pt idx="2718">
                  <c:v>5.0512402680422</c:v>
                </c:pt>
                <c:pt idx="2719">
                  <c:v>5.09895741533412</c:v>
                </c:pt>
                <c:pt idx="2720">
                  <c:v>5.137911024344969</c:v>
                </c:pt>
                <c:pt idx="2721">
                  <c:v>5.218917280145376</c:v>
                </c:pt>
                <c:pt idx="2722">
                  <c:v>5.321584657255963</c:v>
                </c:pt>
                <c:pt idx="2723">
                  <c:v>5.37736066852568</c:v>
                </c:pt>
                <c:pt idx="2724">
                  <c:v>5.43779765008219</c:v>
                </c:pt>
                <c:pt idx="2725">
                  <c:v>5.42377878146325</c:v>
                </c:pt>
                <c:pt idx="2726">
                  <c:v>5.60195447492402</c:v>
                </c:pt>
                <c:pt idx="2727">
                  <c:v>5.56020758818217</c:v>
                </c:pt>
                <c:pt idx="2728">
                  <c:v>5.560025777105811</c:v>
                </c:pt>
                <c:pt idx="2729">
                  <c:v>5.49905940441538</c:v>
                </c:pt>
                <c:pt idx="2730">
                  <c:v>5.4462936297432</c:v>
                </c:pt>
                <c:pt idx="2731">
                  <c:v>5.44464544489815</c:v>
                </c:pt>
                <c:pt idx="2732">
                  <c:v>5.465587072546891</c:v>
                </c:pt>
                <c:pt idx="2733">
                  <c:v>5.39227813832114</c:v>
                </c:pt>
                <c:pt idx="2734">
                  <c:v>5.40989827015104</c:v>
                </c:pt>
                <c:pt idx="2735">
                  <c:v>5.4058213681914</c:v>
                </c:pt>
                <c:pt idx="2736">
                  <c:v>5.357184918486836</c:v>
                </c:pt>
                <c:pt idx="2737">
                  <c:v>5.39011346556552</c:v>
                </c:pt>
                <c:pt idx="2738">
                  <c:v>5.35766518179621</c:v>
                </c:pt>
                <c:pt idx="2739">
                  <c:v>5.36368746185662</c:v>
                </c:pt>
                <c:pt idx="2740">
                  <c:v>5.3362995711214</c:v>
                </c:pt>
                <c:pt idx="2741">
                  <c:v>5.32135045460224</c:v>
                </c:pt>
                <c:pt idx="2742">
                  <c:v>5.29121963981251</c:v>
                </c:pt>
                <c:pt idx="2743">
                  <c:v>5.32697720215426</c:v>
                </c:pt>
                <c:pt idx="2744">
                  <c:v>5.34477278468471</c:v>
                </c:pt>
                <c:pt idx="2745">
                  <c:v>5.46476978196944</c:v>
                </c:pt>
                <c:pt idx="2746">
                  <c:v>5.51429997035802</c:v>
                </c:pt>
                <c:pt idx="2747">
                  <c:v>5.4928529556287</c:v>
                </c:pt>
                <c:pt idx="2748">
                  <c:v>5.62680090126269</c:v>
                </c:pt>
                <c:pt idx="2749">
                  <c:v>5.6053673156589</c:v>
                </c:pt>
                <c:pt idx="2750">
                  <c:v>5.70638732626884</c:v>
                </c:pt>
                <c:pt idx="2751">
                  <c:v>5.750713719686709</c:v>
                </c:pt>
                <c:pt idx="2752">
                  <c:v>5.68916261216214</c:v>
                </c:pt>
                <c:pt idx="2753">
                  <c:v>5.695980374047077</c:v>
                </c:pt>
                <c:pt idx="2754">
                  <c:v>5.63915066495715</c:v>
                </c:pt>
                <c:pt idx="2755">
                  <c:v>5.663818117594085</c:v>
                </c:pt>
                <c:pt idx="2756">
                  <c:v>5.62939983683314</c:v>
                </c:pt>
                <c:pt idx="2757">
                  <c:v>5.74872101166739</c:v>
                </c:pt>
                <c:pt idx="2758">
                  <c:v>5.89507243892062</c:v>
                </c:pt>
                <c:pt idx="2759">
                  <c:v>5.84428200862077</c:v>
                </c:pt>
                <c:pt idx="2760">
                  <c:v>5.861565519121695</c:v>
                </c:pt>
                <c:pt idx="2761">
                  <c:v>5.88476635511734</c:v>
                </c:pt>
                <c:pt idx="2762">
                  <c:v>5.91689122554793</c:v>
                </c:pt>
                <c:pt idx="2763">
                  <c:v>6.0178739818228</c:v>
                </c:pt>
                <c:pt idx="2764">
                  <c:v>5.93493360324818</c:v>
                </c:pt>
                <c:pt idx="2765">
                  <c:v>5.84528600020302</c:v>
                </c:pt>
                <c:pt idx="2766">
                  <c:v>5.80219378027445</c:v>
                </c:pt>
                <c:pt idx="2767">
                  <c:v>5.77275614571022</c:v>
                </c:pt>
                <c:pt idx="2768">
                  <c:v>5.75846332896911</c:v>
                </c:pt>
                <c:pt idx="2769">
                  <c:v>5.83031468301732</c:v>
                </c:pt>
                <c:pt idx="2770">
                  <c:v>5.70990812738428</c:v>
                </c:pt>
                <c:pt idx="2771">
                  <c:v>5.762938516953351</c:v>
                </c:pt>
                <c:pt idx="2772">
                  <c:v>5.62736042255761</c:v>
                </c:pt>
                <c:pt idx="2773">
                  <c:v>5.51465805050616</c:v>
                </c:pt>
                <c:pt idx="2774">
                  <c:v>5.42625539230792</c:v>
                </c:pt>
                <c:pt idx="2775">
                  <c:v>5.27956993321136</c:v>
                </c:pt>
                <c:pt idx="2776">
                  <c:v>5.390976762565973</c:v>
                </c:pt>
                <c:pt idx="2777">
                  <c:v>5.25292633301563</c:v>
                </c:pt>
                <c:pt idx="2778">
                  <c:v>5.08966585226985</c:v>
                </c:pt>
                <c:pt idx="2779">
                  <c:v>4.95900273081376</c:v>
                </c:pt>
                <c:pt idx="2780">
                  <c:v>4.824815588292163</c:v>
                </c:pt>
                <c:pt idx="2781">
                  <c:v>4.69745814287146</c:v>
                </c:pt>
                <c:pt idx="2782">
                  <c:v>4.624957931653031</c:v>
                </c:pt>
                <c:pt idx="2783">
                  <c:v>4.601556817983083</c:v>
                </c:pt>
                <c:pt idx="2784">
                  <c:v>4.61282335448952</c:v>
                </c:pt>
                <c:pt idx="2785">
                  <c:v>4.54624847051987</c:v>
                </c:pt>
                <c:pt idx="2786">
                  <c:v>4.43726590699687</c:v>
                </c:pt>
                <c:pt idx="2787">
                  <c:v>4.355977765176886</c:v>
                </c:pt>
                <c:pt idx="2788">
                  <c:v>4.302579379361267</c:v>
                </c:pt>
                <c:pt idx="2789">
                  <c:v>4.24348910652786</c:v>
                </c:pt>
                <c:pt idx="2790">
                  <c:v>4.15704566427916</c:v>
                </c:pt>
                <c:pt idx="2791">
                  <c:v>4.07604625973912</c:v>
                </c:pt>
                <c:pt idx="2792">
                  <c:v>4.005272717111</c:v>
                </c:pt>
                <c:pt idx="2793">
                  <c:v>3.99958466933672</c:v>
                </c:pt>
                <c:pt idx="2794">
                  <c:v>3.990049325864398</c:v>
                </c:pt>
                <c:pt idx="2795">
                  <c:v>3.94003978784205</c:v>
                </c:pt>
                <c:pt idx="2796">
                  <c:v>3.92519544874255</c:v>
                </c:pt>
                <c:pt idx="2797">
                  <c:v>3.888629913450019</c:v>
                </c:pt>
                <c:pt idx="2798">
                  <c:v>3.85465856418659</c:v>
                </c:pt>
                <c:pt idx="2799">
                  <c:v>3.82784263221691</c:v>
                </c:pt>
                <c:pt idx="2800">
                  <c:v>3.77934748033513</c:v>
                </c:pt>
                <c:pt idx="2801">
                  <c:v>3.75124076693842</c:v>
                </c:pt>
                <c:pt idx="2802">
                  <c:v>3.79632012187392</c:v>
                </c:pt>
                <c:pt idx="2803">
                  <c:v>3.76160202079494</c:v>
                </c:pt>
                <c:pt idx="2804">
                  <c:v>3.73317086213739</c:v>
                </c:pt>
                <c:pt idx="2805">
                  <c:v>3.70456554314587</c:v>
                </c:pt>
                <c:pt idx="2806">
                  <c:v>3.6794712903615</c:v>
                </c:pt>
                <c:pt idx="2807">
                  <c:v>3.68726462373741</c:v>
                </c:pt>
                <c:pt idx="2808">
                  <c:v>3.66726752988951</c:v>
                </c:pt>
                <c:pt idx="2809">
                  <c:v>3.637480674138739</c:v>
                </c:pt>
                <c:pt idx="2810">
                  <c:v>3.60233491811262</c:v>
                </c:pt>
                <c:pt idx="2811">
                  <c:v>3.65008361702723</c:v>
                </c:pt>
                <c:pt idx="2812">
                  <c:v>3.60878139308148</c:v>
                </c:pt>
                <c:pt idx="2813">
                  <c:v>3.55390469103688</c:v>
                </c:pt>
                <c:pt idx="2814">
                  <c:v>3.50665763843379</c:v>
                </c:pt>
                <c:pt idx="2815">
                  <c:v>3.48912845394036</c:v>
                </c:pt>
                <c:pt idx="2816">
                  <c:v>3.459032400083756</c:v>
                </c:pt>
                <c:pt idx="2817">
                  <c:v>3.4692075482969</c:v>
                </c:pt>
                <c:pt idx="2818">
                  <c:v>3.47554675397442</c:v>
                </c:pt>
                <c:pt idx="2819">
                  <c:v>3.44949521766659</c:v>
                </c:pt>
                <c:pt idx="2820">
                  <c:v>3.4178330624465</c:v>
                </c:pt>
                <c:pt idx="2821">
                  <c:v>3.4138637317872</c:v>
                </c:pt>
                <c:pt idx="2822">
                  <c:v>3.38465032266987</c:v>
                </c:pt>
                <c:pt idx="2823">
                  <c:v>3.362415113355183</c:v>
                </c:pt>
                <c:pt idx="2824">
                  <c:v>3.33973962449953</c:v>
                </c:pt>
                <c:pt idx="2825">
                  <c:v>3.311225006758018</c:v>
                </c:pt>
                <c:pt idx="2826">
                  <c:v>3.28877508810305</c:v>
                </c:pt>
                <c:pt idx="2827">
                  <c:v>3.2619623567355</c:v>
                </c:pt>
                <c:pt idx="2828">
                  <c:v>3.23117939857663</c:v>
                </c:pt>
                <c:pt idx="2829">
                  <c:v>3.216802090926679</c:v>
                </c:pt>
                <c:pt idx="2830">
                  <c:v>3.19979830553914</c:v>
                </c:pt>
                <c:pt idx="2831">
                  <c:v>3.19163561853164</c:v>
                </c:pt>
                <c:pt idx="2832">
                  <c:v>3.19169606480573</c:v>
                </c:pt>
                <c:pt idx="2833">
                  <c:v>3.18934898202208</c:v>
                </c:pt>
                <c:pt idx="2834">
                  <c:v>3.20634665329294</c:v>
                </c:pt>
                <c:pt idx="2835">
                  <c:v>3.18729512472938</c:v>
                </c:pt>
                <c:pt idx="2836">
                  <c:v>3.16367745135073</c:v>
                </c:pt>
                <c:pt idx="2837">
                  <c:v>3.14838494936983</c:v>
                </c:pt>
                <c:pt idx="2838">
                  <c:v>3.18051116274796</c:v>
                </c:pt>
                <c:pt idx="2839">
                  <c:v>3.17375367836627</c:v>
                </c:pt>
                <c:pt idx="2840">
                  <c:v>3.20491134108087</c:v>
                </c:pt>
                <c:pt idx="2841">
                  <c:v>3.21273239499662</c:v>
                </c:pt>
                <c:pt idx="2842">
                  <c:v>3.21481206583396</c:v>
                </c:pt>
                <c:pt idx="2843">
                  <c:v>3.21551798002678</c:v>
                </c:pt>
                <c:pt idx="2844">
                  <c:v>3.23834983662676</c:v>
                </c:pt>
                <c:pt idx="2845">
                  <c:v>3.23795442044678</c:v>
                </c:pt>
                <c:pt idx="2846">
                  <c:v>3.22215845635065</c:v>
                </c:pt>
                <c:pt idx="2847">
                  <c:v>3.21739340182203</c:v>
                </c:pt>
                <c:pt idx="2848">
                  <c:v>3.22704624594719</c:v>
                </c:pt>
                <c:pt idx="2849">
                  <c:v>3.2884741991371</c:v>
                </c:pt>
                <c:pt idx="2850">
                  <c:v>3.33548654789695</c:v>
                </c:pt>
                <c:pt idx="2851">
                  <c:v>3.31896324130001</c:v>
                </c:pt>
                <c:pt idx="2852">
                  <c:v>3.30432015946853</c:v>
                </c:pt>
                <c:pt idx="2853">
                  <c:v>3.29787211703925</c:v>
                </c:pt>
                <c:pt idx="2854">
                  <c:v>3.28182068978323</c:v>
                </c:pt>
                <c:pt idx="2855">
                  <c:v>3.26236240899495</c:v>
                </c:pt>
                <c:pt idx="2856">
                  <c:v>3.26933013085339</c:v>
                </c:pt>
                <c:pt idx="2857">
                  <c:v>3.26105182335204</c:v>
                </c:pt>
                <c:pt idx="2858">
                  <c:v>3.26005936794491</c:v>
                </c:pt>
                <c:pt idx="2859">
                  <c:v>3.24068153361298</c:v>
                </c:pt>
                <c:pt idx="2860">
                  <c:v>3.25838792060306</c:v>
                </c:pt>
                <c:pt idx="2861">
                  <c:v>3.27998030652236</c:v>
                </c:pt>
                <c:pt idx="2862">
                  <c:v>3.26223752153174</c:v>
                </c:pt>
                <c:pt idx="2863">
                  <c:v>3.27146067774608</c:v>
                </c:pt>
                <c:pt idx="2864">
                  <c:v>3.24577539548033</c:v>
                </c:pt>
                <c:pt idx="2865">
                  <c:v>3.23083578121511</c:v>
                </c:pt>
                <c:pt idx="2866">
                  <c:v>3.23397595396982</c:v>
                </c:pt>
                <c:pt idx="2867">
                  <c:v>3.23410657410016</c:v>
                </c:pt>
                <c:pt idx="2868">
                  <c:v>3.23152700084516</c:v>
                </c:pt>
                <c:pt idx="2869">
                  <c:v>3.21208259696126</c:v>
                </c:pt>
                <c:pt idx="2870">
                  <c:v>3.18648015592012</c:v>
                </c:pt>
                <c:pt idx="2871">
                  <c:v>3.17003520210797</c:v>
                </c:pt>
                <c:pt idx="2872">
                  <c:v>3.16834584159404</c:v>
                </c:pt>
                <c:pt idx="2873">
                  <c:v>3.1632127049807</c:v>
                </c:pt>
                <c:pt idx="2874">
                  <c:v>3.15523017780521</c:v>
                </c:pt>
                <c:pt idx="2875">
                  <c:v>3.14738205099616</c:v>
                </c:pt>
                <c:pt idx="2876">
                  <c:v>3.14484253083726</c:v>
                </c:pt>
                <c:pt idx="2877">
                  <c:v>3.14651611150012</c:v>
                </c:pt>
                <c:pt idx="2878">
                  <c:v>3.12388439240584</c:v>
                </c:pt>
                <c:pt idx="2879">
                  <c:v>3.10786292369785</c:v>
                </c:pt>
                <c:pt idx="2880">
                  <c:v>3.0879822310537</c:v>
                </c:pt>
                <c:pt idx="2881">
                  <c:v>3.077874433690257</c:v>
                </c:pt>
                <c:pt idx="2882">
                  <c:v>3.08474198553974</c:v>
                </c:pt>
                <c:pt idx="2883">
                  <c:v>3.09477568764215</c:v>
                </c:pt>
                <c:pt idx="2884">
                  <c:v>3.14975788993321</c:v>
                </c:pt>
                <c:pt idx="2885">
                  <c:v>3.16025918666191</c:v>
                </c:pt>
                <c:pt idx="2886">
                  <c:v>3.13191764860783</c:v>
                </c:pt>
                <c:pt idx="2887">
                  <c:v>3.12649894155419</c:v>
                </c:pt>
                <c:pt idx="2888">
                  <c:v>3.11343229329222</c:v>
                </c:pt>
                <c:pt idx="2889">
                  <c:v>3.10433295282333</c:v>
                </c:pt>
                <c:pt idx="2890">
                  <c:v>3.082519603103079</c:v>
                </c:pt>
                <c:pt idx="2891">
                  <c:v>3.06491346447573</c:v>
                </c:pt>
                <c:pt idx="2892">
                  <c:v>3.06892926957102</c:v>
                </c:pt>
                <c:pt idx="2893">
                  <c:v>3.09480825281055</c:v>
                </c:pt>
                <c:pt idx="2894">
                  <c:v>3.10290924270096</c:v>
                </c:pt>
                <c:pt idx="2895">
                  <c:v>3.11820407755197</c:v>
                </c:pt>
                <c:pt idx="2896">
                  <c:v>3.10950260601259</c:v>
                </c:pt>
                <c:pt idx="2897">
                  <c:v>3.09422970904077</c:v>
                </c:pt>
                <c:pt idx="2898">
                  <c:v>3.14004607417719</c:v>
                </c:pt>
                <c:pt idx="2899">
                  <c:v>3.13293454785087</c:v>
                </c:pt>
                <c:pt idx="2900">
                  <c:v>3.12625829679523</c:v>
                </c:pt>
                <c:pt idx="2901">
                  <c:v>3.12820648223837</c:v>
                </c:pt>
                <c:pt idx="2902">
                  <c:v>3.13048686585312</c:v>
                </c:pt>
                <c:pt idx="2903">
                  <c:v>3.120948036009838</c:v>
                </c:pt>
                <c:pt idx="2904">
                  <c:v>3.11556780814812</c:v>
                </c:pt>
                <c:pt idx="2905">
                  <c:v>3.12501559990925</c:v>
                </c:pt>
                <c:pt idx="2906">
                  <c:v>3.10915666520982</c:v>
                </c:pt>
                <c:pt idx="2907">
                  <c:v>3.11618227263018</c:v>
                </c:pt>
                <c:pt idx="2908">
                  <c:v>3.10791338863422</c:v>
                </c:pt>
                <c:pt idx="2909">
                  <c:v>3.08286027656864</c:v>
                </c:pt>
                <c:pt idx="2910">
                  <c:v>3.10569918962537</c:v>
                </c:pt>
                <c:pt idx="2911">
                  <c:v>3.10069550691203</c:v>
                </c:pt>
                <c:pt idx="2912">
                  <c:v>3.06219406877384</c:v>
                </c:pt>
                <c:pt idx="2913">
                  <c:v>3.05601918793269</c:v>
                </c:pt>
                <c:pt idx="2914">
                  <c:v>3.04491286626266</c:v>
                </c:pt>
                <c:pt idx="2915">
                  <c:v>3.02557402042962</c:v>
                </c:pt>
                <c:pt idx="2916">
                  <c:v>3.01033251415563</c:v>
                </c:pt>
                <c:pt idx="2917">
                  <c:v>3.00607050483619</c:v>
                </c:pt>
                <c:pt idx="2918">
                  <c:v>2.98591767450045</c:v>
                </c:pt>
                <c:pt idx="2919">
                  <c:v>2.97328004856309</c:v>
                </c:pt>
                <c:pt idx="2920">
                  <c:v>2.95417434487987</c:v>
                </c:pt>
                <c:pt idx="2921">
                  <c:v>2.936966101941219</c:v>
                </c:pt>
                <c:pt idx="2922">
                  <c:v>2.92792332545108</c:v>
                </c:pt>
                <c:pt idx="2923">
                  <c:v>2.92082145761514</c:v>
                </c:pt>
                <c:pt idx="2924">
                  <c:v>2.933415373127239</c:v>
                </c:pt>
                <c:pt idx="2925">
                  <c:v>2.93763436431841</c:v>
                </c:pt>
                <c:pt idx="2926">
                  <c:v>2.94041172148589</c:v>
                </c:pt>
                <c:pt idx="2927">
                  <c:v>2.93386871218109</c:v>
                </c:pt>
                <c:pt idx="2928">
                  <c:v>2.92827018632049</c:v>
                </c:pt>
                <c:pt idx="2929">
                  <c:v>2.94154792985963</c:v>
                </c:pt>
                <c:pt idx="2930">
                  <c:v>2.96210553642041</c:v>
                </c:pt>
                <c:pt idx="2931">
                  <c:v>3.00167983817056</c:v>
                </c:pt>
                <c:pt idx="2932">
                  <c:v>3.00902727784068</c:v>
                </c:pt>
                <c:pt idx="2933">
                  <c:v>3.01790279133027</c:v>
                </c:pt>
                <c:pt idx="2934">
                  <c:v>3.05150992750631</c:v>
                </c:pt>
                <c:pt idx="2935">
                  <c:v>3.06483409308124</c:v>
                </c:pt>
                <c:pt idx="2936">
                  <c:v>3.06419985465189</c:v>
                </c:pt>
                <c:pt idx="2937">
                  <c:v>3.0810014049484</c:v>
                </c:pt>
                <c:pt idx="2938">
                  <c:v>3.09786828420241</c:v>
                </c:pt>
                <c:pt idx="2939">
                  <c:v>3.10942171165919</c:v>
                </c:pt>
                <c:pt idx="2940">
                  <c:v>3.1329209016585</c:v>
                </c:pt>
                <c:pt idx="2941">
                  <c:v>3.13400064278589</c:v>
                </c:pt>
                <c:pt idx="2942">
                  <c:v>3.1344537245071</c:v>
                </c:pt>
                <c:pt idx="2943">
                  <c:v>3.15232092011439</c:v>
                </c:pt>
                <c:pt idx="2944">
                  <c:v>3.16160745430122</c:v>
                </c:pt>
                <c:pt idx="2945">
                  <c:v>3.19360889856129</c:v>
                </c:pt>
                <c:pt idx="2946">
                  <c:v>3.20417551107293</c:v>
                </c:pt>
                <c:pt idx="2947">
                  <c:v>3.21470840973529</c:v>
                </c:pt>
                <c:pt idx="2948">
                  <c:v>3.25261852705755</c:v>
                </c:pt>
                <c:pt idx="2949">
                  <c:v>3.27677205695516</c:v>
                </c:pt>
                <c:pt idx="2950">
                  <c:v>3.32426536578505</c:v>
                </c:pt>
                <c:pt idx="2951">
                  <c:v>3.34020987001332</c:v>
                </c:pt>
                <c:pt idx="2952">
                  <c:v>3.334265900637479</c:v>
                </c:pt>
                <c:pt idx="2953">
                  <c:v>3.33241858739941</c:v>
                </c:pt>
                <c:pt idx="2954">
                  <c:v>3.33953289097103</c:v>
                </c:pt>
                <c:pt idx="2955">
                  <c:v>3.36236936662031</c:v>
                </c:pt>
                <c:pt idx="2956">
                  <c:v>3.3806209206671</c:v>
                </c:pt>
                <c:pt idx="2957">
                  <c:v>3.38192939772951</c:v>
                </c:pt>
                <c:pt idx="2958">
                  <c:v>3.38946392082765</c:v>
                </c:pt>
                <c:pt idx="2959">
                  <c:v>3.41784981643604</c:v>
                </c:pt>
                <c:pt idx="2960">
                  <c:v>3.46870858006065</c:v>
                </c:pt>
                <c:pt idx="2961">
                  <c:v>3.50743257003499</c:v>
                </c:pt>
                <c:pt idx="2962">
                  <c:v>3.52905002973127</c:v>
                </c:pt>
                <c:pt idx="2963">
                  <c:v>3.53520211285023</c:v>
                </c:pt>
                <c:pt idx="2964">
                  <c:v>3.55207201120857</c:v>
                </c:pt>
                <c:pt idx="2965">
                  <c:v>3.579843138368556</c:v>
                </c:pt>
                <c:pt idx="2966">
                  <c:v>3.595669624042723</c:v>
                </c:pt>
                <c:pt idx="2967">
                  <c:v>3.61423311173051</c:v>
                </c:pt>
                <c:pt idx="2968">
                  <c:v>3.62193504787324</c:v>
                </c:pt>
                <c:pt idx="2969">
                  <c:v>3.656658848528</c:v>
                </c:pt>
                <c:pt idx="2970">
                  <c:v>3.67598337262007</c:v>
                </c:pt>
                <c:pt idx="2971">
                  <c:v>3.69877349237007</c:v>
                </c:pt>
                <c:pt idx="2972">
                  <c:v>3.73383097691095</c:v>
                </c:pt>
                <c:pt idx="2973">
                  <c:v>3.78659066263232</c:v>
                </c:pt>
                <c:pt idx="2974">
                  <c:v>3.879854072013118</c:v>
                </c:pt>
                <c:pt idx="2975">
                  <c:v>3.94871989320775</c:v>
                </c:pt>
                <c:pt idx="2976">
                  <c:v>4.00502248672909</c:v>
                </c:pt>
                <c:pt idx="2977">
                  <c:v>4.120818451093077</c:v>
                </c:pt>
                <c:pt idx="2978">
                  <c:v>4.18988918376465</c:v>
                </c:pt>
                <c:pt idx="2979">
                  <c:v>4.23774248349852</c:v>
                </c:pt>
                <c:pt idx="2980">
                  <c:v>4.32152112824923</c:v>
                </c:pt>
                <c:pt idx="2981">
                  <c:v>4.427321152234</c:v>
                </c:pt>
                <c:pt idx="2982">
                  <c:v>4.509964509024488</c:v>
                </c:pt>
                <c:pt idx="2983">
                  <c:v>4.629986766896696</c:v>
                </c:pt>
                <c:pt idx="2984">
                  <c:v>4.76627678584991</c:v>
                </c:pt>
                <c:pt idx="2985">
                  <c:v>4.82162298268504</c:v>
                </c:pt>
                <c:pt idx="2986">
                  <c:v>4.90681910366369</c:v>
                </c:pt>
                <c:pt idx="2987">
                  <c:v>4.974154087718388</c:v>
                </c:pt>
                <c:pt idx="2988">
                  <c:v>5.07676825747802</c:v>
                </c:pt>
                <c:pt idx="2989">
                  <c:v>5.20089931244106</c:v>
                </c:pt>
                <c:pt idx="2990">
                  <c:v>5.27586331319464</c:v>
                </c:pt>
                <c:pt idx="2991">
                  <c:v>5.364614675163989</c:v>
                </c:pt>
                <c:pt idx="2992">
                  <c:v>5.54023438599378</c:v>
                </c:pt>
                <c:pt idx="2993">
                  <c:v>5.68016705413663</c:v>
                </c:pt>
                <c:pt idx="2994">
                  <c:v>5.92991907239408</c:v>
                </c:pt>
                <c:pt idx="2995">
                  <c:v>6.07491892250313</c:v>
                </c:pt>
                <c:pt idx="2996">
                  <c:v>6.27375488392809</c:v>
                </c:pt>
                <c:pt idx="2997">
                  <c:v>6.583085660877535</c:v>
                </c:pt>
                <c:pt idx="2998">
                  <c:v>6.815624068531451</c:v>
                </c:pt>
                <c:pt idx="2999">
                  <c:v>7.26946340198575</c:v>
                </c:pt>
                <c:pt idx="3000">
                  <c:v>7.36764737208886</c:v>
                </c:pt>
                <c:pt idx="3001">
                  <c:v>7.363677515943</c:v>
                </c:pt>
                <c:pt idx="3002">
                  <c:v>7.37810274369089</c:v>
                </c:pt>
                <c:pt idx="3003">
                  <c:v>7.522358377851639</c:v>
                </c:pt>
                <c:pt idx="3004">
                  <c:v>7.69196211775915</c:v>
                </c:pt>
                <c:pt idx="3005">
                  <c:v>7.854732531458573</c:v>
                </c:pt>
                <c:pt idx="3006">
                  <c:v>8.05491521297325</c:v>
                </c:pt>
                <c:pt idx="3007">
                  <c:v>8.10947422178668</c:v>
                </c:pt>
                <c:pt idx="3008">
                  <c:v>8.170367326813878</c:v>
                </c:pt>
                <c:pt idx="3009">
                  <c:v>8.10349570251565</c:v>
                </c:pt>
                <c:pt idx="3010">
                  <c:v>8.15177705637401</c:v>
                </c:pt>
                <c:pt idx="3011">
                  <c:v>8.142931942578331</c:v>
                </c:pt>
                <c:pt idx="3012">
                  <c:v>8.231985798795748</c:v>
                </c:pt>
                <c:pt idx="3013">
                  <c:v>8.145491041736321</c:v>
                </c:pt>
                <c:pt idx="3014">
                  <c:v>7.983187737299509</c:v>
                </c:pt>
                <c:pt idx="3015">
                  <c:v>8.10108161672112</c:v>
                </c:pt>
                <c:pt idx="3016">
                  <c:v>8.00071160084429</c:v>
                </c:pt>
                <c:pt idx="3017">
                  <c:v>8.0762090009226</c:v>
                </c:pt>
                <c:pt idx="3018">
                  <c:v>8.125720078214518</c:v>
                </c:pt>
                <c:pt idx="3019">
                  <c:v>7.99725048122519</c:v>
                </c:pt>
                <c:pt idx="3020">
                  <c:v>8.099901667734777</c:v>
                </c:pt>
                <c:pt idx="3021">
                  <c:v>8.26757386102971</c:v>
                </c:pt>
                <c:pt idx="3022">
                  <c:v>8.287071084700338</c:v>
                </c:pt>
                <c:pt idx="3023">
                  <c:v>8.174228398476512</c:v>
                </c:pt>
                <c:pt idx="3024">
                  <c:v>8.1207504356252</c:v>
                </c:pt>
                <c:pt idx="3025">
                  <c:v>8.078617146414548</c:v>
                </c:pt>
                <c:pt idx="3026">
                  <c:v>8.03229966318674</c:v>
                </c:pt>
                <c:pt idx="3027">
                  <c:v>7.84535423554472</c:v>
                </c:pt>
                <c:pt idx="3028">
                  <c:v>7.93229206386641</c:v>
                </c:pt>
                <c:pt idx="3029">
                  <c:v>7.95456016352361</c:v>
                </c:pt>
                <c:pt idx="3030">
                  <c:v>7.92626112759148</c:v>
                </c:pt>
                <c:pt idx="3031">
                  <c:v>7.74966948275291</c:v>
                </c:pt>
                <c:pt idx="3032">
                  <c:v>7.856414490775196</c:v>
                </c:pt>
                <c:pt idx="3033">
                  <c:v>7.66118909341321</c:v>
                </c:pt>
                <c:pt idx="3034">
                  <c:v>7.5777232536203</c:v>
                </c:pt>
                <c:pt idx="3035">
                  <c:v>7.325020045288888</c:v>
                </c:pt>
                <c:pt idx="3036">
                  <c:v>7.07989229619937</c:v>
                </c:pt>
                <c:pt idx="3037">
                  <c:v>6.95133635892883</c:v>
                </c:pt>
                <c:pt idx="3038">
                  <c:v>6.74569069725457</c:v>
                </c:pt>
                <c:pt idx="3039">
                  <c:v>6.811680840409903</c:v>
                </c:pt>
                <c:pt idx="3040">
                  <c:v>6.813083916261483</c:v>
                </c:pt>
                <c:pt idx="3041">
                  <c:v>6.587011947578249</c:v>
                </c:pt>
                <c:pt idx="3042">
                  <c:v>6.524902710381913</c:v>
                </c:pt>
                <c:pt idx="3043">
                  <c:v>6.42538337142287</c:v>
                </c:pt>
                <c:pt idx="3044">
                  <c:v>6.22847790665222</c:v>
                </c:pt>
                <c:pt idx="3045">
                  <c:v>6.126877259237699</c:v>
                </c:pt>
                <c:pt idx="3046">
                  <c:v>5.954886668227207</c:v>
                </c:pt>
                <c:pt idx="3047">
                  <c:v>5.929474870611076</c:v>
                </c:pt>
                <c:pt idx="3048">
                  <c:v>5.81325899827884</c:v>
                </c:pt>
                <c:pt idx="3049">
                  <c:v>5.73082371558868</c:v>
                </c:pt>
                <c:pt idx="3050">
                  <c:v>5.661330278410643</c:v>
                </c:pt>
                <c:pt idx="3051">
                  <c:v>5.54020010060733</c:v>
                </c:pt>
                <c:pt idx="3052">
                  <c:v>5.4580214685612</c:v>
                </c:pt>
                <c:pt idx="3053">
                  <c:v>5.349524819915741</c:v>
                </c:pt>
                <c:pt idx="3054">
                  <c:v>5.25115792111661</c:v>
                </c:pt>
                <c:pt idx="3055">
                  <c:v>5.17021239797568</c:v>
                </c:pt>
                <c:pt idx="3056">
                  <c:v>5.12439758321119</c:v>
                </c:pt>
                <c:pt idx="3057">
                  <c:v>5.07730568718303</c:v>
                </c:pt>
                <c:pt idx="3058">
                  <c:v>5.07302172994642</c:v>
                </c:pt>
                <c:pt idx="3059">
                  <c:v>5.13031077819836</c:v>
                </c:pt>
                <c:pt idx="3060">
                  <c:v>5.13900704022439</c:v>
                </c:pt>
                <c:pt idx="3061">
                  <c:v>5.119706750925809</c:v>
                </c:pt>
                <c:pt idx="3062">
                  <c:v>5.09065333014338</c:v>
                </c:pt>
                <c:pt idx="3063">
                  <c:v>5.05686789248359</c:v>
                </c:pt>
                <c:pt idx="3064">
                  <c:v>4.99115268758695</c:v>
                </c:pt>
                <c:pt idx="3065">
                  <c:v>4.94971107077999</c:v>
                </c:pt>
                <c:pt idx="3066">
                  <c:v>4.90302638543118</c:v>
                </c:pt>
                <c:pt idx="3067">
                  <c:v>4.865354041296165</c:v>
                </c:pt>
                <c:pt idx="3068">
                  <c:v>4.848435168149805</c:v>
                </c:pt>
                <c:pt idx="3069">
                  <c:v>4.822281249517419</c:v>
                </c:pt>
                <c:pt idx="3070">
                  <c:v>4.867517504660151</c:v>
                </c:pt>
                <c:pt idx="3071">
                  <c:v>4.93419681691352</c:v>
                </c:pt>
                <c:pt idx="3072">
                  <c:v>5.0000371986763</c:v>
                </c:pt>
                <c:pt idx="3073">
                  <c:v>5.02353948510093</c:v>
                </c:pt>
                <c:pt idx="3074">
                  <c:v>5.150101136299678</c:v>
                </c:pt>
                <c:pt idx="3075">
                  <c:v>5.11530272253414</c:v>
                </c:pt>
                <c:pt idx="3076">
                  <c:v>5.119828517585091</c:v>
                </c:pt>
                <c:pt idx="3077">
                  <c:v>5.096214471546467</c:v>
                </c:pt>
                <c:pt idx="3078">
                  <c:v>5.08009771997629</c:v>
                </c:pt>
                <c:pt idx="3079">
                  <c:v>5.02379639199519</c:v>
                </c:pt>
                <c:pt idx="3080">
                  <c:v>4.96769052093484</c:v>
                </c:pt>
                <c:pt idx="3081">
                  <c:v>4.91049317122099</c:v>
                </c:pt>
                <c:pt idx="3082">
                  <c:v>4.85227302618916</c:v>
                </c:pt>
                <c:pt idx="3083">
                  <c:v>4.79369970821814</c:v>
                </c:pt>
                <c:pt idx="3084">
                  <c:v>4.75843132408422</c:v>
                </c:pt>
                <c:pt idx="3085">
                  <c:v>4.67872416829057</c:v>
                </c:pt>
                <c:pt idx="3086">
                  <c:v>4.71043560786032</c:v>
                </c:pt>
                <c:pt idx="3087">
                  <c:v>4.68130868377164</c:v>
                </c:pt>
                <c:pt idx="3088">
                  <c:v>4.608907347733491</c:v>
                </c:pt>
                <c:pt idx="3089">
                  <c:v>4.53798073514457</c:v>
                </c:pt>
                <c:pt idx="3090">
                  <c:v>4.477589531137953</c:v>
                </c:pt>
                <c:pt idx="3091">
                  <c:v>4.49847590517185</c:v>
                </c:pt>
                <c:pt idx="3092">
                  <c:v>4.47637615439864</c:v>
                </c:pt>
                <c:pt idx="3093">
                  <c:v>4.44426426077172</c:v>
                </c:pt>
                <c:pt idx="3094">
                  <c:v>4.4310661934147</c:v>
                </c:pt>
                <c:pt idx="3095">
                  <c:v>4.47580272968305</c:v>
                </c:pt>
                <c:pt idx="3096">
                  <c:v>4.54069317254239</c:v>
                </c:pt>
                <c:pt idx="3097">
                  <c:v>4.528689430227447</c:v>
                </c:pt>
                <c:pt idx="3098">
                  <c:v>4.526418341616004</c:v>
                </c:pt>
                <c:pt idx="3099">
                  <c:v>4.567701221628726</c:v>
                </c:pt>
                <c:pt idx="3100">
                  <c:v>4.54220166792087</c:v>
                </c:pt>
                <c:pt idx="3101">
                  <c:v>4.54777645151473</c:v>
                </c:pt>
                <c:pt idx="3102">
                  <c:v>4.49996557282182</c:v>
                </c:pt>
                <c:pt idx="3103">
                  <c:v>4.45339853010183</c:v>
                </c:pt>
                <c:pt idx="3104">
                  <c:v>4.43551342008671</c:v>
                </c:pt>
                <c:pt idx="3105">
                  <c:v>4.46520355840731</c:v>
                </c:pt>
                <c:pt idx="3106">
                  <c:v>4.44652151213815</c:v>
                </c:pt>
                <c:pt idx="3107">
                  <c:v>4.40106162986329</c:v>
                </c:pt>
                <c:pt idx="3108">
                  <c:v>4.39648906268753</c:v>
                </c:pt>
                <c:pt idx="3109">
                  <c:v>4.38961313436879</c:v>
                </c:pt>
                <c:pt idx="3110">
                  <c:v>4.41074960267713</c:v>
                </c:pt>
                <c:pt idx="3111">
                  <c:v>4.45697164682011</c:v>
                </c:pt>
                <c:pt idx="3112">
                  <c:v>4.47127529918772</c:v>
                </c:pt>
                <c:pt idx="3113">
                  <c:v>4.593972572382087</c:v>
                </c:pt>
                <c:pt idx="3114">
                  <c:v>4.634831939502932</c:v>
                </c:pt>
                <c:pt idx="3115">
                  <c:v>4.582439898058205</c:v>
                </c:pt>
                <c:pt idx="3116">
                  <c:v>4.57324638713538</c:v>
                </c:pt>
                <c:pt idx="3117">
                  <c:v>4.58454563074454</c:v>
                </c:pt>
                <c:pt idx="3118">
                  <c:v>4.57849726821343</c:v>
                </c:pt>
                <c:pt idx="3119">
                  <c:v>4.49760143519478</c:v>
                </c:pt>
                <c:pt idx="3120">
                  <c:v>4.54104460316091</c:v>
                </c:pt>
                <c:pt idx="3121">
                  <c:v>4.49169731294613</c:v>
                </c:pt>
                <c:pt idx="3122">
                  <c:v>4.420981244741443</c:v>
                </c:pt>
                <c:pt idx="3123">
                  <c:v>4.43774346956077</c:v>
                </c:pt>
                <c:pt idx="3124">
                  <c:v>4.33919985713117</c:v>
                </c:pt>
                <c:pt idx="3125">
                  <c:v>4.23016018286933</c:v>
                </c:pt>
                <c:pt idx="3126">
                  <c:v>4.165824627221009</c:v>
                </c:pt>
                <c:pt idx="3127">
                  <c:v>4.08328069736152</c:v>
                </c:pt>
                <c:pt idx="3128">
                  <c:v>3.98442206249157</c:v>
                </c:pt>
                <c:pt idx="3129">
                  <c:v>3.91925431180221</c:v>
                </c:pt>
                <c:pt idx="3130">
                  <c:v>3.84342625555549</c:v>
                </c:pt>
                <c:pt idx="3131">
                  <c:v>3.76770283825667</c:v>
                </c:pt>
                <c:pt idx="3132">
                  <c:v>3.71097027234648</c:v>
                </c:pt>
                <c:pt idx="3133">
                  <c:v>3.62839081811517</c:v>
                </c:pt>
                <c:pt idx="3134">
                  <c:v>3.55679311684077</c:v>
                </c:pt>
                <c:pt idx="3135">
                  <c:v>3.49638152900237</c:v>
                </c:pt>
                <c:pt idx="3136">
                  <c:v>3.45338565727095</c:v>
                </c:pt>
                <c:pt idx="3137">
                  <c:v>3.409118495001159</c:v>
                </c:pt>
                <c:pt idx="3138">
                  <c:v>3.36818702517437</c:v>
                </c:pt>
                <c:pt idx="3139">
                  <c:v>3.352405075189123</c:v>
                </c:pt>
                <c:pt idx="3140">
                  <c:v>3.35889086674441</c:v>
                </c:pt>
                <c:pt idx="3141">
                  <c:v>3.332339934034397</c:v>
                </c:pt>
                <c:pt idx="3142">
                  <c:v>3.2894200581247</c:v>
                </c:pt>
                <c:pt idx="3143">
                  <c:v>3.25606452087713</c:v>
                </c:pt>
                <c:pt idx="3144">
                  <c:v>3.22771266667359</c:v>
                </c:pt>
                <c:pt idx="3145">
                  <c:v>3.19247049884728</c:v>
                </c:pt>
                <c:pt idx="3146">
                  <c:v>3.1702677948941</c:v>
                </c:pt>
                <c:pt idx="3147">
                  <c:v>3.15696193887089</c:v>
                </c:pt>
                <c:pt idx="3148">
                  <c:v>3.139477415778598</c:v>
                </c:pt>
                <c:pt idx="3149">
                  <c:v>3.11529844545164</c:v>
                </c:pt>
                <c:pt idx="3150">
                  <c:v>3.09178706381464</c:v>
                </c:pt>
                <c:pt idx="3151">
                  <c:v>3.07391559021778</c:v>
                </c:pt>
                <c:pt idx="3152">
                  <c:v>3.08473663479382</c:v>
                </c:pt>
                <c:pt idx="3153">
                  <c:v>3.07726523095525</c:v>
                </c:pt>
                <c:pt idx="3154">
                  <c:v>3.08153684510156</c:v>
                </c:pt>
                <c:pt idx="3155">
                  <c:v>3.08290960213664</c:v>
                </c:pt>
                <c:pt idx="3156">
                  <c:v>3.111218719128277</c:v>
                </c:pt>
                <c:pt idx="3157">
                  <c:v>3.13429870934503</c:v>
                </c:pt>
                <c:pt idx="3158">
                  <c:v>3.14565521183415</c:v>
                </c:pt>
                <c:pt idx="3159">
                  <c:v>3.16937926604491</c:v>
                </c:pt>
                <c:pt idx="3160">
                  <c:v>3.18129103547651</c:v>
                </c:pt>
                <c:pt idx="3161">
                  <c:v>3.20577978154705</c:v>
                </c:pt>
                <c:pt idx="3162">
                  <c:v>3.23513219955219</c:v>
                </c:pt>
                <c:pt idx="3163">
                  <c:v>3.26542068783462</c:v>
                </c:pt>
                <c:pt idx="3164">
                  <c:v>3.30107762209656</c:v>
                </c:pt>
                <c:pt idx="3165">
                  <c:v>3.32514201444698</c:v>
                </c:pt>
                <c:pt idx="3166">
                  <c:v>3.35943685558238</c:v>
                </c:pt>
                <c:pt idx="3167">
                  <c:v>3.393766874348179</c:v>
                </c:pt>
                <c:pt idx="3168">
                  <c:v>3.45429406153264</c:v>
                </c:pt>
                <c:pt idx="3169">
                  <c:v>3.51468644192037</c:v>
                </c:pt>
                <c:pt idx="3170">
                  <c:v>3.60454669656586</c:v>
                </c:pt>
                <c:pt idx="3171">
                  <c:v>3.678755626298243</c:v>
                </c:pt>
                <c:pt idx="3172">
                  <c:v>3.76309577821354</c:v>
                </c:pt>
                <c:pt idx="3173">
                  <c:v>3.82629915827061</c:v>
                </c:pt>
                <c:pt idx="3174">
                  <c:v>3.86637091036897</c:v>
                </c:pt>
                <c:pt idx="3175">
                  <c:v>3.88813224504675</c:v>
                </c:pt>
                <c:pt idx="3176">
                  <c:v>3.98438354042224</c:v>
                </c:pt>
                <c:pt idx="3177">
                  <c:v>4.055663976046389</c:v>
                </c:pt>
                <c:pt idx="3178">
                  <c:v>4.092556686448384</c:v>
                </c:pt>
                <c:pt idx="3179">
                  <c:v>4.14029595770219</c:v>
                </c:pt>
                <c:pt idx="3180">
                  <c:v>4.175916241312374</c:v>
                </c:pt>
                <c:pt idx="3181">
                  <c:v>4.207188427961198</c:v>
                </c:pt>
                <c:pt idx="3182">
                  <c:v>4.23908161664318</c:v>
                </c:pt>
                <c:pt idx="3183">
                  <c:v>4.296980410895387</c:v>
                </c:pt>
                <c:pt idx="3184">
                  <c:v>4.333807856677901</c:v>
                </c:pt>
                <c:pt idx="3185">
                  <c:v>4.360076511158909</c:v>
                </c:pt>
                <c:pt idx="3186">
                  <c:v>4.369955994715879</c:v>
                </c:pt>
                <c:pt idx="3187">
                  <c:v>4.39661328952557</c:v>
                </c:pt>
                <c:pt idx="3188">
                  <c:v>4.497354447288783</c:v>
                </c:pt>
                <c:pt idx="3189">
                  <c:v>4.503807855110908</c:v>
                </c:pt>
                <c:pt idx="3190">
                  <c:v>4.525894096175407</c:v>
                </c:pt>
                <c:pt idx="3191">
                  <c:v>4.53949464179364</c:v>
                </c:pt>
                <c:pt idx="3192">
                  <c:v>4.54345822562697</c:v>
                </c:pt>
                <c:pt idx="3193">
                  <c:v>4.597458336067103</c:v>
                </c:pt>
                <c:pt idx="3194">
                  <c:v>4.64356930912249</c:v>
                </c:pt>
                <c:pt idx="3195">
                  <c:v>4.80020393238178</c:v>
                </c:pt>
                <c:pt idx="3196">
                  <c:v>4.86375479571372</c:v>
                </c:pt>
                <c:pt idx="3197">
                  <c:v>4.89584473803476</c:v>
                </c:pt>
                <c:pt idx="3198">
                  <c:v>4.952888252650427</c:v>
                </c:pt>
                <c:pt idx="3199">
                  <c:v>5.13766884641712</c:v>
                </c:pt>
                <c:pt idx="3200">
                  <c:v>5.213487577754107</c:v>
                </c:pt>
                <c:pt idx="3201">
                  <c:v>5.28762002127313</c:v>
                </c:pt>
                <c:pt idx="3202">
                  <c:v>5.63684173143198</c:v>
                </c:pt>
                <c:pt idx="3203">
                  <c:v>5.77546604338294</c:v>
                </c:pt>
                <c:pt idx="3204">
                  <c:v>5.81769171400384</c:v>
                </c:pt>
                <c:pt idx="3205">
                  <c:v>5.88727288390095</c:v>
                </c:pt>
                <c:pt idx="3206">
                  <c:v>5.97148989323403</c:v>
                </c:pt>
                <c:pt idx="3207">
                  <c:v>6.02314377973421</c:v>
                </c:pt>
                <c:pt idx="3208">
                  <c:v>6.217198511067775</c:v>
                </c:pt>
                <c:pt idx="3209">
                  <c:v>6.320487752088409</c:v>
                </c:pt>
                <c:pt idx="3210">
                  <c:v>6.418618867937528</c:v>
                </c:pt>
                <c:pt idx="3211">
                  <c:v>6.604815126193841</c:v>
                </c:pt>
                <c:pt idx="3212">
                  <c:v>6.87833964469316</c:v>
                </c:pt>
                <c:pt idx="3213">
                  <c:v>7.01768081119114</c:v>
                </c:pt>
                <c:pt idx="3214">
                  <c:v>7.10870651499167</c:v>
                </c:pt>
                <c:pt idx="3215">
                  <c:v>7.28437825999264</c:v>
                </c:pt>
                <c:pt idx="3216">
                  <c:v>7.41030386391857</c:v>
                </c:pt>
                <c:pt idx="3217">
                  <c:v>7.622364712201349</c:v>
                </c:pt>
                <c:pt idx="3218">
                  <c:v>7.91526994887258</c:v>
                </c:pt>
                <c:pt idx="3219">
                  <c:v>7.912116925416973</c:v>
                </c:pt>
                <c:pt idx="3220">
                  <c:v>7.80006141195733</c:v>
                </c:pt>
                <c:pt idx="3221">
                  <c:v>7.91226131094415</c:v>
                </c:pt>
                <c:pt idx="3222">
                  <c:v>7.633510278340777</c:v>
                </c:pt>
                <c:pt idx="3223">
                  <c:v>7.3688077336646</c:v>
                </c:pt>
                <c:pt idx="3224">
                  <c:v>7.13016008161621</c:v>
                </c:pt>
                <c:pt idx="3225">
                  <c:v>6.92266460421797</c:v>
                </c:pt>
                <c:pt idx="3226">
                  <c:v>6.71274073424105</c:v>
                </c:pt>
                <c:pt idx="3227">
                  <c:v>6.6732577636275</c:v>
                </c:pt>
                <c:pt idx="3228">
                  <c:v>6.41348572537265</c:v>
                </c:pt>
                <c:pt idx="3229">
                  <c:v>6.013126757379236</c:v>
                </c:pt>
                <c:pt idx="3230">
                  <c:v>5.687710136934346</c:v>
                </c:pt>
                <c:pt idx="3231">
                  <c:v>5.41835328070489</c:v>
                </c:pt>
                <c:pt idx="3232">
                  <c:v>5.181456576518447</c:v>
                </c:pt>
                <c:pt idx="3233">
                  <c:v>4.967507835611896</c:v>
                </c:pt>
                <c:pt idx="3234">
                  <c:v>4.79540854466613</c:v>
                </c:pt>
                <c:pt idx="3235">
                  <c:v>4.62843346194912</c:v>
                </c:pt>
                <c:pt idx="3236">
                  <c:v>4.47914082088942</c:v>
                </c:pt>
                <c:pt idx="3237">
                  <c:v>4.39785728431622</c:v>
                </c:pt>
                <c:pt idx="3238">
                  <c:v>4.307998062429085</c:v>
                </c:pt>
                <c:pt idx="3239">
                  <c:v>4.25072708935676</c:v>
                </c:pt>
                <c:pt idx="3240">
                  <c:v>4.12512438246434</c:v>
                </c:pt>
                <c:pt idx="3241">
                  <c:v>3.99742009805657</c:v>
                </c:pt>
                <c:pt idx="3242">
                  <c:v>3.87483291676331</c:v>
                </c:pt>
                <c:pt idx="3243">
                  <c:v>3.8011792109805</c:v>
                </c:pt>
                <c:pt idx="3244">
                  <c:v>3.834641985796743</c:v>
                </c:pt>
                <c:pt idx="3245">
                  <c:v>3.7518955632584</c:v>
                </c:pt>
                <c:pt idx="3246">
                  <c:v>3.65631071469833</c:v>
                </c:pt>
                <c:pt idx="3247">
                  <c:v>3.55162971272137</c:v>
                </c:pt>
                <c:pt idx="3248">
                  <c:v>3.437552191816819</c:v>
                </c:pt>
                <c:pt idx="3249">
                  <c:v>3.371556303351817</c:v>
                </c:pt>
                <c:pt idx="3250">
                  <c:v>3.28271726736279</c:v>
                </c:pt>
                <c:pt idx="3251">
                  <c:v>3.22044316297142</c:v>
                </c:pt>
                <c:pt idx="3252">
                  <c:v>3.156316193013919</c:v>
                </c:pt>
                <c:pt idx="3253">
                  <c:v>3.08937065491429</c:v>
                </c:pt>
                <c:pt idx="3254">
                  <c:v>3.03245063891849</c:v>
                </c:pt>
                <c:pt idx="3255">
                  <c:v>2.99296031092249</c:v>
                </c:pt>
                <c:pt idx="3256">
                  <c:v>2.96091962285561</c:v>
                </c:pt>
                <c:pt idx="3257">
                  <c:v>2.90744210086259</c:v>
                </c:pt>
                <c:pt idx="3258">
                  <c:v>2.86314957903503</c:v>
                </c:pt>
                <c:pt idx="3259">
                  <c:v>2.835916729146819</c:v>
                </c:pt>
                <c:pt idx="3260">
                  <c:v>2.803049814375718</c:v>
                </c:pt>
                <c:pt idx="3261">
                  <c:v>2.78055936323936</c:v>
                </c:pt>
                <c:pt idx="3262">
                  <c:v>2.78967838179593</c:v>
                </c:pt>
                <c:pt idx="3263">
                  <c:v>2.77511869452563</c:v>
                </c:pt>
                <c:pt idx="3264">
                  <c:v>2.74219042714897</c:v>
                </c:pt>
                <c:pt idx="3265">
                  <c:v>2.70601351542622</c:v>
                </c:pt>
                <c:pt idx="3266">
                  <c:v>2.66664613794507</c:v>
                </c:pt>
                <c:pt idx="3267">
                  <c:v>2.6228725315695</c:v>
                </c:pt>
                <c:pt idx="3268">
                  <c:v>2.5914345930952</c:v>
                </c:pt>
                <c:pt idx="3269">
                  <c:v>2.564023528913</c:v>
                </c:pt>
                <c:pt idx="3270">
                  <c:v>2.53992094953212</c:v>
                </c:pt>
                <c:pt idx="3271">
                  <c:v>2.5211881192105</c:v>
                </c:pt>
                <c:pt idx="3272">
                  <c:v>2.49896440085202</c:v>
                </c:pt>
                <c:pt idx="3273">
                  <c:v>2.47452630597046</c:v>
                </c:pt>
                <c:pt idx="3274">
                  <c:v>2.462561604408838</c:v>
                </c:pt>
                <c:pt idx="3275">
                  <c:v>2.44944099148799</c:v>
                </c:pt>
                <c:pt idx="3276">
                  <c:v>2.436615687214783</c:v>
                </c:pt>
                <c:pt idx="3277">
                  <c:v>2.40954405470039</c:v>
                </c:pt>
                <c:pt idx="3278">
                  <c:v>2.39106930394291</c:v>
                </c:pt>
                <c:pt idx="3279">
                  <c:v>2.37229360788534</c:v>
                </c:pt>
                <c:pt idx="3280">
                  <c:v>2.35232163520189</c:v>
                </c:pt>
                <c:pt idx="3281">
                  <c:v>2.33866436985214</c:v>
                </c:pt>
                <c:pt idx="3282">
                  <c:v>2.326652500824083</c:v>
                </c:pt>
                <c:pt idx="3283">
                  <c:v>2.306118203738243</c:v>
                </c:pt>
                <c:pt idx="3284">
                  <c:v>2.28815135965913</c:v>
                </c:pt>
                <c:pt idx="3285">
                  <c:v>2.27755004538615</c:v>
                </c:pt>
                <c:pt idx="3286">
                  <c:v>2.26444154080247</c:v>
                </c:pt>
                <c:pt idx="3287">
                  <c:v>2.25716412526814</c:v>
                </c:pt>
                <c:pt idx="3288">
                  <c:v>2.24685616787979</c:v>
                </c:pt>
                <c:pt idx="3289">
                  <c:v>2.23177785788865</c:v>
                </c:pt>
                <c:pt idx="3290">
                  <c:v>2.21630612070946</c:v>
                </c:pt>
                <c:pt idx="3291">
                  <c:v>2.2073267494962</c:v>
                </c:pt>
                <c:pt idx="3292">
                  <c:v>2.20411679414734</c:v>
                </c:pt>
                <c:pt idx="3293">
                  <c:v>2.20109267746428</c:v>
                </c:pt>
                <c:pt idx="3294">
                  <c:v>2.19924534139659</c:v>
                </c:pt>
                <c:pt idx="3295">
                  <c:v>2.19909292038703</c:v>
                </c:pt>
                <c:pt idx="3296">
                  <c:v>2.20825071373367</c:v>
                </c:pt>
                <c:pt idx="3297">
                  <c:v>2.20993466482947</c:v>
                </c:pt>
                <c:pt idx="3298">
                  <c:v>2.21297760896774</c:v>
                </c:pt>
                <c:pt idx="3299">
                  <c:v>2.21446584719417</c:v>
                </c:pt>
                <c:pt idx="3300">
                  <c:v>2.22292907749558</c:v>
                </c:pt>
                <c:pt idx="3301">
                  <c:v>2.22834817348503</c:v>
                </c:pt>
                <c:pt idx="3302">
                  <c:v>2.23340102289383</c:v>
                </c:pt>
                <c:pt idx="3303">
                  <c:v>2.23403400273313</c:v>
                </c:pt>
                <c:pt idx="3304">
                  <c:v>2.23239071968419</c:v>
                </c:pt>
                <c:pt idx="3305">
                  <c:v>2.22823776307121</c:v>
                </c:pt>
                <c:pt idx="3306">
                  <c:v>2.23370415410874</c:v>
                </c:pt>
                <c:pt idx="3307">
                  <c:v>2.23470782108917</c:v>
                </c:pt>
                <c:pt idx="3308">
                  <c:v>2.23759434406406</c:v>
                </c:pt>
                <c:pt idx="3309">
                  <c:v>2.2532380392915</c:v>
                </c:pt>
                <c:pt idx="3310">
                  <c:v>2.26635097526755</c:v>
                </c:pt>
                <c:pt idx="3311">
                  <c:v>2.27616475088478</c:v>
                </c:pt>
                <c:pt idx="3312">
                  <c:v>2.2918839067805</c:v>
                </c:pt>
                <c:pt idx="3313">
                  <c:v>2.31349641766745</c:v>
                </c:pt>
                <c:pt idx="3314">
                  <c:v>2.33094476968112</c:v>
                </c:pt>
                <c:pt idx="3315">
                  <c:v>2.36654069999209</c:v>
                </c:pt>
                <c:pt idx="3316">
                  <c:v>2.3868942082714</c:v>
                </c:pt>
                <c:pt idx="3317">
                  <c:v>2.40904123837165</c:v>
                </c:pt>
                <c:pt idx="3318">
                  <c:v>2.43232962146621</c:v>
                </c:pt>
                <c:pt idx="3319">
                  <c:v>2.452615526769458</c:v>
                </c:pt>
                <c:pt idx="3320">
                  <c:v>2.505440683205618</c:v>
                </c:pt>
                <c:pt idx="3321">
                  <c:v>2.5262853279459</c:v>
                </c:pt>
                <c:pt idx="3322">
                  <c:v>2.54106322069478</c:v>
                </c:pt>
                <c:pt idx="3323">
                  <c:v>2.55735447939094</c:v>
                </c:pt>
                <c:pt idx="3324">
                  <c:v>2.58551111380536</c:v>
                </c:pt>
                <c:pt idx="3325">
                  <c:v>2.60262997342775</c:v>
                </c:pt>
                <c:pt idx="3326">
                  <c:v>2.61547770120224</c:v>
                </c:pt>
                <c:pt idx="3327">
                  <c:v>2.62828452139771</c:v>
                </c:pt>
                <c:pt idx="3328">
                  <c:v>2.63292605353504</c:v>
                </c:pt>
                <c:pt idx="3329">
                  <c:v>2.63712145041962</c:v>
                </c:pt>
                <c:pt idx="3330">
                  <c:v>2.64014894575827</c:v>
                </c:pt>
                <c:pt idx="3331">
                  <c:v>2.65764047512553</c:v>
                </c:pt>
                <c:pt idx="3332">
                  <c:v>2.68635215844164</c:v>
                </c:pt>
                <c:pt idx="3333">
                  <c:v>2.69654075577399</c:v>
                </c:pt>
                <c:pt idx="3334">
                  <c:v>2.71099776902205</c:v>
                </c:pt>
                <c:pt idx="3335">
                  <c:v>2.75637245433921</c:v>
                </c:pt>
                <c:pt idx="3336">
                  <c:v>2.8004279869833</c:v>
                </c:pt>
                <c:pt idx="3337">
                  <c:v>2.81787777520311</c:v>
                </c:pt>
                <c:pt idx="3338">
                  <c:v>2.83268307008635</c:v>
                </c:pt>
                <c:pt idx="3339">
                  <c:v>2.8412342764877</c:v>
                </c:pt>
                <c:pt idx="3340">
                  <c:v>2.84376848161989</c:v>
                </c:pt>
                <c:pt idx="3341">
                  <c:v>2.84511857247368</c:v>
                </c:pt>
                <c:pt idx="3342">
                  <c:v>2.85260681778152</c:v>
                </c:pt>
                <c:pt idx="3343">
                  <c:v>2.871030303403236</c:v>
                </c:pt>
                <c:pt idx="3344">
                  <c:v>2.90946637481297</c:v>
                </c:pt>
                <c:pt idx="3345">
                  <c:v>2.91441395167978</c:v>
                </c:pt>
                <c:pt idx="3346">
                  <c:v>2.95516658484174</c:v>
                </c:pt>
                <c:pt idx="3347">
                  <c:v>2.96350427435152</c:v>
                </c:pt>
                <c:pt idx="3348">
                  <c:v>2.94396642138118</c:v>
                </c:pt>
                <c:pt idx="3349">
                  <c:v>2.94425356458655</c:v>
                </c:pt>
                <c:pt idx="3350">
                  <c:v>2.92767652867671</c:v>
                </c:pt>
                <c:pt idx="3351">
                  <c:v>2.9226422413657</c:v>
                </c:pt>
                <c:pt idx="3352">
                  <c:v>2.91223759617774</c:v>
                </c:pt>
                <c:pt idx="3353">
                  <c:v>2.905909429098378</c:v>
                </c:pt>
                <c:pt idx="3354">
                  <c:v>2.91411038807637</c:v>
                </c:pt>
                <c:pt idx="3355">
                  <c:v>2.93713581124692</c:v>
                </c:pt>
                <c:pt idx="3356">
                  <c:v>2.9709586473342</c:v>
                </c:pt>
                <c:pt idx="3357">
                  <c:v>2.98003802093889</c:v>
                </c:pt>
                <c:pt idx="3358">
                  <c:v>2.98336303504475</c:v>
                </c:pt>
                <c:pt idx="3359">
                  <c:v>3.0076071789725</c:v>
                </c:pt>
                <c:pt idx="3360">
                  <c:v>3.02639744666355</c:v>
                </c:pt>
                <c:pt idx="3361">
                  <c:v>3.051428075668863</c:v>
                </c:pt>
                <c:pt idx="3362">
                  <c:v>3.06464046114675</c:v>
                </c:pt>
                <c:pt idx="3363">
                  <c:v>3.0572574387229</c:v>
                </c:pt>
                <c:pt idx="3364">
                  <c:v>3.05614570889012</c:v>
                </c:pt>
                <c:pt idx="3365">
                  <c:v>3.07475845241842</c:v>
                </c:pt>
                <c:pt idx="3366">
                  <c:v>3.0834063286679</c:v>
                </c:pt>
                <c:pt idx="3367">
                  <c:v>3.07040374737838</c:v>
                </c:pt>
                <c:pt idx="3368">
                  <c:v>3.06369925633053</c:v>
                </c:pt>
                <c:pt idx="3369">
                  <c:v>3.08357046768664</c:v>
                </c:pt>
                <c:pt idx="3370">
                  <c:v>3.17747886166992</c:v>
                </c:pt>
                <c:pt idx="3371">
                  <c:v>3.20498929683021</c:v>
                </c:pt>
                <c:pt idx="3372">
                  <c:v>3.18099664632715</c:v>
                </c:pt>
                <c:pt idx="3373">
                  <c:v>3.14487088677813</c:v>
                </c:pt>
                <c:pt idx="3374">
                  <c:v>3.11932563817713</c:v>
                </c:pt>
                <c:pt idx="3375">
                  <c:v>3.11726174090634</c:v>
                </c:pt>
                <c:pt idx="3376">
                  <c:v>3.09454166534838</c:v>
                </c:pt>
                <c:pt idx="3377">
                  <c:v>3.06430291906678</c:v>
                </c:pt>
                <c:pt idx="3378">
                  <c:v>3.09362890038155</c:v>
                </c:pt>
                <c:pt idx="3379">
                  <c:v>3.06960207624128</c:v>
                </c:pt>
                <c:pt idx="3380">
                  <c:v>3.02819814432628</c:v>
                </c:pt>
                <c:pt idx="3381">
                  <c:v>2.99684375837199</c:v>
                </c:pt>
                <c:pt idx="3382">
                  <c:v>2.96433589805641</c:v>
                </c:pt>
                <c:pt idx="3383">
                  <c:v>2.931463532069579</c:v>
                </c:pt>
                <c:pt idx="3384">
                  <c:v>2.92827993327115</c:v>
                </c:pt>
                <c:pt idx="3385">
                  <c:v>2.90552697348511</c:v>
                </c:pt>
                <c:pt idx="3386">
                  <c:v>2.87506856842535</c:v>
                </c:pt>
                <c:pt idx="3387">
                  <c:v>2.86251680026997</c:v>
                </c:pt>
                <c:pt idx="3388">
                  <c:v>2.842868459360873</c:v>
                </c:pt>
                <c:pt idx="3389">
                  <c:v>2.81455635850432</c:v>
                </c:pt>
                <c:pt idx="3390">
                  <c:v>2.78518597923329</c:v>
                </c:pt>
                <c:pt idx="3391">
                  <c:v>2.76662166227842</c:v>
                </c:pt>
                <c:pt idx="3392">
                  <c:v>2.74896196833922</c:v>
                </c:pt>
                <c:pt idx="3393">
                  <c:v>2.74429694583961</c:v>
                </c:pt>
                <c:pt idx="3394">
                  <c:v>2.72375912718527</c:v>
                </c:pt>
                <c:pt idx="3395">
                  <c:v>2.73816127708828</c:v>
                </c:pt>
                <c:pt idx="3396">
                  <c:v>2.73343806628526</c:v>
                </c:pt>
                <c:pt idx="3397">
                  <c:v>2.73015965261223</c:v>
                </c:pt>
                <c:pt idx="3398">
                  <c:v>2.7031132842908</c:v>
                </c:pt>
                <c:pt idx="3399">
                  <c:v>2.66333386189753</c:v>
                </c:pt>
                <c:pt idx="3400">
                  <c:v>2.63511656812842</c:v>
                </c:pt>
                <c:pt idx="3401">
                  <c:v>2.60748078939786</c:v>
                </c:pt>
                <c:pt idx="3402">
                  <c:v>2.58317213381503</c:v>
                </c:pt>
                <c:pt idx="3403">
                  <c:v>2.56199177880731</c:v>
                </c:pt>
                <c:pt idx="3404">
                  <c:v>2.536433484514498</c:v>
                </c:pt>
                <c:pt idx="3405">
                  <c:v>2.51882146566366</c:v>
                </c:pt>
                <c:pt idx="3406">
                  <c:v>2.5079992510356</c:v>
                </c:pt>
                <c:pt idx="3407">
                  <c:v>2.50223449984543</c:v>
                </c:pt>
                <c:pt idx="3408">
                  <c:v>2.50109196559923</c:v>
                </c:pt>
                <c:pt idx="3409">
                  <c:v>2.498025400234638</c:v>
                </c:pt>
                <c:pt idx="3410">
                  <c:v>2.50067537869531</c:v>
                </c:pt>
                <c:pt idx="3411">
                  <c:v>2.49627639216552</c:v>
                </c:pt>
                <c:pt idx="3412">
                  <c:v>2.492956199011358</c:v>
                </c:pt>
                <c:pt idx="3413">
                  <c:v>2.49692987703897</c:v>
                </c:pt>
                <c:pt idx="3414">
                  <c:v>2.491838900069243</c:v>
                </c:pt>
                <c:pt idx="3415">
                  <c:v>2.49913914802854</c:v>
                </c:pt>
                <c:pt idx="3416">
                  <c:v>2.49792572914961</c:v>
                </c:pt>
                <c:pt idx="3417">
                  <c:v>2.50751559997421</c:v>
                </c:pt>
                <c:pt idx="3418">
                  <c:v>2.51401198542447</c:v>
                </c:pt>
                <c:pt idx="3419">
                  <c:v>2.51587426419774</c:v>
                </c:pt>
                <c:pt idx="3420">
                  <c:v>2.53012259121926</c:v>
                </c:pt>
                <c:pt idx="3421">
                  <c:v>2.53043022409392</c:v>
                </c:pt>
                <c:pt idx="3422">
                  <c:v>2.52864136521845</c:v>
                </c:pt>
                <c:pt idx="3423">
                  <c:v>2.531919403264723</c:v>
                </c:pt>
                <c:pt idx="3424">
                  <c:v>2.54446565609353</c:v>
                </c:pt>
                <c:pt idx="3425">
                  <c:v>2.55496460658718</c:v>
                </c:pt>
                <c:pt idx="3426">
                  <c:v>2.555947959344059</c:v>
                </c:pt>
                <c:pt idx="3427">
                  <c:v>2.55742035204389</c:v>
                </c:pt>
                <c:pt idx="3428">
                  <c:v>2.56663297143646</c:v>
                </c:pt>
                <c:pt idx="3429">
                  <c:v>2.57862448350214</c:v>
                </c:pt>
                <c:pt idx="3430">
                  <c:v>2.62932420370508</c:v>
                </c:pt>
                <c:pt idx="3431">
                  <c:v>2.68955939158087</c:v>
                </c:pt>
                <c:pt idx="3432">
                  <c:v>2.71013459028274</c:v>
                </c:pt>
                <c:pt idx="3433">
                  <c:v>2.70358344569874</c:v>
                </c:pt>
                <c:pt idx="3434">
                  <c:v>2.70649883205352</c:v>
                </c:pt>
                <c:pt idx="3435">
                  <c:v>2.73267497224519</c:v>
                </c:pt>
                <c:pt idx="3436">
                  <c:v>2.73951413536938</c:v>
                </c:pt>
                <c:pt idx="3437">
                  <c:v>2.7284515343867</c:v>
                </c:pt>
                <c:pt idx="3438">
                  <c:v>2.71238997603379</c:v>
                </c:pt>
                <c:pt idx="3439">
                  <c:v>2.73797651317384</c:v>
                </c:pt>
                <c:pt idx="3440">
                  <c:v>2.73917702998758</c:v>
                </c:pt>
                <c:pt idx="3441">
                  <c:v>2.74180400260242</c:v>
                </c:pt>
                <c:pt idx="3442">
                  <c:v>2.74816953772132</c:v>
                </c:pt>
                <c:pt idx="3443">
                  <c:v>2.746969308015</c:v>
                </c:pt>
                <c:pt idx="3444">
                  <c:v>2.73752983120279</c:v>
                </c:pt>
                <c:pt idx="3445">
                  <c:v>2.74549910111008</c:v>
                </c:pt>
                <c:pt idx="3446">
                  <c:v>2.72917754832186</c:v>
                </c:pt>
                <c:pt idx="3447">
                  <c:v>2.690644633679577</c:v>
                </c:pt>
                <c:pt idx="3448">
                  <c:v>2.64570252486556</c:v>
                </c:pt>
                <c:pt idx="3449">
                  <c:v>2.61795823511171</c:v>
                </c:pt>
                <c:pt idx="3450">
                  <c:v>2.59366272828155</c:v>
                </c:pt>
                <c:pt idx="3451">
                  <c:v>2.56361134397667</c:v>
                </c:pt>
                <c:pt idx="3452">
                  <c:v>2.554852096004637</c:v>
                </c:pt>
                <c:pt idx="3453">
                  <c:v>2.5438500965199</c:v>
                </c:pt>
                <c:pt idx="3454">
                  <c:v>2.53760377490157</c:v>
                </c:pt>
                <c:pt idx="3455">
                  <c:v>2.542275334038703</c:v>
                </c:pt>
                <c:pt idx="3456">
                  <c:v>2.52783921453812</c:v>
                </c:pt>
                <c:pt idx="3457">
                  <c:v>2.5091440463032</c:v>
                </c:pt>
                <c:pt idx="3458">
                  <c:v>2.49463353717027</c:v>
                </c:pt>
                <c:pt idx="3459">
                  <c:v>2.48169299983657</c:v>
                </c:pt>
                <c:pt idx="3460">
                  <c:v>2.46152896002419</c:v>
                </c:pt>
                <c:pt idx="3461">
                  <c:v>2.45979513973717</c:v>
                </c:pt>
                <c:pt idx="3462">
                  <c:v>2.43888417572653</c:v>
                </c:pt>
                <c:pt idx="3463">
                  <c:v>2.42884750939997</c:v>
                </c:pt>
                <c:pt idx="3464">
                  <c:v>2.42595620380198</c:v>
                </c:pt>
                <c:pt idx="3465">
                  <c:v>2.42325421195906</c:v>
                </c:pt>
                <c:pt idx="3466">
                  <c:v>2.42890896948623</c:v>
                </c:pt>
                <c:pt idx="3467">
                  <c:v>2.412461604198366</c:v>
                </c:pt>
                <c:pt idx="3468">
                  <c:v>2.40174125921851</c:v>
                </c:pt>
                <c:pt idx="3469">
                  <c:v>2.38440265087701</c:v>
                </c:pt>
                <c:pt idx="3470">
                  <c:v>2.36850064073035</c:v>
                </c:pt>
                <c:pt idx="3471">
                  <c:v>2.351955618918156</c:v>
                </c:pt>
                <c:pt idx="3472">
                  <c:v>2.3385748978571</c:v>
                </c:pt>
                <c:pt idx="3473">
                  <c:v>2.30975372914007</c:v>
                </c:pt>
                <c:pt idx="3474">
                  <c:v>2.28095689374524</c:v>
                </c:pt>
                <c:pt idx="3475">
                  <c:v>2.2730155136303</c:v>
                </c:pt>
                <c:pt idx="3476">
                  <c:v>2.24783225601002</c:v>
                </c:pt>
                <c:pt idx="3477">
                  <c:v>2.23215268341497</c:v>
                </c:pt>
                <c:pt idx="3478">
                  <c:v>2.20736340805704</c:v>
                </c:pt>
                <c:pt idx="3479">
                  <c:v>2.17191825645792</c:v>
                </c:pt>
                <c:pt idx="3480">
                  <c:v>2.14048169371165</c:v>
                </c:pt>
                <c:pt idx="3481">
                  <c:v>2.11317133833438</c:v>
                </c:pt>
                <c:pt idx="3482">
                  <c:v>2.0912769475259</c:v>
                </c:pt>
                <c:pt idx="3483">
                  <c:v>2.069858699799103</c:v>
                </c:pt>
                <c:pt idx="3484">
                  <c:v>2.05269713976545</c:v>
                </c:pt>
                <c:pt idx="3485">
                  <c:v>2.032001134753483</c:v>
                </c:pt>
                <c:pt idx="3486">
                  <c:v>2.01078707024581</c:v>
                </c:pt>
                <c:pt idx="3487">
                  <c:v>1.99887122060615</c:v>
                </c:pt>
                <c:pt idx="3488">
                  <c:v>1.98348481281403</c:v>
                </c:pt>
                <c:pt idx="3489">
                  <c:v>1.96530715507157</c:v>
                </c:pt>
                <c:pt idx="3490">
                  <c:v>1.95770587278766</c:v>
                </c:pt>
                <c:pt idx="3491">
                  <c:v>1.95343420620888</c:v>
                </c:pt>
                <c:pt idx="3492">
                  <c:v>1.94203401790583</c:v>
                </c:pt>
                <c:pt idx="3493">
                  <c:v>1.93014523538059</c:v>
                </c:pt>
                <c:pt idx="3494">
                  <c:v>1.91636117331086</c:v>
                </c:pt>
                <c:pt idx="3495">
                  <c:v>1.90586452841238</c:v>
                </c:pt>
                <c:pt idx="3496">
                  <c:v>1.89301744724268</c:v>
                </c:pt>
                <c:pt idx="3497">
                  <c:v>1.88916753081596</c:v>
                </c:pt>
                <c:pt idx="3498">
                  <c:v>1.88551365327159</c:v>
                </c:pt>
                <c:pt idx="3499">
                  <c:v>1.87392646120214</c:v>
                </c:pt>
                <c:pt idx="3500">
                  <c:v>1.8619716209219</c:v>
                </c:pt>
                <c:pt idx="3501">
                  <c:v>1.86039599935317</c:v>
                </c:pt>
                <c:pt idx="3502">
                  <c:v>1.85318239409215</c:v>
                </c:pt>
                <c:pt idx="3503">
                  <c:v>1.84328048077927</c:v>
                </c:pt>
                <c:pt idx="3504">
                  <c:v>1.84073875015552</c:v>
                </c:pt>
                <c:pt idx="3505">
                  <c:v>1.84395830970443</c:v>
                </c:pt>
                <c:pt idx="3506">
                  <c:v>1.83445509642824</c:v>
                </c:pt>
                <c:pt idx="3507">
                  <c:v>1.825574817279139</c:v>
                </c:pt>
                <c:pt idx="3508">
                  <c:v>1.82164755942214</c:v>
                </c:pt>
                <c:pt idx="3509">
                  <c:v>1.82102423258258</c:v>
                </c:pt>
                <c:pt idx="3510">
                  <c:v>1.81999840983102</c:v>
                </c:pt>
                <c:pt idx="3511">
                  <c:v>1.80705197178373</c:v>
                </c:pt>
                <c:pt idx="3512">
                  <c:v>1.79218659352445</c:v>
                </c:pt>
                <c:pt idx="3513">
                  <c:v>1.78950331614418</c:v>
                </c:pt>
                <c:pt idx="3514">
                  <c:v>1.77963292159029</c:v>
                </c:pt>
                <c:pt idx="3515">
                  <c:v>1.76715114330879</c:v>
                </c:pt>
                <c:pt idx="3516">
                  <c:v>1.75737810213006</c:v>
                </c:pt>
                <c:pt idx="3517">
                  <c:v>1.75606462391344</c:v>
                </c:pt>
                <c:pt idx="3518">
                  <c:v>1.75010733736903</c:v>
                </c:pt>
                <c:pt idx="3519">
                  <c:v>1.74212437323224</c:v>
                </c:pt>
                <c:pt idx="3520">
                  <c:v>1.74626330857493</c:v>
                </c:pt>
                <c:pt idx="3521">
                  <c:v>1.74422688773635</c:v>
                </c:pt>
                <c:pt idx="3522">
                  <c:v>1.74545866987058</c:v>
                </c:pt>
                <c:pt idx="3523">
                  <c:v>1.74562497336172</c:v>
                </c:pt>
                <c:pt idx="3524">
                  <c:v>1.74389022418329</c:v>
                </c:pt>
                <c:pt idx="3525">
                  <c:v>1.74145211356469</c:v>
                </c:pt>
                <c:pt idx="3526">
                  <c:v>1.74159446676489</c:v>
                </c:pt>
                <c:pt idx="3527">
                  <c:v>1.74536993906919</c:v>
                </c:pt>
                <c:pt idx="3528">
                  <c:v>1.75352745147287</c:v>
                </c:pt>
                <c:pt idx="3529">
                  <c:v>1.76294177293467</c:v>
                </c:pt>
                <c:pt idx="3530">
                  <c:v>1.77888252252987</c:v>
                </c:pt>
                <c:pt idx="3531">
                  <c:v>1.79787272589165</c:v>
                </c:pt>
                <c:pt idx="3532">
                  <c:v>1.80151155578942</c:v>
                </c:pt>
                <c:pt idx="3533">
                  <c:v>1.7999409321093</c:v>
                </c:pt>
                <c:pt idx="3534">
                  <c:v>1.80601279542764</c:v>
                </c:pt>
                <c:pt idx="3535">
                  <c:v>1.81124469280873</c:v>
                </c:pt>
                <c:pt idx="3536">
                  <c:v>1.81808318023695</c:v>
                </c:pt>
                <c:pt idx="3537">
                  <c:v>1.82587907774532</c:v>
                </c:pt>
                <c:pt idx="3538">
                  <c:v>1.83802309794991</c:v>
                </c:pt>
                <c:pt idx="3539">
                  <c:v>1.85151339427181</c:v>
                </c:pt>
                <c:pt idx="3540">
                  <c:v>1.86759696066205</c:v>
                </c:pt>
                <c:pt idx="3541">
                  <c:v>1.872275379649</c:v>
                </c:pt>
                <c:pt idx="3542">
                  <c:v>1.87254497482449</c:v>
                </c:pt>
                <c:pt idx="3543">
                  <c:v>1.88234096262749</c:v>
                </c:pt>
                <c:pt idx="3544">
                  <c:v>1.88289371552284</c:v>
                </c:pt>
                <c:pt idx="3545">
                  <c:v>1.89398668520238</c:v>
                </c:pt>
                <c:pt idx="3546">
                  <c:v>1.88525709815402</c:v>
                </c:pt>
                <c:pt idx="3547">
                  <c:v>1.86867528099671</c:v>
                </c:pt>
                <c:pt idx="3548">
                  <c:v>1.85397157296695</c:v>
                </c:pt>
                <c:pt idx="3549">
                  <c:v>1.84467247650353</c:v>
                </c:pt>
                <c:pt idx="3550">
                  <c:v>1.83555229067698</c:v>
                </c:pt>
                <c:pt idx="3551">
                  <c:v>1.82738825575211</c:v>
                </c:pt>
                <c:pt idx="3552">
                  <c:v>1.82427497740864</c:v>
                </c:pt>
                <c:pt idx="3553">
                  <c:v>1.82383770298914</c:v>
                </c:pt>
                <c:pt idx="3554">
                  <c:v>1.82419538786715</c:v>
                </c:pt>
                <c:pt idx="3555">
                  <c:v>1.81701758812502</c:v>
                </c:pt>
                <c:pt idx="3556">
                  <c:v>1.80796931104477</c:v>
                </c:pt>
                <c:pt idx="3557">
                  <c:v>1.81030040768396</c:v>
                </c:pt>
                <c:pt idx="3558">
                  <c:v>1.80639456690446</c:v>
                </c:pt>
                <c:pt idx="3559">
                  <c:v>1.8005174908658</c:v>
                </c:pt>
                <c:pt idx="3560">
                  <c:v>1.79235158509854</c:v>
                </c:pt>
                <c:pt idx="3561">
                  <c:v>1.78388592864496</c:v>
                </c:pt>
                <c:pt idx="3562">
                  <c:v>1.77571429092713</c:v>
                </c:pt>
                <c:pt idx="3563">
                  <c:v>1.77681159091547</c:v>
                </c:pt>
                <c:pt idx="3564">
                  <c:v>1.77573090832385</c:v>
                </c:pt>
                <c:pt idx="3565">
                  <c:v>1.77111235860747</c:v>
                </c:pt>
                <c:pt idx="3566">
                  <c:v>1.76439140977181</c:v>
                </c:pt>
                <c:pt idx="3567">
                  <c:v>1.75763303783254</c:v>
                </c:pt>
                <c:pt idx="3568">
                  <c:v>1.75304584732731</c:v>
                </c:pt>
                <c:pt idx="3569">
                  <c:v>1.74551653211386</c:v>
                </c:pt>
                <c:pt idx="3570">
                  <c:v>1.74512310177898</c:v>
                </c:pt>
                <c:pt idx="3571">
                  <c:v>1.74080728394187</c:v>
                </c:pt>
                <c:pt idx="3572">
                  <c:v>1.74562198276069</c:v>
                </c:pt>
                <c:pt idx="3573">
                  <c:v>1.7380296924959</c:v>
                </c:pt>
                <c:pt idx="3574">
                  <c:v>1.72510715584225</c:v>
                </c:pt>
                <c:pt idx="3575">
                  <c:v>1.72340501263559</c:v>
                </c:pt>
                <c:pt idx="3576">
                  <c:v>1.71506784425546</c:v>
                </c:pt>
                <c:pt idx="3577">
                  <c:v>1.69833712226522</c:v>
                </c:pt>
                <c:pt idx="3578">
                  <c:v>1.67988544485076</c:v>
                </c:pt>
                <c:pt idx="3579">
                  <c:v>1.67187660494245</c:v>
                </c:pt>
                <c:pt idx="3580">
                  <c:v>1.65862247345581</c:v>
                </c:pt>
                <c:pt idx="3581">
                  <c:v>1.65076907700609</c:v>
                </c:pt>
                <c:pt idx="3582">
                  <c:v>1.63773097486951</c:v>
                </c:pt>
                <c:pt idx="3583">
                  <c:v>1.62888174787307</c:v>
                </c:pt>
                <c:pt idx="3584">
                  <c:v>1.61915196943833</c:v>
                </c:pt>
                <c:pt idx="3585">
                  <c:v>1.60759294231581</c:v>
                </c:pt>
                <c:pt idx="3586">
                  <c:v>1.59495277307503</c:v>
                </c:pt>
                <c:pt idx="3587">
                  <c:v>1.58204716177374</c:v>
                </c:pt>
                <c:pt idx="3588">
                  <c:v>1.5738071346174</c:v>
                </c:pt>
                <c:pt idx="3589">
                  <c:v>1.57135322183585</c:v>
                </c:pt>
                <c:pt idx="3590">
                  <c:v>1.57035963518789</c:v>
                </c:pt>
                <c:pt idx="3591">
                  <c:v>1.55761637006288</c:v>
                </c:pt>
                <c:pt idx="3592">
                  <c:v>1.54275430752652</c:v>
                </c:pt>
                <c:pt idx="3593">
                  <c:v>1.53363143368304</c:v>
                </c:pt>
                <c:pt idx="3594">
                  <c:v>1.52324674794701</c:v>
                </c:pt>
                <c:pt idx="3595">
                  <c:v>1.51551883386012</c:v>
                </c:pt>
                <c:pt idx="3596">
                  <c:v>1.50726219325332</c:v>
                </c:pt>
                <c:pt idx="3597">
                  <c:v>1.50609121706824</c:v>
                </c:pt>
                <c:pt idx="3598">
                  <c:v>1.50519658269755</c:v>
                </c:pt>
                <c:pt idx="3599">
                  <c:v>1.49355027884393</c:v>
                </c:pt>
                <c:pt idx="3600">
                  <c:v>1.48114734840169</c:v>
                </c:pt>
                <c:pt idx="3601">
                  <c:v>1.47266953129328</c:v>
                </c:pt>
                <c:pt idx="3602">
                  <c:v>1.46183876061818</c:v>
                </c:pt>
                <c:pt idx="3603">
                  <c:v>1.4549262755469</c:v>
                </c:pt>
                <c:pt idx="3604">
                  <c:v>1.4473342287682</c:v>
                </c:pt>
                <c:pt idx="3605">
                  <c:v>1.43931399746543</c:v>
                </c:pt>
                <c:pt idx="3606">
                  <c:v>1.42953888866832</c:v>
                </c:pt>
                <c:pt idx="3607">
                  <c:v>1.42233530080096</c:v>
                </c:pt>
                <c:pt idx="3608">
                  <c:v>1.42149200195953</c:v>
                </c:pt>
                <c:pt idx="3609">
                  <c:v>1.41727407759404</c:v>
                </c:pt>
                <c:pt idx="3610">
                  <c:v>1.41018752463271</c:v>
                </c:pt>
                <c:pt idx="3611">
                  <c:v>1.40009209077336</c:v>
                </c:pt>
                <c:pt idx="3612">
                  <c:v>1.39199563243507</c:v>
                </c:pt>
                <c:pt idx="3613">
                  <c:v>1.38551642937611</c:v>
                </c:pt>
                <c:pt idx="3614">
                  <c:v>1.37820255976596</c:v>
                </c:pt>
                <c:pt idx="3615">
                  <c:v>1.37456120776467</c:v>
                </c:pt>
                <c:pt idx="3616">
                  <c:v>1.36534794129114</c:v>
                </c:pt>
                <c:pt idx="3617">
                  <c:v>1.35463131376671</c:v>
                </c:pt>
                <c:pt idx="3618">
                  <c:v>1.34407968263505</c:v>
                </c:pt>
                <c:pt idx="3619">
                  <c:v>1.33358535013821</c:v>
                </c:pt>
                <c:pt idx="3620">
                  <c:v>1.33127822709014</c:v>
                </c:pt>
                <c:pt idx="3621">
                  <c:v>1.32181774775916</c:v>
                </c:pt>
                <c:pt idx="3622">
                  <c:v>1.3115718355694</c:v>
                </c:pt>
                <c:pt idx="3623">
                  <c:v>1.30013956575461</c:v>
                </c:pt>
                <c:pt idx="3624">
                  <c:v>1.2878496765894</c:v>
                </c:pt>
                <c:pt idx="3625">
                  <c:v>1.27770315697382</c:v>
                </c:pt>
                <c:pt idx="3626">
                  <c:v>1.27155069327037</c:v>
                </c:pt>
                <c:pt idx="3627">
                  <c:v>1.26470533277451</c:v>
                </c:pt>
                <c:pt idx="3628">
                  <c:v>1.25791462653509</c:v>
                </c:pt>
                <c:pt idx="3629">
                  <c:v>1.25234644897586</c:v>
                </c:pt>
                <c:pt idx="3630">
                  <c:v>1.2485587035765</c:v>
                </c:pt>
                <c:pt idx="3631">
                  <c:v>1.24448063866169</c:v>
                </c:pt>
                <c:pt idx="3632">
                  <c:v>1.23878067636063</c:v>
                </c:pt>
                <c:pt idx="3633">
                  <c:v>1.2342882902633</c:v>
                </c:pt>
                <c:pt idx="3634">
                  <c:v>1.23084810478465</c:v>
                </c:pt>
                <c:pt idx="3635">
                  <c:v>1.22907087318351</c:v>
                </c:pt>
                <c:pt idx="3636">
                  <c:v>1.22822417535405</c:v>
                </c:pt>
                <c:pt idx="3637">
                  <c:v>1.22840791267138</c:v>
                </c:pt>
                <c:pt idx="3638">
                  <c:v>1.22951652160706</c:v>
                </c:pt>
                <c:pt idx="3639">
                  <c:v>1.22948212595736</c:v>
                </c:pt>
                <c:pt idx="3640">
                  <c:v>1.23023498932149</c:v>
                </c:pt>
                <c:pt idx="3641">
                  <c:v>1.22954203918105</c:v>
                </c:pt>
                <c:pt idx="3642">
                  <c:v>1.22655316905451</c:v>
                </c:pt>
                <c:pt idx="3643">
                  <c:v>1.2228988789551</c:v>
                </c:pt>
                <c:pt idx="3644">
                  <c:v>1.21912743163179</c:v>
                </c:pt>
                <c:pt idx="3645">
                  <c:v>1.21708756454789</c:v>
                </c:pt>
                <c:pt idx="3646">
                  <c:v>1.21251079884278</c:v>
                </c:pt>
                <c:pt idx="3647">
                  <c:v>1.20824054042373</c:v>
                </c:pt>
                <c:pt idx="3648">
                  <c:v>1.20640259170438</c:v>
                </c:pt>
                <c:pt idx="3649">
                  <c:v>1.20341235681635</c:v>
                </c:pt>
                <c:pt idx="3650">
                  <c:v>1.20204296437242</c:v>
                </c:pt>
                <c:pt idx="3651">
                  <c:v>1.19869902029575</c:v>
                </c:pt>
                <c:pt idx="3652">
                  <c:v>1.19226763916973</c:v>
                </c:pt>
                <c:pt idx="3653">
                  <c:v>1.18744922966426</c:v>
                </c:pt>
                <c:pt idx="3654">
                  <c:v>1.18243362324262</c:v>
                </c:pt>
                <c:pt idx="3655">
                  <c:v>1.17780233666714</c:v>
                </c:pt>
                <c:pt idx="3656">
                  <c:v>1.17334006757324</c:v>
                </c:pt>
                <c:pt idx="3657">
                  <c:v>1.16845955827319</c:v>
                </c:pt>
                <c:pt idx="3658">
                  <c:v>1.16357366822639</c:v>
                </c:pt>
                <c:pt idx="3659">
                  <c:v>1.16009291087922</c:v>
                </c:pt>
                <c:pt idx="3660">
                  <c:v>1.15612250524885</c:v>
                </c:pt>
                <c:pt idx="3661">
                  <c:v>1.15269626042638</c:v>
                </c:pt>
                <c:pt idx="3662">
                  <c:v>1.15146300915447</c:v>
                </c:pt>
                <c:pt idx="3663">
                  <c:v>1.15122902968872</c:v>
                </c:pt>
                <c:pt idx="3664">
                  <c:v>1.15025434760225</c:v>
                </c:pt>
                <c:pt idx="3665">
                  <c:v>1.14974827349899</c:v>
                </c:pt>
                <c:pt idx="3666">
                  <c:v>1.14905173514511</c:v>
                </c:pt>
                <c:pt idx="3667">
                  <c:v>1.14859986045165</c:v>
                </c:pt>
                <c:pt idx="3668">
                  <c:v>1.14935288789985</c:v>
                </c:pt>
                <c:pt idx="3669">
                  <c:v>1.15026876294671</c:v>
                </c:pt>
                <c:pt idx="3670">
                  <c:v>1.15147096446957</c:v>
                </c:pt>
                <c:pt idx="3671">
                  <c:v>1.15282119275135</c:v>
                </c:pt>
                <c:pt idx="3672">
                  <c:v>1.15588014314047</c:v>
                </c:pt>
                <c:pt idx="3673">
                  <c:v>1.15674852267334</c:v>
                </c:pt>
                <c:pt idx="3674">
                  <c:v>1.15810630273648</c:v>
                </c:pt>
                <c:pt idx="3675">
                  <c:v>1.16071631946228</c:v>
                </c:pt>
                <c:pt idx="3676">
                  <c:v>1.1635881920138</c:v>
                </c:pt>
                <c:pt idx="3677">
                  <c:v>1.16578256316125</c:v>
                </c:pt>
                <c:pt idx="3678">
                  <c:v>1.16815589600955</c:v>
                </c:pt>
                <c:pt idx="3679">
                  <c:v>1.17150562091782</c:v>
                </c:pt>
                <c:pt idx="3680">
                  <c:v>1.17409206312973</c:v>
                </c:pt>
                <c:pt idx="3681">
                  <c:v>1.17815974633094</c:v>
                </c:pt>
                <c:pt idx="3682">
                  <c:v>1.18281005474773</c:v>
                </c:pt>
                <c:pt idx="3683">
                  <c:v>1.18875769474772</c:v>
                </c:pt>
                <c:pt idx="3684">
                  <c:v>1.19128448764551</c:v>
                </c:pt>
                <c:pt idx="3685">
                  <c:v>1.19342839958445</c:v>
                </c:pt>
                <c:pt idx="3686">
                  <c:v>1.19547884865475</c:v>
                </c:pt>
                <c:pt idx="3687">
                  <c:v>1.19787931105803</c:v>
                </c:pt>
                <c:pt idx="3688">
                  <c:v>1.20396107203669</c:v>
                </c:pt>
                <c:pt idx="3689">
                  <c:v>1.20725283442098</c:v>
                </c:pt>
                <c:pt idx="3690">
                  <c:v>1.206122194746</c:v>
                </c:pt>
                <c:pt idx="3691">
                  <c:v>1.20616884620045</c:v>
                </c:pt>
                <c:pt idx="3692">
                  <c:v>1.21000706470253</c:v>
                </c:pt>
                <c:pt idx="3693">
                  <c:v>1.2078190210689</c:v>
                </c:pt>
                <c:pt idx="3694">
                  <c:v>1.20174588633732</c:v>
                </c:pt>
                <c:pt idx="3695">
                  <c:v>1.19616650741224</c:v>
                </c:pt>
                <c:pt idx="3696">
                  <c:v>1.19122157275639</c:v>
                </c:pt>
                <c:pt idx="3697">
                  <c:v>1.18920726897679</c:v>
                </c:pt>
                <c:pt idx="3698">
                  <c:v>1.18186905881163</c:v>
                </c:pt>
                <c:pt idx="3699">
                  <c:v>1.17105034407188</c:v>
                </c:pt>
                <c:pt idx="3700">
                  <c:v>1.16214579302399</c:v>
                </c:pt>
                <c:pt idx="3701">
                  <c:v>1.1536583381644</c:v>
                </c:pt>
                <c:pt idx="3702">
                  <c:v>1.14534461370671</c:v>
                </c:pt>
                <c:pt idx="3703">
                  <c:v>1.14021610441872</c:v>
                </c:pt>
                <c:pt idx="3704">
                  <c:v>1.13528490061669</c:v>
                </c:pt>
                <c:pt idx="3705">
                  <c:v>1.12960034576401</c:v>
                </c:pt>
                <c:pt idx="3706">
                  <c:v>1.12430887113253</c:v>
                </c:pt>
                <c:pt idx="3707">
                  <c:v>1.12002246234964</c:v>
                </c:pt>
                <c:pt idx="3708">
                  <c:v>1.1165531938974</c:v>
                </c:pt>
                <c:pt idx="3709">
                  <c:v>1.11301459006133</c:v>
                </c:pt>
                <c:pt idx="3710">
                  <c:v>1.1103021292891</c:v>
                </c:pt>
                <c:pt idx="3711">
                  <c:v>1.10610196643915</c:v>
                </c:pt>
                <c:pt idx="3712">
                  <c:v>1.10228130076977</c:v>
                </c:pt>
                <c:pt idx="3713">
                  <c:v>1.09911087681882</c:v>
                </c:pt>
                <c:pt idx="3714">
                  <c:v>1.09631140096652</c:v>
                </c:pt>
                <c:pt idx="3715">
                  <c:v>1.09155168204569</c:v>
                </c:pt>
                <c:pt idx="3716">
                  <c:v>1.08317118955414</c:v>
                </c:pt>
                <c:pt idx="3717">
                  <c:v>1.07608889936859</c:v>
                </c:pt>
                <c:pt idx="3718">
                  <c:v>1.06994572963183</c:v>
                </c:pt>
                <c:pt idx="3719">
                  <c:v>1.06375127397179</c:v>
                </c:pt>
                <c:pt idx="3720">
                  <c:v>1.05761660979638</c:v>
                </c:pt>
                <c:pt idx="3721">
                  <c:v>1.04873416827772</c:v>
                </c:pt>
                <c:pt idx="3722">
                  <c:v>1.04108242864337</c:v>
                </c:pt>
                <c:pt idx="3723">
                  <c:v>1.03334051550852</c:v>
                </c:pt>
                <c:pt idx="3724">
                  <c:v>1.02578489550205</c:v>
                </c:pt>
                <c:pt idx="3725">
                  <c:v>1.01906884916711</c:v>
                </c:pt>
                <c:pt idx="3726">
                  <c:v>1.01291413831437</c:v>
                </c:pt>
                <c:pt idx="3727">
                  <c:v>1.00286899888707</c:v>
                </c:pt>
                <c:pt idx="3728">
                  <c:v>0.992443271592883</c:v>
                </c:pt>
                <c:pt idx="3729">
                  <c:v>0.98302000142325</c:v>
                </c:pt>
                <c:pt idx="3730">
                  <c:v>0.974759364664679</c:v>
                </c:pt>
                <c:pt idx="3731">
                  <c:v>0.967202389063613</c:v>
                </c:pt>
                <c:pt idx="3732">
                  <c:v>0.960636887392502</c:v>
                </c:pt>
                <c:pt idx="3733">
                  <c:v>0.954608226641683</c:v>
                </c:pt>
                <c:pt idx="3734">
                  <c:v>0.949285636900853</c:v>
                </c:pt>
                <c:pt idx="3735">
                  <c:v>0.945062733942894</c:v>
                </c:pt>
                <c:pt idx="3736">
                  <c:v>0.939955754034596</c:v>
                </c:pt>
                <c:pt idx="3737">
                  <c:v>0.935748056846496</c:v>
                </c:pt>
                <c:pt idx="3738">
                  <c:v>0.931932575734046</c:v>
                </c:pt>
                <c:pt idx="3739">
                  <c:v>0.928013711845766</c:v>
                </c:pt>
                <c:pt idx="3740">
                  <c:v>0.924102138249009</c:v>
                </c:pt>
                <c:pt idx="3741">
                  <c:v>0.92046557928083</c:v>
                </c:pt>
                <c:pt idx="3742">
                  <c:v>0.914534978903454</c:v>
                </c:pt>
                <c:pt idx="3743">
                  <c:v>0.90994954241264</c:v>
                </c:pt>
                <c:pt idx="3744">
                  <c:v>0.90514790147337</c:v>
                </c:pt>
                <c:pt idx="3745">
                  <c:v>0.899859404687751</c:v>
                </c:pt>
                <c:pt idx="3746">
                  <c:v>0.895606752657936</c:v>
                </c:pt>
                <c:pt idx="3747">
                  <c:v>0.887299232542493</c:v>
                </c:pt>
                <c:pt idx="3748">
                  <c:v>0.881285580815122</c:v>
                </c:pt>
                <c:pt idx="3749">
                  <c:v>0.869724410289238</c:v>
                </c:pt>
                <c:pt idx="3750">
                  <c:v>0.857837441264075</c:v>
                </c:pt>
                <c:pt idx="3751">
                  <c:v>0.844907900488987</c:v>
                </c:pt>
                <c:pt idx="3752">
                  <c:v>0.831710762912723</c:v>
                </c:pt>
                <c:pt idx="3753">
                  <c:v>0.817461284377505</c:v>
                </c:pt>
                <c:pt idx="3754">
                  <c:v>0.804448772332881</c:v>
                </c:pt>
                <c:pt idx="3755">
                  <c:v>0.791814029719588</c:v>
                </c:pt>
                <c:pt idx="3756">
                  <c:v>0.779315138371845</c:v>
                </c:pt>
                <c:pt idx="3757">
                  <c:v>0.767508411411863</c:v>
                </c:pt>
                <c:pt idx="3758">
                  <c:v>0.753692882078164</c:v>
                </c:pt>
                <c:pt idx="3759">
                  <c:v>0.742937263277925</c:v>
                </c:pt>
                <c:pt idx="3760">
                  <c:v>0.728957819086702</c:v>
                </c:pt>
                <c:pt idx="3761">
                  <c:v>0.718947689097911</c:v>
                </c:pt>
                <c:pt idx="3762">
                  <c:v>0.707915998302442</c:v>
                </c:pt>
                <c:pt idx="3763">
                  <c:v>0.698142479339423</c:v>
                </c:pt>
                <c:pt idx="3764">
                  <c:v>0.687888363942499</c:v>
                </c:pt>
                <c:pt idx="3765">
                  <c:v>0.672874031534275</c:v>
                </c:pt>
                <c:pt idx="3766">
                  <c:v>0.662551972416201</c:v>
                </c:pt>
                <c:pt idx="3767">
                  <c:v>0.653168639037345</c:v>
                </c:pt>
                <c:pt idx="3768">
                  <c:v>0.643387272223085</c:v>
                </c:pt>
                <c:pt idx="3769">
                  <c:v>0.633752527810135</c:v>
                </c:pt>
                <c:pt idx="3770">
                  <c:v>0.625315690585411</c:v>
                </c:pt>
                <c:pt idx="3771">
                  <c:v>0.617947919482163</c:v>
                </c:pt>
                <c:pt idx="3772">
                  <c:v>0.608947101293213</c:v>
                </c:pt>
                <c:pt idx="3773">
                  <c:v>0.602489224362768</c:v>
                </c:pt>
                <c:pt idx="3774">
                  <c:v>0.596247877135493</c:v>
                </c:pt>
                <c:pt idx="3775">
                  <c:v>0.591006690248697</c:v>
                </c:pt>
                <c:pt idx="3776">
                  <c:v>0.58597113982727</c:v>
                </c:pt>
                <c:pt idx="3777">
                  <c:v>0.5808985419991</c:v>
                </c:pt>
                <c:pt idx="3778">
                  <c:v>0.573422035582626</c:v>
                </c:pt>
                <c:pt idx="3779">
                  <c:v>0.566588306891573</c:v>
                </c:pt>
                <c:pt idx="3780">
                  <c:v>0.562714737276719</c:v>
                </c:pt>
                <c:pt idx="3781">
                  <c:v>0.555213571836685</c:v>
                </c:pt>
                <c:pt idx="3782">
                  <c:v>0.5490335423897</c:v>
                </c:pt>
                <c:pt idx="3783">
                  <c:v>0.54514711080757</c:v>
                </c:pt>
                <c:pt idx="3784">
                  <c:v>0.540739411993433</c:v>
                </c:pt>
                <c:pt idx="3785">
                  <c:v>0.537511622924725</c:v>
                </c:pt>
                <c:pt idx="3786">
                  <c:v>0.533447249019927</c:v>
                </c:pt>
                <c:pt idx="3787">
                  <c:v>0.530819445631913</c:v>
                </c:pt>
                <c:pt idx="3788">
                  <c:v>0.528443336076839</c:v>
                </c:pt>
                <c:pt idx="3789">
                  <c:v>0.525583603879027</c:v>
                </c:pt>
                <c:pt idx="3790">
                  <c:v>0.522621354913892</c:v>
                </c:pt>
                <c:pt idx="3791">
                  <c:v>0.520769511326654</c:v>
                </c:pt>
                <c:pt idx="3792">
                  <c:v>0.516016695864446</c:v>
                </c:pt>
                <c:pt idx="3793">
                  <c:v>0.513057281064926</c:v>
                </c:pt>
                <c:pt idx="3794">
                  <c:v>0.511224707651652</c:v>
                </c:pt>
                <c:pt idx="3795">
                  <c:v>0.507891408582649</c:v>
                </c:pt>
                <c:pt idx="3796">
                  <c:v>0.504609935631803</c:v>
                </c:pt>
                <c:pt idx="3797">
                  <c:v>0.503217890571109</c:v>
                </c:pt>
                <c:pt idx="3798">
                  <c:v>0.496591742621087</c:v>
                </c:pt>
                <c:pt idx="3799">
                  <c:v>0.491622794780066</c:v>
                </c:pt>
                <c:pt idx="3800">
                  <c:v>0.489716381367695</c:v>
                </c:pt>
                <c:pt idx="3801">
                  <c:v>0.481587844884837</c:v>
                </c:pt>
                <c:pt idx="3802">
                  <c:v>0.478168609598795</c:v>
                </c:pt>
                <c:pt idx="3803">
                  <c:v>0.470709473301668</c:v>
                </c:pt>
                <c:pt idx="3804">
                  <c:v>0.467981519664528</c:v>
                </c:pt>
                <c:pt idx="3805">
                  <c:v>0.463113385425882</c:v>
                </c:pt>
                <c:pt idx="3806">
                  <c:v>0.457210270212915</c:v>
                </c:pt>
                <c:pt idx="3807">
                  <c:v>0.454792606862391</c:v>
                </c:pt>
                <c:pt idx="3808">
                  <c:v>0.45266280251013</c:v>
                </c:pt>
                <c:pt idx="3809">
                  <c:v>0.451149016556737</c:v>
                </c:pt>
                <c:pt idx="3810">
                  <c:v>0.448754450218152</c:v>
                </c:pt>
                <c:pt idx="3811">
                  <c:v>0.444183325363094</c:v>
                </c:pt>
                <c:pt idx="3812">
                  <c:v>0.440684617418997</c:v>
                </c:pt>
                <c:pt idx="3813">
                  <c:v>0.437523761424147</c:v>
                </c:pt>
                <c:pt idx="3814">
                  <c:v>0.433683262231013</c:v>
                </c:pt>
                <c:pt idx="3815">
                  <c:v>0.428930054494173</c:v>
                </c:pt>
                <c:pt idx="3816">
                  <c:v>0.426484536365605</c:v>
                </c:pt>
                <c:pt idx="3817">
                  <c:v>0.423122348124331</c:v>
                </c:pt>
                <c:pt idx="3818">
                  <c:v>0.421753463732032</c:v>
                </c:pt>
                <c:pt idx="3819">
                  <c:v>0.420048143033775</c:v>
                </c:pt>
                <c:pt idx="3820">
                  <c:v>0.418872732605538</c:v>
                </c:pt>
                <c:pt idx="3821">
                  <c:v>0.417012392107534</c:v>
                </c:pt>
                <c:pt idx="3822">
                  <c:v>0.401038122492811</c:v>
                </c:pt>
                <c:pt idx="3823">
                  <c:v>0.399597810730985</c:v>
                </c:pt>
                <c:pt idx="3824">
                  <c:v>0.393758555987886</c:v>
                </c:pt>
                <c:pt idx="3825">
                  <c:v>0.391991299481085</c:v>
                </c:pt>
                <c:pt idx="3826">
                  <c:v>0.374520288379417</c:v>
                </c:pt>
                <c:pt idx="3827">
                  <c:v>0.371726491631699</c:v>
                </c:pt>
                <c:pt idx="3828">
                  <c:v>0.367136839672488</c:v>
                </c:pt>
                <c:pt idx="3829">
                  <c:v>0.36137240689811</c:v>
                </c:pt>
                <c:pt idx="3830">
                  <c:v>0.354871256860245</c:v>
                </c:pt>
                <c:pt idx="3831">
                  <c:v>0.337810050700666</c:v>
                </c:pt>
                <c:pt idx="3832">
                  <c:v>0.336384487743721</c:v>
                </c:pt>
                <c:pt idx="3833">
                  <c:v>0.324710123639468</c:v>
                </c:pt>
                <c:pt idx="3834">
                  <c:v>0.321880963859097</c:v>
                </c:pt>
                <c:pt idx="3835">
                  <c:v>0.315281147395492</c:v>
                </c:pt>
                <c:pt idx="3836">
                  <c:v>0.282549416530758</c:v>
                </c:pt>
                <c:pt idx="3837">
                  <c:v>0.276985656883749</c:v>
                </c:pt>
                <c:pt idx="3838">
                  <c:v>0.264379928702695</c:v>
                </c:pt>
                <c:pt idx="3839">
                  <c:v>0.252004337282028</c:v>
                </c:pt>
                <c:pt idx="3840">
                  <c:v>0.242207407274749</c:v>
                </c:pt>
                <c:pt idx="3841">
                  <c:v>0.239225764303714</c:v>
                </c:pt>
                <c:pt idx="3842">
                  <c:v>0.228652268612975</c:v>
                </c:pt>
                <c:pt idx="3843">
                  <c:v>0.222391406267237</c:v>
                </c:pt>
                <c:pt idx="3844">
                  <c:v>0.204599642096049</c:v>
                </c:pt>
                <c:pt idx="3845">
                  <c:v>0.192050479456579</c:v>
                </c:pt>
                <c:pt idx="3846">
                  <c:v>0.141746115004707</c:v>
                </c:pt>
                <c:pt idx="3847">
                  <c:v>0.0793351215466046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ser>
          <c:idx val="2"/>
          <c:order val="2"/>
          <c:tx>
            <c:v>+&gt; for missense -&gt;intronic</c:v>
          </c:tx>
          <c:spPr>
            <a:ln w="12700"/>
          </c:spPr>
          <c:marker>
            <c:symbol val="none"/>
          </c:marker>
          <c:val>
            <c:numRef>
              <c:f>'300x-Genomea0.0001b0.0001maxite'!$M$1:$M$3850</c:f>
              <c:numCache>
                <c:formatCode>General</c:formatCode>
                <c:ptCount val="3850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  <c:pt idx="9">
                  <c:v>0.0</c:v>
                </c:pt>
                <c:pt idx="10">
                  <c:v>0.0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  <c:pt idx="22">
                  <c:v>0.0</c:v>
                </c:pt>
                <c:pt idx="23">
                  <c:v>0.0</c:v>
                </c:pt>
                <c:pt idx="24">
                  <c:v>0.0</c:v>
                </c:pt>
                <c:pt idx="25">
                  <c:v>0.0</c:v>
                </c:pt>
                <c:pt idx="26">
                  <c:v>0.0</c:v>
                </c:pt>
                <c:pt idx="27">
                  <c:v>0.0</c:v>
                </c:pt>
                <c:pt idx="28">
                  <c:v>0.0</c:v>
                </c:pt>
                <c:pt idx="29">
                  <c:v>0.0</c:v>
                </c:pt>
                <c:pt idx="30">
                  <c:v>0.0</c:v>
                </c:pt>
                <c:pt idx="31">
                  <c:v>0.0</c:v>
                </c:pt>
                <c:pt idx="32">
                  <c:v>0.0</c:v>
                </c:pt>
                <c:pt idx="33">
                  <c:v>0.0</c:v>
                </c:pt>
                <c:pt idx="34">
                  <c:v>0.0</c:v>
                </c:pt>
                <c:pt idx="35">
                  <c:v>0.0</c:v>
                </c:pt>
                <c:pt idx="36">
                  <c:v>0.0</c:v>
                </c:pt>
                <c:pt idx="37">
                  <c:v>0.0</c:v>
                </c:pt>
                <c:pt idx="38">
                  <c:v>0.0</c:v>
                </c:pt>
                <c:pt idx="39">
                  <c:v>0.0</c:v>
                </c:pt>
                <c:pt idx="40">
                  <c:v>0.0</c:v>
                </c:pt>
                <c:pt idx="41">
                  <c:v>0.0</c:v>
                </c:pt>
                <c:pt idx="42">
                  <c:v>0.0</c:v>
                </c:pt>
                <c:pt idx="43">
                  <c:v>0.0</c:v>
                </c:pt>
                <c:pt idx="44">
                  <c:v>0.0</c:v>
                </c:pt>
                <c:pt idx="45">
                  <c:v>0.0</c:v>
                </c:pt>
                <c:pt idx="46">
                  <c:v>0.0</c:v>
                </c:pt>
                <c:pt idx="47">
                  <c:v>0.0</c:v>
                </c:pt>
                <c:pt idx="48">
                  <c:v>0.0</c:v>
                </c:pt>
                <c:pt idx="49">
                  <c:v>0.0</c:v>
                </c:pt>
                <c:pt idx="50">
                  <c:v>0.0</c:v>
                </c:pt>
                <c:pt idx="51">
                  <c:v>0.0</c:v>
                </c:pt>
                <c:pt idx="52">
                  <c:v>0.0</c:v>
                </c:pt>
                <c:pt idx="53">
                  <c:v>0.0</c:v>
                </c:pt>
                <c:pt idx="54">
                  <c:v>0.0</c:v>
                </c:pt>
                <c:pt idx="55">
                  <c:v>0.0</c:v>
                </c:pt>
                <c:pt idx="56">
                  <c:v>0.0</c:v>
                </c:pt>
                <c:pt idx="57">
                  <c:v>0.0</c:v>
                </c:pt>
                <c:pt idx="58">
                  <c:v>0.0</c:v>
                </c:pt>
                <c:pt idx="59">
                  <c:v>0.0</c:v>
                </c:pt>
                <c:pt idx="60">
                  <c:v>0.0</c:v>
                </c:pt>
                <c:pt idx="61">
                  <c:v>0.0</c:v>
                </c:pt>
                <c:pt idx="62">
                  <c:v>0.0</c:v>
                </c:pt>
                <c:pt idx="63">
                  <c:v>0.0</c:v>
                </c:pt>
                <c:pt idx="64">
                  <c:v>0.0</c:v>
                </c:pt>
                <c:pt idx="65">
                  <c:v>0.0</c:v>
                </c:pt>
                <c:pt idx="66">
                  <c:v>0.0</c:v>
                </c:pt>
                <c:pt idx="67">
                  <c:v>0.0</c:v>
                </c:pt>
                <c:pt idx="68">
                  <c:v>0.0</c:v>
                </c:pt>
                <c:pt idx="69">
                  <c:v>0.0</c:v>
                </c:pt>
                <c:pt idx="70">
                  <c:v>0.0</c:v>
                </c:pt>
                <c:pt idx="71">
                  <c:v>0.0</c:v>
                </c:pt>
                <c:pt idx="72">
                  <c:v>0.0</c:v>
                </c:pt>
                <c:pt idx="73">
                  <c:v>0.0</c:v>
                </c:pt>
                <c:pt idx="74">
                  <c:v>0.0</c:v>
                </c:pt>
                <c:pt idx="75">
                  <c:v>0.0</c:v>
                </c:pt>
                <c:pt idx="76">
                  <c:v>0.0</c:v>
                </c:pt>
                <c:pt idx="77">
                  <c:v>0.0</c:v>
                </c:pt>
                <c:pt idx="78">
                  <c:v>0.0</c:v>
                </c:pt>
                <c:pt idx="79">
                  <c:v>0.0</c:v>
                </c:pt>
                <c:pt idx="80">
                  <c:v>0.0</c:v>
                </c:pt>
                <c:pt idx="81">
                  <c:v>0.0</c:v>
                </c:pt>
                <c:pt idx="82">
                  <c:v>0.0</c:v>
                </c:pt>
                <c:pt idx="83">
                  <c:v>0.0</c:v>
                </c:pt>
                <c:pt idx="84">
                  <c:v>0.0</c:v>
                </c:pt>
                <c:pt idx="85">
                  <c:v>0.0</c:v>
                </c:pt>
                <c:pt idx="86">
                  <c:v>0.0</c:v>
                </c:pt>
                <c:pt idx="87">
                  <c:v>0.0</c:v>
                </c:pt>
                <c:pt idx="88">
                  <c:v>0.0</c:v>
                </c:pt>
                <c:pt idx="89">
                  <c:v>0.0</c:v>
                </c:pt>
                <c:pt idx="90">
                  <c:v>0.0</c:v>
                </c:pt>
                <c:pt idx="91">
                  <c:v>0.0</c:v>
                </c:pt>
                <c:pt idx="92">
                  <c:v>0.0</c:v>
                </c:pt>
                <c:pt idx="93">
                  <c:v>0.0</c:v>
                </c:pt>
                <c:pt idx="94">
                  <c:v>0.0</c:v>
                </c:pt>
                <c:pt idx="95">
                  <c:v>0.0</c:v>
                </c:pt>
                <c:pt idx="96">
                  <c:v>0.0</c:v>
                </c:pt>
                <c:pt idx="97">
                  <c:v>0.0</c:v>
                </c:pt>
                <c:pt idx="98">
                  <c:v>0.0</c:v>
                </c:pt>
                <c:pt idx="99">
                  <c:v>0.0</c:v>
                </c:pt>
                <c:pt idx="100">
                  <c:v>0.0</c:v>
                </c:pt>
                <c:pt idx="101">
                  <c:v>0.0</c:v>
                </c:pt>
                <c:pt idx="102">
                  <c:v>0.0</c:v>
                </c:pt>
                <c:pt idx="103">
                  <c:v>0.0</c:v>
                </c:pt>
                <c:pt idx="104">
                  <c:v>0.0</c:v>
                </c:pt>
                <c:pt idx="105">
                  <c:v>0.0</c:v>
                </c:pt>
                <c:pt idx="106">
                  <c:v>0.0</c:v>
                </c:pt>
                <c:pt idx="107">
                  <c:v>0.0</c:v>
                </c:pt>
                <c:pt idx="108">
                  <c:v>0.0</c:v>
                </c:pt>
                <c:pt idx="109">
                  <c:v>0.0</c:v>
                </c:pt>
                <c:pt idx="110">
                  <c:v>0.0</c:v>
                </c:pt>
                <c:pt idx="111">
                  <c:v>0.0</c:v>
                </c:pt>
                <c:pt idx="112">
                  <c:v>0.0</c:v>
                </c:pt>
                <c:pt idx="113">
                  <c:v>0.0</c:v>
                </c:pt>
                <c:pt idx="114">
                  <c:v>0.0</c:v>
                </c:pt>
                <c:pt idx="115">
                  <c:v>0.0</c:v>
                </c:pt>
                <c:pt idx="116">
                  <c:v>0.0</c:v>
                </c:pt>
                <c:pt idx="117">
                  <c:v>0.0</c:v>
                </c:pt>
                <c:pt idx="118">
                  <c:v>0.0</c:v>
                </c:pt>
                <c:pt idx="119">
                  <c:v>0.0</c:v>
                </c:pt>
                <c:pt idx="120">
                  <c:v>0.0</c:v>
                </c:pt>
                <c:pt idx="121">
                  <c:v>0.0</c:v>
                </c:pt>
                <c:pt idx="122">
                  <c:v>0.0</c:v>
                </c:pt>
                <c:pt idx="123">
                  <c:v>0.0</c:v>
                </c:pt>
                <c:pt idx="124">
                  <c:v>0.0</c:v>
                </c:pt>
                <c:pt idx="125">
                  <c:v>0.0</c:v>
                </c:pt>
                <c:pt idx="126">
                  <c:v>0.0</c:v>
                </c:pt>
                <c:pt idx="127">
                  <c:v>0.0</c:v>
                </c:pt>
                <c:pt idx="128">
                  <c:v>0.0</c:v>
                </c:pt>
                <c:pt idx="129">
                  <c:v>0.0</c:v>
                </c:pt>
                <c:pt idx="130">
                  <c:v>0.0</c:v>
                </c:pt>
                <c:pt idx="131">
                  <c:v>0.0</c:v>
                </c:pt>
                <c:pt idx="132">
                  <c:v>0.0</c:v>
                </c:pt>
                <c:pt idx="133">
                  <c:v>0.0</c:v>
                </c:pt>
                <c:pt idx="134">
                  <c:v>0.0</c:v>
                </c:pt>
                <c:pt idx="135">
                  <c:v>0.0</c:v>
                </c:pt>
                <c:pt idx="136">
                  <c:v>0.0</c:v>
                </c:pt>
                <c:pt idx="137">
                  <c:v>0.0</c:v>
                </c:pt>
                <c:pt idx="138">
                  <c:v>0.0</c:v>
                </c:pt>
                <c:pt idx="139">
                  <c:v>0.0</c:v>
                </c:pt>
                <c:pt idx="140">
                  <c:v>0.0</c:v>
                </c:pt>
                <c:pt idx="141">
                  <c:v>0.0</c:v>
                </c:pt>
                <c:pt idx="142">
                  <c:v>0.0</c:v>
                </c:pt>
                <c:pt idx="143">
                  <c:v>0.0</c:v>
                </c:pt>
                <c:pt idx="144">
                  <c:v>0.0</c:v>
                </c:pt>
                <c:pt idx="145">
                  <c:v>0.0</c:v>
                </c:pt>
                <c:pt idx="146">
                  <c:v>0.0</c:v>
                </c:pt>
                <c:pt idx="147">
                  <c:v>0.0</c:v>
                </c:pt>
                <c:pt idx="148">
                  <c:v>0.0</c:v>
                </c:pt>
                <c:pt idx="149">
                  <c:v>0.0</c:v>
                </c:pt>
                <c:pt idx="150">
                  <c:v>0.0</c:v>
                </c:pt>
                <c:pt idx="151">
                  <c:v>0.0</c:v>
                </c:pt>
                <c:pt idx="152">
                  <c:v>0.0</c:v>
                </c:pt>
                <c:pt idx="153">
                  <c:v>0.0</c:v>
                </c:pt>
                <c:pt idx="154">
                  <c:v>0.0</c:v>
                </c:pt>
                <c:pt idx="155">
                  <c:v>0.0</c:v>
                </c:pt>
                <c:pt idx="156">
                  <c:v>0.0</c:v>
                </c:pt>
                <c:pt idx="157">
                  <c:v>0.0</c:v>
                </c:pt>
                <c:pt idx="158">
                  <c:v>0.0</c:v>
                </c:pt>
                <c:pt idx="159">
                  <c:v>0.0</c:v>
                </c:pt>
                <c:pt idx="160">
                  <c:v>0.0</c:v>
                </c:pt>
                <c:pt idx="161">
                  <c:v>0.0</c:v>
                </c:pt>
                <c:pt idx="162">
                  <c:v>0.0</c:v>
                </c:pt>
                <c:pt idx="163">
                  <c:v>0.0</c:v>
                </c:pt>
                <c:pt idx="164">
                  <c:v>0.0</c:v>
                </c:pt>
                <c:pt idx="165">
                  <c:v>0.0</c:v>
                </c:pt>
                <c:pt idx="166">
                  <c:v>0.0</c:v>
                </c:pt>
                <c:pt idx="167">
                  <c:v>0.0</c:v>
                </c:pt>
                <c:pt idx="168">
                  <c:v>0.0</c:v>
                </c:pt>
                <c:pt idx="169">
                  <c:v>0.0</c:v>
                </c:pt>
                <c:pt idx="170">
                  <c:v>0.0</c:v>
                </c:pt>
                <c:pt idx="171">
                  <c:v>0.0</c:v>
                </c:pt>
                <c:pt idx="172">
                  <c:v>0.0</c:v>
                </c:pt>
                <c:pt idx="173">
                  <c:v>0.0</c:v>
                </c:pt>
                <c:pt idx="174">
                  <c:v>0.0</c:v>
                </c:pt>
                <c:pt idx="175">
                  <c:v>0.0</c:v>
                </c:pt>
                <c:pt idx="176">
                  <c:v>0.0</c:v>
                </c:pt>
                <c:pt idx="177">
                  <c:v>0.0</c:v>
                </c:pt>
                <c:pt idx="178">
                  <c:v>0.0</c:v>
                </c:pt>
                <c:pt idx="179">
                  <c:v>0.0</c:v>
                </c:pt>
                <c:pt idx="180">
                  <c:v>0.0</c:v>
                </c:pt>
                <c:pt idx="181">
                  <c:v>0.0</c:v>
                </c:pt>
                <c:pt idx="182">
                  <c:v>0.0</c:v>
                </c:pt>
                <c:pt idx="183">
                  <c:v>0.0</c:v>
                </c:pt>
                <c:pt idx="184">
                  <c:v>0.0</c:v>
                </c:pt>
                <c:pt idx="185">
                  <c:v>0.0</c:v>
                </c:pt>
                <c:pt idx="186">
                  <c:v>0.0</c:v>
                </c:pt>
                <c:pt idx="187">
                  <c:v>0.0</c:v>
                </c:pt>
                <c:pt idx="188">
                  <c:v>0.0</c:v>
                </c:pt>
                <c:pt idx="189">
                  <c:v>0.0</c:v>
                </c:pt>
                <c:pt idx="190">
                  <c:v>0.0</c:v>
                </c:pt>
                <c:pt idx="191">
                  <c:v>0.0</c:v>
                </c:pt>
                <c:pt idx="192">
                  <c:v>0.0</c:v>
                </c:pt>
                <c:pt idx="193">
                  <c:v>0.0</c:v>
                </c:pt>
                <c:pt idx="194">
                  <c:v>0.0</c:v>
                </c:pt>
                <c:pt idx="195">
                  <c:v>0.0</c:v>
                </c:pt>
                <c:pt idx="196">
                  <c:v>0.0</c:v>
                </c:pt>
                <c:pt idx="197">
                  <c:v>0.0</c:v>
                </c:pt>
                <c:pt idx="198">
                  <c:v>0.0</c:v>
                </c:pt>
                <c:pt idx="199">
                  <c:v>0.0</c:v>
                </c:pt>
                <c:pt idx="200">
                  <c:v>0.0</c:v>
                </c:pt>
                <c:pt idx="201">
                  <c:v>0.0</c:v>
                </c:pt>
                <c:pt idx="202">
                  <c:v>0.0</c:v>
                </c:pt>
                <c:pt idx="203">
                  <c:v>0.0</c:v>
                </c:pt>
                <c:pt idx="204">
                  <c:v>0.0</c:v>
                </c:pt>
                <c:pt idx="205">
                  <c:v>0.0</c:v>
                </c:pt>
                <c:pt idx="206">
                  <c:v>0.0</c:v>
                </c:pt>
                <c:pt idx="207">
                  <c:v>0.0</c:v>
                </c:pt>
                <c:pt idx="208">
                  <c:v>0.0</c:v>
                </c:pt>
                <c:pt idx="209">
                  <c:v>0.0</c:v>
                </c:pt>
                <c:pt idx="210">
                  <c:v>0.0</c:v>
                </c:pt>
                <c:pt idx="211">
                  <c:v>0.0</c:v>
                </c:pt>
                <c:pt idx="212">
                  <c:v>0.0</c:v>
                </c:pt>
                <c:pt idx="213">
                  <c:v>0.0</c:v>
                </c:pt>
                <c:pt idx="214">
                  <c:v>0.0</c:v>
                </c:pt>
                <c:pt idx="215">
                  <c:v>0.0</c:v>
                </c:pt>
                <c:pt idx="216">
                  <c:v>0.0</c:v>
                </c:pt>
                <c:pt idx="217">
                  <c:v>0.0</c:v>
                </c:pt>
                <c:pt idx="218">
                  <c:v>0.0</c:v>
                </c:pt>
                <c:pt idx="219">
                  <c:v>0.0</c:v>
                </c:pt>
                <c:pt idx="220">
                  <c:v>0.0</c:v>
                </c:pt>
                <c:pt idx="221">
                  <c:v>0.0</c:v>
                </c:pt>
                <c:pt idx="222">
                  <c:v>0.0</c:v>
                </c:pt>
                <c:pt idx="223">
                  <c:v>0.0</c:v>
                </c:pt>
                <c:pt idx="224">
                  <c:v>0.0</c:v>
                </c:pt>
                <c:pt idx="225">
                  <c:v>0.0</c:v>
                </c:pt>
                <c:pt idx="226">
                  <c:v>0.0</c:v>
                </c:pt>
                <c:pt idx="227">
                  <c:v>0.0</c:v>
                </c:pt>
                <c:pt idx="228">
                  <c:v>0.0</c:v>
                </c:pt>
                <c:pt idx="229">
                  <c:v>0.0</c:v>
                </c:pt>
                <c:pt idx="230">
                  <c:v>0.0</c:v>
                </c:pt>
                <c:pt idx="231">
                  <c:v>0.0</c:v>
                </c:pt>
                <c:pt idx="232">
                  <c:v>0.0</c:v>
                </c:pt>
                <c:pt idx="233">
                  <c:v>0.0</c:v>
                </c:pt>
                <c:pt idx="234">
                  <c:v>0.0</c:v>
                </c:pt>
                <c:pt idx="235">
                  <c:v>0.0</c:v>
                </c:pt>
                <c:pt idx="236">
                  <c:v>0.0</c:v>
                </c:pt>
                <c:pt idx="237">
                  <c:v>0.0</c:v>
                </c:pt>
                <c:pt idx="238">
                  <c:v>0.0</c:v>
                </c:pt>
                <c:pt idx="239">
                  <c:v>0.0</c:v>
                </c:pt>
                <c:pt idx="240">
                  <c:v>0.0</c:v>
                </c:pt>
                <c:pt idx="241">
                  <c:v>0.0</c:v>
                </c:pt>
                <c:pt idx="242">
                  <c:v>0.0</c:v>
                </c:pt>
                <c:pt idx="243">
                  <c:v>0.0</c:v>
                </c:pt>
                <c:pt idx="244">
                  <c:v>0.0</c:v>
                </c:pt>
                <c:pt idx="245">
                  <c:v>0.0</c:v>
                </c:pt>
                <c:pt idx="246">
                  <c:v>0.0</c:v>
                </c:pt>
                <c:pt idx="247">
                  <c:v>0.0</c:v>
                </c:pt>
                <c:pt idx="248">
                  <c:v>0.0</c:v>
                </c:pt>
                <c:pt idx="249">
                  <c:v>0.0</c:v>
                </c:pt>
                <c:pt idx="250">
                  <c:v>0.0</c:v>
                </c:pt>
                <c:pt idx="251">
                  <c:v>0.0</c:v>
                </c:pt>
                <c:pt idx="252">
                  <c:v>0.0</c:v>
                </c:pt>
                <c:pt idx="253">
                  <c:v>0.0</c:v>
                </c:pt>
                <c:pt idx="254">
                  <c:v>0.0</c:v>
                </c:pt>
                <c:pt idx="255">
                  <c:v>0.0</c:v>
                </c:pt>
                <c:pt idx="256">
                  <c:v>0.0</c:v>
                </c:pt>
                <c:pt idx="257">
                  <c:v>0.0</c:v>
                </c:pt>
                <c:pt idx="258">
                  <c:v>0.0</c:v>
                </c:pt>
                <c:pt idx="259">
                  <c:v>0.0</c:v>
                </c:pt>
                <c:pt idx="260">
                  <c:v>0.0</c:v>
                </c:pt>
                <c:pt idx="261">
                  <c:v>0.0</c:v>
                </c:pt>
                <c:pt idx="262">
                  <c:v>0.0</c:v>
                </c:pt>
                <c:pt idx="263">
                  <c:v>0.0</c:v>
                </c:pt>
                <c:pt idx="264">
                  <c:v>0.0</c:v>
                </c:pt>
                <c:pt idx="265">
                  <c:v>0.0</c:v>
                </c:pt>
                <c:pt idx="266">
                  <c:v>0.0</c:v>
                </c:pt>
                <c:pt idx="267">
                  <c:v>-2.5</c:v>
                </c:pt>
                <c:pt idx="268">
                  <c:v>0.0</c:v>
                </c:pt>
                <c:pt idx="269">
                  <c:v>0.0</c:v>
                </c:pt>
                <c:pt idx="270">
                  <c:v>0.0</c:v>
                </c:pt>
                <c:pt idx="271">
                  <c:v>0.0</c:v>
                </c:pt>
                <c:pt idx="272">
                  <c:v>0.0</c:v>
                </c:pt>
                <c:pt idx="273">
                  <c:v>0.0</c:v>
                </c:pt>
                <c:pt idx="274">
                  <c:v>0.0</c:v>
                </c:pt>
                <c:pt idx="275">
                  <c:v>0.0</c:v>
                </c:pt>
                <c:pt idx="276">
                  <c:v>0.0</c:v>
                </c:pt>
                <c:pt idx="277">
                  <c:v>0.0</c:v>
                </c:pt>
                <c:pt idx="278">
                  <c:v>0.0</c:v>
                </c:pt>
                <c:pt idx="279">
                  <c:v>0.0</c:v>
                </c:pt>
                <c:pt idx="280">
                  <c:v>0.0</c:v>
                </c:pt>
                <c:pt idx="281">
                  <c:v>0.0</c:v>
                </c:pt>
                <c:pt idx="282">
                  <c:v>0.0</c:v>
                </c:pt>
                <c:pt idx="283">
                  <c:v>0.0</c:v>
                </c:pt>
                <c:pt idx="284">
                  <c:v>0.0</c:v>
                </c:pt>
                <c:pt idx="285">
                  <c:v>0.0</c:v>
                </c:pt>
                <c:pt idx="286">
                  <c:v>0.0</c:v>
                </c:pt>
                <c:pt idx="287">
                  <c:v>0.0</c:v>
                </c:pt>
                <c:pt idx="288">
                  <c:v>0.0</c:v>
                </c:pt>
                <c:pt idx="289">
                  <c:v>0.0</c:v>
                </c:pt>
                <c:pt idx="290">
                  <c:v>-2.5</c:v>
                </c:pt>
                <c:pt idx="291">
                  <c:v>0.0</c:v>
                </c:pt>
                <c:pt idx="292">
                  <c:v>0.0</c:v>
                </c:pt>
                <c:pt idx="293">
                  <c:v>0.0</c:v>
                </c:pt>
                <c:pt idx="294">
                  <c:v>0.0</c:v>
                </c:pt>
                <c:pt idx="295">
                  <c:v>0.0</c:v>
                </c:pt>
                <c:pt idx="296">
                  <c:v>0.0</c:v>
                </c:pt>
                <c:pt idx="297">
                  <c:v>0.0</c:v>
                </c:pt>
                <c:pt idx="298">
                  <c:v>0.0</c:v>
                </c:pt>
                <c:pt idx="299">
                  <c:v>0.0</c:v>
                </c:pt>
                <c:pt idx="300">
                  <c:v>0.0</c:v>
                </c:pt>
                <c:pt idx="301">
                  <c:v>0.0</c:v>
                </c:pt>
                <c:pt idx="302">
                  <c:v>0.0</c:v>
                </c:pt>
                <c:pt idx="303">
                  <c:v>0.0</c:v>
                </c:pt>
                <c:pt idx="304">
                  <c:v>0.0</c:v>
                </c:pt>
                <c:pt idx="305">
                  <c:v>0.0</c:v>
                </c:pt>
                <c:pt idx="306">
                  <c:v>0.0</c:v>
                </c:pt>
                <c:pt idx="307">
                  <c:v>0.0</c:v>
                </c:pt>
                <c:pt idx="308">
                  <c:v>0.0</c:v>
                </c:pt>
                <c:pt idx="309">
                  <c:v>0.0</c:v>
                </c:pt>
                <c:pt idx="310">
                  <c:v>0.0</c:v>
                </c:pt>
                <c:pt idx="311">
                  <c:v>0.0</c:v>
                </c:pt>
                <c:pt idx="312">
                  <c:v>0.0</c:v>
                </c:pt>
                <c:pt idx="313">
                  <c:v>0.0</c:v>
                </c:pt>
                <c:pt idx="314">
                  <c:v>0.0</c:v>
                </c:pt>
                <c:pt idx="315">
                  <c:v>0.0</c:v>
                </c:pt>
                <c:pt idx="316">
                  <c:v>0.0</c:v>
                </c:pt>
                <c:pt idx="317">
                  <c:v>0.0</c:v>
                </c:pt>
                <c:pt idx="318">
                  <c:v>0.0</c:v>
                </c:pt>
                <c:pt idx="319">
                  <c:v>0.0</c:v>
                </c:pt>
                <c:pt idx="320">
                  <c:v>0.0</c:v>
                </c:pt>
                <c:pt idx="321">
                  <c:v>0.0</c:v>
                </c:pt>
                <c:pt idx="322">
                  <c:v>0.0</c:v>
                </c:pt>
                <c:pt idx="323">
                  <c:v>0.0</c:v>
                </c:pt>
                <c:pt idx="324">
                  <c:v>0.0</c:v>
                </c:pt>
                <c:pt idx="325">
                  <c:v>0.0</c:v>
                </c:pt>
                <c:pt idx="326">
                  <c:v>0.0</c:v>
                </c:pt>
                <c:pt idx="327">
                  <c:v>0.0</c:v>
                </c:pt>
                <c:pt idx="328">
                  <c:v>0.0</c:v>
                </c:pt>
                <c:pt idx="329">
                  <c:v>0.0</c:v>
                </c:pt>
                <c:pt idx="330">
                  <c:v>0.0</c:v>
                </c:pt>
                <c:pt idx="331">
                  <c:v>0.0</c:v>
                </c:pt>
                <c:pt idx="332">
                  <c:v>0.0</c:v>
                </c:pt>
                <c:pt idx="333">
                  <c:v>0.0</c:v>
                </c:pt>
                <c:pt idx="334">
                  <c:v>0.0</c:v>
                </c:pt>
                <c:pt idx="335">
                  <c:v>0.0</c:v>
                </c:pt>
                <c:pt idx="336">
                  <c:v>0.0</c:v>
                </c:pt>
                <c:pt idx="337">
                  <c:v>0.0</c:v>
                </c:pt>
                <c:pt idx="338">
                  <c:v>0.0</c:v>
                </c:pt>
                <c:pt idx="339">
                  <c:v>0.0</c:v>
                </c:pt>
                <c:pt idx="340">
                  <c:v>0.0</c:v>
                </c:pt>
                <c:pt idx="341">
                  <c:v>0.0</c:v>
                </c:pt>
                <c:pt idx="342">
                  <c:v>0.0</c:v>
                </c:pt>
                <c:pt idx="343">
                  <c:v>0.0</c:v>
                </c:pt>
                <c:pt idx="344">
                  <c:v>0.0</c:v>
                </c:pt>
                <c:pt idx="345">
                  <c:v>0.0</c:v>
                </c:pt>
                <c:pt idx="346">
                  <c:v>0.0</c:v>
                </c:pt>
                <c:pt idx="347">
                  <c:v>0.0</c:v>
                </c:pt>
                <c:pt idx="348">
                  <c:v>0.0</c:v>
                </c:pt>
                <c:pt idx="349">
                  <c:v>0.0</c:v>
                </c:pt>
                <c:pt idx="350">
                  <c:v>0.0</c:v>
                </c:pt>
                <c:pt idx="351">
                  <c:v>0.0</c:v>
                </c:pt>
                <c:pt idx="352">
                  <c:v>0.0</c:v>
                </c:pt>
                <c:pt idx="353">
                  <c:v>0.0</c:v>
                </c:pt>
                <c:pt idx="354">
                  <c:v>0.0</c:v>
                </c:pt>
                <c:pt idx="355">
                  <c:v>0.0</c:v>
                </c:pt>
                <c:pt idx="356">
                  <c:v>0.0</c:v>
                </c:pt>
                <c:pt idx="357">
                  <c:v>0.0</c:v>
                </c:pt>
                <c:pt idx="358">
                  <c:v>0.0</c:v>
                </c:pt>
                <c:pt idx="359">
                  <c:v>0.0</c:v>
                </c:pt>
                <c:pt idx="360">
                  <c:v>0.0</c:v>
                </c:pt>
                <c:pt idx="361">
                  <c:v>0.0</c:v>
                </c:pt>
                <c:pt idx="362">
                  <c:v>0.0</c:v>
                </c:pt>
                <c:pt idx="363">
                  <c:v>0.0</c:v>
                </c:pt>
                <c:pt idx="364">
                  <c:v>0.0</c:v>
                </c:pt>
                <c:pt idx="365">
                  <c:v>0.0</c:v>
                </c:pt>
                <c:pt idx="366">
                  <c:v>0.0</c:v>
                </c:pt>
                <c:pt idx="367">
                  <c:v>0.0</c:v>
                </c:pt>
                <c:pt idx="368">
                  <c:v>0.0</c:v>
                </c:pt>
                <c:pt idx="369">
                  <c:v>0.0</c:v>
                </c:pt>
                <c:pt idx="370">
                  <c:v>0.0</c:v>
                </c:pt>
                <c:pt idx="371">
                  <c:v>0.0</c:v>
                </c:pt>
                <c:pt idx="372">
                  <c:v>0.0</c:v>
                </c:pt>
                <c:pt idx="373">
                  <c:v>0.0</c:v>
                </c:pt>
                <c:pt idx="374">
                  <c:v>0.0</c:v>
                </c:pt>
                <c:pt idx="375">
                  <c:v>0.0</c:v>
                </c:pt>
                <c:pt idx="376">
                  <c:v>0.0</c:v>
                </c:pt>
                <c:pt idx="377">
                  <c:v>0.0</c:v>
                </c:pt>
                <c:pt idx="378">
                  <c:v>0.0</c:v>
                </c:pt>
                <c:pt idx="379">
                  <c:v>0.0</c:v>
                </c:pt>
                <c:pt idx="380">
                  <c:v>0.0</c:v>
                </c:pt>
                <c:pt idx="381">
                  <c:v>0.0</c:v>
                </c:pt>
                <c:pt idx="382">
                  <c:v>0.0</c:v>
                </c:pt>
                <c:pt idx="383">
                  <c:v>0.0</c:v>
                </c:pt>
                <c:pt idx="384">
                  <c:v>0.0</c:v>
                </c:pt>
                <c:pt idx="385">
                  <c:v>0.0</c:v>
                </c:pt>
                <c:pt idx="386">
                  <c:v>0.0</c:v>
                </c:pt>
                <c:pt idx="387">
                  <c:v>0.0</c:v>
                </c:pt>
                <c:pt idx="388">
                  <c:v>0.0</c:v>
                </c:pt>
                <c:pt idx="389">
                  <c:v>0.0</c:v>
                </c:pt>
                <c:pt idx="390">
                  <c:v>0.0</c:v>
                </c:pt>
                <c:pt idx="391">
                  <c:v>0.0</c:v>
                </c:pt>
                <c:pt idx="392">
                  <c:v>0.0</c:v>
                </c:pt>
                <c:pt idx="393">
                  <c:v>0.0</c:v>
                </c:pt>
                <c:pt idx="394">
                  <c:v>0.0</c:v>
                </c:pt>
                <c:pt idx="395">
                  <c:v>0.0</c:v>
                </c:pt>
                <c:pt idx="396">
                  <c:v>0.0</c:v>
                </c:pt>
                <c:pt idx="397">
                  <c:v>0.0</c:v>
                </c:pt>
                <c:pt idx="398">
                  <c:v>0.0</c:v>
                </c:pt>
                <c:pt idx="399">
                  <c:v>0.0</c:v>
                </c:pt>
                <c:pt idx="400">
                  <c:v>0.0</c:v>
                </c:pt>
                <c:pt idx="401">
                  <c:v>0.0</c:v>
                </c:pt>
                <c:pt idx="402">
                  <c:v>0.0</c:v>
                </c:pt>
                <c:pt idx="403">
                  <c:v>0.0</c:v>
                </c:pt>
                <c:pt idx="404">
                  <c:v>0.0</c:v>
                </c:pt>
                <c:pt idx="405">
                  <c:v>0.0</c:v>
                </c:pt>
                <c:pt idx="406">
                  <c:v>0.0</c:v>
                </c:pt>
                <c:pt idx="407">
                  <c:v>0.0</c:v>
                </c:pt>
                <c:pt idx="408">
                  <c:v>0.0</c:v>
                </c:pt>
                <c:pt idx="409">
                  <c:v>0.0</c:v>
                </c:pt>
                <c:pt idx="410">
                  <c:v>0.0</c:v>
                </c:pt>
                <c:pt idx="411">
                  <c:v>0.0</c:v>
                </c:pt>
                <c:pt idx="412">
                  <c:v>0.0</c:v>
                </c:pt>
                <c:pt idx="413">
                  <c:v>0.0</c:v>
                </c:pt>
                <c:pt idx="414">
                  <c:v>0.0</c:v>
                </c:pt>
                <c:pt idx="415">
                  <c:v>0.0</c:v>
                </c:pt>
                <c:pt idx="416">
                  <c:v>0.0</c:v>
                </c:pt>
                <c:pt idx="417">
                  <c:v>0.0</c:v>
                </c:pt>
                <c:pt idx="418">
                  <c:v>0.0</c:v>
                </c:pt>
                <c:pt idx="419">
                  <c:v>0.0</c:v>
                </c:pt>
                <c:pt idx="420">
                  <c:v>0.0</c:v>
                </c:pt>
                <c:pt idx="421">
                  <c:v>0.0</c:v>
                </c:pt>
                <c:pt idx="422">
                  <c:v>0.0</c:v>
                </c:pt>
                <c:pt idx="423">
                  <c:v>0.0</c:v>
                </c:pt>
                <c:pt idx="424">
                  <c:v>0.0</c:v>
                </c:pt>
                <c:pt idx="425">
                  <c:v>0.0</c:v>
                </c:pt>
                <c:pt idx="426">
                  <c:v>0.0</c:v>
                </c:pt>
                <c:pt idx="427">
                  <c:v>0.0</c:v>
                </c:pt>
                <c:pt idx="428">
                  <c:v>0.0</c:v>
                </c:pt>
                <c:pt idx="429">
                  <c:v>0.0</c:v>
                </c:pt>
                <c:pt idx="430">
                  <c:v>0.0</c:v>
                </c:pt>
                <c:pt idx="431">
                  <c:v>0.0</c:v>
                </c:pt>
                <c:pt idx="432">
                  <c:v>0.0</c:v>
                </c:pt>
                <c:pt idx="433">
                  <c:v>0.0</c:v>
                </c:pt>
                <c:pt idx="434">
                  <c:v>0.0</c:v>
                </c:pt>
                <c:pt idx="435">
                  <c:v>0.0</c:v>
                </c:pt>
                <c:pt idx="436">
                  <c:v>0.0</c:v>
                </c:pt>
                <c:pt idx="437">
                  <c:v>0.0</c:v>
                </c:pt>
                <c:pt idx="438">
                  <c:v>0.0</c:v>
                </c:pt>
                <c:pt idx="439">
                  <c:v>0.0</c:v>
                </c:pt>
                <c:pt idx="440">
                  <c:v>0.0</c:v>
                </c:pt>
                <c:pt idx="441">
                  <c:v>0.0</c:v>
                </c:pt>
                <c:pt idx="442">
                  <c:v>0.0</c:v>
                </c:pt>
                <c:pt idx="443">
                  <c:v>0.0</c:v>
                </c:pt>
                <c:pt idx="444">
                  <c:v>0.0</c:v>
                </c:pt>
                <c:pt idx="445">
                  <c:v>0.0</c:v>
                </c:pt>
                <c:pt idx="446">
                  <c:v>0.0</c:v>
                </c:pt>
                <c:pt idx="447">
                  <c:v>0.0</c:v>
                </c:pt>
                <c:pt idx="448">
                  <c:v>0.0</c:v>
                </c:pt>
                <c:pt idx="449">
                  <c:v>0.0</c:v>
                </c:pt>
                <c:pt idx="450">
                  <c:v>0.0</c:v>
                </c:pt>
                <c:pt idx="451">
                  <c:v>0.0</c:v>
                </c:pt>
                <c:pt idx="452">
                  <c:v>0.0</c:v>
                </c:pt>
                <c:pt idx="453">
                  <c:v>0.0</c:v>
                </c:pt>
                <c:pt idx="454">
                  <c:v>0.0</c:v>
                </c:pt>
                <c:pt idx="455">
                  <c:v>0.0</c:v>
                </c:pt>
                <c:pt idx="456">
                  <c:v>0.0</c:v>
                </c:pt>
                <c:pt idx="457">
                  <c:v>0.0</c:v>
                </c:pt>
                <c:pt idx="458">
                  <c:v>0.0</c:v>
                </c:pt>
                <c:pt idx="459">
                  <c:v>0.0</c:v>
                </c:pt>
                <c:pt idx="460">
                  <c:v>0.0</c:v>
                </c:pt>
                <c:pt idx="461">
                  <c:v>0.0</c:v>
                </c:pt>
                <c:pt idx="462">
                  <c:v>0.0</c:v>
                </c:pt>
                <c:pt idx="463">
                  <c:v>0.0</c:v>
                </c:pt>
                <c:pt idx="464">
                  <c:v>0.0</c:v>
                </c:pt>
                <c:pt idx="465">
                  <c:v>0.0</c:v>
                </c:pt>
                <c:pt idx="466">
                  <c:v>0.0</c:v>
                </c:pt>
                <c:pt idx="467">
                  <c:v>0.0</c:v>
                </c:pt>
                <c:pt idx="468">
                  <c:v>0.0</c:v>
                </c:pt>
                <c:pt idx="469">
                  <c:v>0.0</c:v>
                </c:pt>
                <c:pt idx="470">
                  <c:v>0.0</c:v>
                </c:pt>
                <c:pt idx="471">
                  <c:v>0.0</c:v>
                </c:pt>
                <c:pt idx="472">
                  <c:v>0.0</c:v>
                </c:pt>
                <c:pt idx="473">
                  <c:v>0.0</c:v>
                </c:pt>
                <c:pt idx="474">
                  <c:v>0.0</c:v>
                </c:pt>
                <c:pt idx="475">
                  <c:v>0.0</c:v>
                </c:pt>
                <c:pt idx="476">
                  <c:v>0.0</c:v>
                </c:pt>
                <c:pt idx="477">
                  <c:v>0.0</c:v>
                </c:pt>
                <c:pt idx="478">
                  <c:v>0.0</c:v>
                </c:pt>
                <c:pt idx="479">
                  <c:v>0.0</c:v>
                </c:pt>
                <c:pt idx="480">
                  <c:v>0.0</c:v>
                </c:pt>
                <c:pt idx="481">
                  <c:v>0.0</c:v>
                </c:pt>
                <c:pt idx="482">
                  <c:v>0.0</c:v>
                </c:pt>
                <c:pt idx="483">
                  <c:v>0.0</c:v>
                </c:pt>
                <c:pt idx="484">
                  <c:v>0.0</c:v>
                </c:pt>
                <c:pt idx="485">
                  <c:v>0.0</c:v>
                </c:pt>
                <c:pt idx="486">
                  <c:v>0.0</c:v>
                </c:pt>
                <c:pt idx="487">
                  <c:v>0.0</c:v>
                </c:pt>
                <c:pt idx="488">
                  <c:v>0.0</c:v>
                </c:pt>
                <c:pt idx="489">
                  <c:v>0.0</c:v>
                </c:pt>
                <c:pt idx="490">
                  <c:v>0.0</c:v>
                </c:pt>
                <c:pt idx="491">
                  <c:v>0.0</c:v>
                </c:pt>
                <c:pt idx="492">
                  <c:v>0.0</c:v>
                </c:pt>
                <c:pt idx="493">
                  <c:v>0.0</c:v>
                </c:pt>
                <c:pt idx="494">
                  <c:v>0.0</c:v>
                </c:pt>
                <c:pt idx="495">
                  <c:v>0.0</c:v>
                </c:pt>
                <c:pt idx="496">
                  <c:v>0.0</c:v>
                </c:pt>
                <c:pt idx="497">
                  <c:v>0.0</c:v>
                </c:pt>
                <c:pt idx="498">
                  <c:v>0.0</c:v>
                </c:pt>
                <c:pt idx="499">
                  <c:v>0.0</c:v>
                </c:pt>
                <c:pt idx="500">
                  <c:v>0.0</c:v>
                </c:pt>
                <c:pt idx="501">
                  <c:v>0.0</c:v>
                </c:pt>
                <c:pt idx="502">
                  <c:v>0.0</c:v>
                </c:pt>
                <c:pt idx="503">
                  <c:v>0.0</c:v>
                </c:pt>
                <c:pt idx="504">
                  <c:v>0.0</c:v>
                </c:pt>
                <c:pt idx="505">
                  <c:v>0.0</c:v>
                </c:pt>
                <c:pt idx="506">
                  <c:v>0.0</c:v>
                </c:pt>
                <c:pt idx="507">
                  <c:v>0.0</c:v>
                </c:pt>
                <c:pt idx="508">
                  <c:v>0.0</c:v>
                </c:pt>
                <c:pt idx="509">
                  <c:v>0.0</c:v>
                </c:pt>
                <c:pt idx="510">
                  <c:v>0.0</c:v>
                </c:pt>
                <c:pt idx="511">
                  <c:v>0.0</c:v>
                </c:pt>
                <c:pt idx="512">
                  <c:v>0.0</c:v>
                </c:pt>
                <c:pt idx="513">
                  <c:v>0.0</c:v>
                </c:pt>
                <c:pt idx="514">
                  <c:v>0.0</c:v>
                </c:pt>
                <c:pt idx="515">
                  <c:v>0.0</c:v>
                </c:pt>
                <c:pt idx="516">
                  <c:v>0.0</c:v>
                </c:pt>
                <c:pt idx="517">
                  <c:v>0.0</c:v>
                </c:pt>
                <c:pt idx="518">
                  <c:v>0.0</c:v>
                </c:pt>
                <c:pt idx="519">
                  <c:v>0.0</c:v>
                </c:pt>
                <c:pt idx="520">
                  <c:v>0.0</c:v>
                </c:pt>
                <c:pt idx="521">
                  <c:v>0.0</c:v>
                </c:pt>
                <c:pt idx="522">
                  <c:v>0.0</c:v>
                </c:pt>
                <c:pt idx="523">
                  <c:v>0.0</c:v>
                </c:pt>
                <c:pt idx="524">
                  <c:v>0.0</c:v>
                </c:pt>
                <c:pt idx="525">
                  <c:v>0.0</c:v>
                </c:pt>
                <c:pt idx="526">
                  <c:v>0.0</c:v>
                </c:pt>
                <c:pt idx="527">
                  <c:v>0.0</c:v>
                </c:pt>
                <c:pt idx="528">
                  <c:v>0.0</c:v>
                </c:pt>
                <c:pt idx="529">
                  <c:v>0.0</c:v>
                </c:pt>
                <c:pt idx="530">
                  <c:v>0.0</c:v>
                </c:pt>
                <c:pt idx="531">
                  <c:v>0.0</c:v>
                </c:pt>
                <c:pt idx="532">
                  <c:v>0.0</c:v>
                </c:pt>
                <c:pt idx="533">
                  <c:v>0.0</c:v>
                </c:pt>
                <c:pt idx="534">
                  <c:v>0.0</c:v>
                </c:pt>
                <c:pt idx="535">
                  <c:v>0.0</c:v>
                </c:pt>
                <c:pt idx="536">
                  <c:v>0.0</c:v>
                </c:pt>
                <c:pt idx="537">
                  <c:v>0.0</c:v>
                </c:pt>
                <c:pt idx="538">
                  <c:v>0.0</c:v>
                </c:pt>
                <c:pt idx="539">
                  <c:v>0.0</c:v>
                </c:pt>
                <c:pt idx="540">
                  <c:v>0.0</c:v>
                </c:pt>
                <c:pt idx="541">
                  <c:v>0.0</c:v>
                </c:pt>
                <c:pt idx="542">
                  <c:v>0.0</c:v>
                </c:pt>
                <c:pt idx="543">
                  <c:v>0.0</c:v>
                </c:pt>
                <c:pt idx="544">
                  <c:v>0.0</c:v>
                </c:pt>
                <c:pt idx="545">
                  <c:v>0.0</c:v>
                </c:pt>
                <c:pt idx="546">
                  <c:v>0.0</c:v>
                </c:pt>
                <c:pt idx="547">
                  <c:v>0.0</c:v>
                </c:pt>
                <c:pt idx="548">
                  <c:v>0.0</c:v>
                </c:pt>
                <c:pt idx="549">
                  <c:v>0.0</c:v>
                </c:pt>
                <c:pt idx="550">
                  <c:v>0.0</c:v>
                </c:pt>
                <c:pt idx="551">
                  <c:v>0.0</c:v>
                </c:pt>
                <c:pt idx="552">
                  <c:v>0.0</c:v>
                </c:pt>
                <c:pt idx="553">
                  <c:v>0.0</c:v>
                </c:pt>
                <c:pt idx="554">
                  <c:v>0.0</c:v>
                </c:pt>
                <c:pt idx="555">
                  <c:v>0.0</c:v>
                </c:pt>
                <c:pt idx="556">
                  <c:v>0.0</c:v>
                </c:pt>
                <c:pt idx="557">
                  <c:v>0.0</c:v>
                </c:pt>
                <c:pt idx="558">
                  <c:v>0.0</c:v>
                </c:pt>
                <c:pt idx="559">
                  <c:v>0.0</c:v>
                </c:pt>
                <c:pt idx="560">
                  <c:v>0.0</c:v>
                </c:pt>
                <c:pt idx="561">
                  <c:v>0.0</c:v>
                </c:pt>
                <c:pt idx="562">
                  <c:v>0.0</c:v>
                </c:pt>
                <c:pt idx="563">
                  <c:v>0.0</c:v>
                </c:pt>
                <c:pt idx="564">
                  <c:v>0.0</c:v>
                </c:pt>
                <c:pt idx="565">
                  <c:v>0.0</c:v>
                </c:pt>
                <c:pt idx="566">
                  <c:v>0.0</c:v>
                </c:pt>
                <c:pt idx="567">
                  <c:v>0.0</c:v>
                </c:pt>
                <c:pt idx="568">
                  <c:v>0.0</c:v>
                </c:pt>
                <c:pt idx="569">
                  <c:v>0.0</c:v>
                </c:pt>
                <c:pt idx="570">
                  <c:v>0.0</c:v>
                </c:pt>
                <c:pt idx="571">
                  <c:v>0.0</c:v>
                </c:pt>
                <c:pt idx="572">
                  <c:v>0.0</c:v>
                </c:pt>
                <c:pt idx="573">
                  <c:v>0.0</c:v>
                </c:pt>
                <c:pt idx="574">
                  <c:v>0.0</c:v>
                </c:pt>
                <c:pt idx="575">
                  <c:v>0.0</c:v>
                </c:pt>
                <c:pt idx="576">
                  <c:v>0.0</c:v>
                </c:pt>
                <c:pt idx="577">
                  <c:v>0.0</c:v>
                </c:pt>
                <c:pt idx="578">
                  <c:v>0.0</c:v>
                </c:pt>
                <c:pt idx="579">
                  <c:v>0.0</c:v>
                </c:pt>
                <c:pt idx="580">
                  <c:v>0.0</c:v>
                </c:pt>
                <c:pt idx="581">
                  <c:v>0.0</c:v>
                </c:pt>
                <c:pt idx="582">
                  <c:v>0.0</c:v>
                </c:pt>
                <c:pt idx="583">
                  <c:v>0.0</c:v>
                </c:pt>
                <c:pt idx="584">
                  <c:v>0.0</c:v>
                </c:pt>
                <c:pt idx="585">
                  <c:v>0.0</c:v>
                </c:pt>
                <c:pt idx="586">
                  <c:v>0.0</c:v>
                </c:pt>
                <c:pt idx="587">
                  <c:v>0.0</c:v>
                </c:pt>
                <c:pt idx="588">
                  <c:v>0.0</c:v>
                </c:pt>
                <c:pt idx="589">
                  <c:v>0.0</c:v>
                </c:pt>
                <c:pt idx="590">
                  <c:v>0.0</c:v>
                </c:pt>
                <c:pt idx="591">
                  <c:v>0.0</c:v>
                </c:pt>
                <c:pt idx="592">
                  <c:v>0.0</c:v>
                </c:pt>
                <c:pt idx="593">
                  <c:v>0.0</c:v>
                </c:pt>
                <c:pt idx="594">
                  <c:v>0.0</c:v>
                </c:pt>
                <c:pt idx="595">
                  <c:v>0.0</c:v>
                </c:pt>
                <c:pt idx="596">
                  <c:v>0.0</c:v>
                </c:pt>
                <c:pt idx="597">
                  <c:v>0.0</c:v>
                </c:pt>
                <c:pt idx="598">
                  <c:v>0.0</c:v>
                </c:pt>
                <c:pt idx="599">
                  <c:v>0.0</c:v>
                </c:pt>
                <c:pt idx="600">
                  <c:v>0.0</c:v>
                </c:pt>
                <c:pt idx="601">
                  <c:v>0.0</c:v>
                </c:pt>
                <c:pt idx="602">
                  <c:v>0.0</c:v>
                </c:pt>
                <c:pt idx="603">
                  <c:v>0.0</c:v>
                </c:pt>
                <c:pt idx="604">
                  <c:v>0.0</c:v>
                </c:pt>
                <c:pt idx="605">
                  <c:v>0.0</c:v>
                </c:pt>
                <c:pt idx="606">
                  <c:v>0.0</c:v>
                </c:pt>
                <c:pt idx="607">
                  <c:v>0.0</c:v>
                </c:pt>
                <c:pt idx="608">
                  <c:v>0.0</c:v>
                </c:pt>
                <c:pt idx="609">
                  <c:v>0.0</c:v>
                </c:pt>
                <c:pt idx="610">
                  <c:v>0.0</c:v>
                </c:pt>
                <c:pt idx="611">
                  <c:v>0.0</c:v>
                </c:pt>
                <c:pt idx="612">
                  <c:v>0.0</c:v>
                </c:pt>
                <c:pt idx="613">
                  <c:v>0.0</c:v>
                </c:pt>
                <c:pt idx="614">
                  <c:v>0.0</c:v>
                </c:pt>
                <c:pt idx="615">
                  <c:v>0.0</c:v>
                </c:pt>
                <c:pt idx="616">
                  <c:v>0.0</c:v>
                </c:pt>
                <c:pt idx="617">
                  <c:v>0.0</c:v>
                </c:pt>
                <c:pt idx="618">
                  <c:v>0.0</c:v>
                </c:pt>
                <c:pt idx="619">
                  <c:v>0.0</c:v>
                </c:pt>
                <c:pt idx="620">
                  <c:v>0.0</c:v>
                </c:pt>
                <c:pt idx="621">
                  <c:v>0.0</c:v>
                </c:pt>
                <c:pt idx="622">
                  <c:v>0.0</c:v>
                </c:pt>
                <c:pt idx="623">
                  <c:v>0.0</c:v>
                </c:pt>
                <c:pt idx="624">
                  <c:v>0.0</c:v>
                </c:pt>
                <c:pt idx="625">
                  <c:v>0.0</c:v>
                </c:pt>
                <c:pt idx="626">
                  <c:v>0.0</c:v>
                </c:pt>
                <c:pt idx="627">
                  <c:v>0.0</c:v>
                </c:pt>
                <c:pt idx="628">
                  <c:v>0.0</c:v>
                </c:pt>
                <c:pt idx="629">
                  <c:v>0.0</c:v>
                </c:pt>
                <c:pt idx="630">
                  <c:v>0.0</c:v>
                </c:pt>
                <c:pt idx="631">
                  <c:v>0.0</c:v>
                </c:pt>
                <c:pt idx="632">
                  <c:v>0.0</c:v>
                </c:pt>
                <c:pt idx="633">
                  <c:v>0.0</c:v>
                </c:pt>
                <c:pt idx="634">
                  <c:v>0.0</c:v>
                </c:pt>
                <c:pt idx="635">
                  <c:v>0.0</c:v>
                </c:pt>
                <c:pt idx="636">
                  <c:v>0.0</c:v>
                </c:pt>
                <c:pt idx="637">
                  <c:v>0.0</c:v>
                </c:pt>
                <c:pt idx="638">
                  <c:v>0.0</c:v>
                </c:pt>
                <c:pt idx="639">
                  <c:v>0.0</c:v>
                </c:pt>
                <c:pt idx="640">
                  <c:v>0.0</c:v>
                </c:pt>
                <c:pt idx="641">
                  <c:v>0.0</c:v>
                </c:pt>
                <c:pt idx="642">
                  <c:v>0.0</c:v>
                </c:pt>
                <c:pt idx="643">
                  <c:v>0.0</c:v>
                </c:pt>
                <c:pt idx="644">
                  <c:v>0.0</c:v>
                </c:pt>
                <c:pt idx="645">
                  <c:v>0.0</c:v>
                </c:pt>
                <c:pt idx="646">
                  <c:v>0.0</c:v>
                </c:pt>
                <c:pt idx="647">
                  <c:v>0.0</c:v>
                </c:pt>
                <c:pt idx="648">
                  <c:v>0.0</c:v>
                </c:pt>
                <c:pt idx="649">
                  <c:v>0.0</c:v>
                </c:pt>
                <c:pt idx="650">
                  <c:v>0.0</c:v>
                </c:pt>
                <c:pt idx="651">
                  <c:v>0.0</c:v>
                </c:pt>
                <c:pt idx="652">
                  <c:v>0.0</c:v>
                </c:pt>
                <c:pt idx="653">
                  <c:v>0.0</c:v>
                </c:pt>
                <c:pt idx="654">
                  <c:v>0.0</c:v>
                </c:pt>
                <c:pt idx="655">
                  <c:v>0.0</c:v>
                </c:pt>
                <c:pt idx="656">
                  <c:v>0.0</c:v>
                </c:pt>
                <c:pt idx="657">
                  <c:v>0.0</c:v>
                </c:pt>
                <c:pt idx="658">
                  <c:v>0.0</c:v>
                </c:pt>
                <c:pt idx="659">
                  <c:v>0.0</c:v>
                </c:pt>
                <c:pt idx="660">
                  <c:v>0.0</c:v>
                </c:pt>
                <c:pt idx="661">
                  <c:v>0.0</c:v>
                </c:pt>
                <c:pt idx="662">
                  <c:v>0.0</c:v>
                </c:pt>
                <c:pt idx="663">
                  <c:v>0.0</c:v>
                </c:pt>
                <c:pt idx="664">
                  <c:v>0.0</c:v>
                </c:pt>
                <c:pt idx="665">
                  <c:v>0.0</c:v>
                </c:pt>
                <c:pt idx="666">
                  <c:v>0.0</c:v>
                </c:pt>
                <c:pt idx="667">
                  <c:v>0.0</c:v>
                </c:pt>
                <c:pt idx="668">
                  <c:v>0.0</c:v>
                </c:pt>
                <c:pt idx="669">
                  <c:v>0.0</c:v>
                </c:pt>
                <c:pt idx="670">
                  <c:v>0.0</c:v>
                </c:pt>
                <c:pt idx="671">
                  <c:v>0.0</c:v>
                </c:pt>
                <c:pt idx="672">
                  <c:v>0.0</c:v>
                </c:pt>
                <c:pt idx="673">
                  <c:v>0.0</c:v>
                </c:pt>
                <c:pt idx="674">
                  <c:v>0.0</c:v>
                </c:pt>
                <c:pt idx="675">
                  <c:v>0.0</c:v>
                </c:pt>
                <c:pt idx="676">
                  <c:v>0.0</c:v>
                </c:pt>
                <c:pt idx="677">
                  <c:v>0.0</c:v>
                </c:pt>
                <c:pt idx="678">
                  <c:v>0.0</c:v>
                </c:pt>
                <c:pt idx="679">
                  <c:v>0.0</c:v>
                </c:pt>
                <c:pt idx="680">
                  <c:v>0.0</c:v>
                </c:pt>
                <c:pt idx="681">
                  <c:v>0.0</c:v>
                </c:pt>
                <c:pt idx="682">
                  <c:v>0.0</c:v>
                </c:pt>
                <c:pt idx="683">
                  <c:v>0.0</c:v>
                </c:pt>
                <c:pt idx="684">
                  <c:v>0.0</c:v>
                </c:pt>
                <c:pt idx="685">
                  <c:v>0.0</c:v>
                </c:pt>
                <c:pt idx="686">
                  <c:v>0.0</c:v>
                </c:pt>
                <c:pt idx="687">
                  <c:v>0.0</c:v>
                </c:pt>
                <c:pt idx="688">
                  <c:v>0.0</c:v>
                </c:pt>
                <c:pt idx="689">
                  <c:v>0.0</c:v>
                </c:pt>
                <c:pt idx="690">
                  <c:v>0.0</c:v>
                </c:pt>
                <c:pt idx="691">
                  <c:v>0.0</c:v>
                </c:pt>
                <c:pt idx="692">
                  <c:v>0.0</c:v>
                </c:pt>
                <c:pt idx="693">
                  <c:v>0.0</c:v>
                </c:pt>
                <c:pt idx="694">
                  <c:v>0.0</c:v>
                </c:pt>
                <c:pt idx="695">
                  <c:v>0.0</c:v>
                </c:pt>
                <c:pt idx="696">
                  <c:v>0.0</c:v>
                </c:pt>
                <c:pt idx="697">
                  <c:v>0.0</c:v>
                </c:pt>
                <c:pt idx="698">
                  <c:v>0.0</c:v>
                </c:pt>
                <c:pt idx="699">
                  <c:v>0.0</c:v>
                </c:pt>
                <c:pt idx="700">
                  <c:v>0.0</c:v>
                </c:pt>
                <c:pt idx="701">
                  <c:v>0.0</c:v>
                </c:pt>
                <c:pt idx="702">
                  <c:v>0.0</c:v>
                </c:pt>
                <c:pt idx="703">
                  <c:v>0.0</c:v>
                </c:pt>
                <c:pt idx="704">
                  <c:v>0.0</c:v>
                </c:pt>
                <c:pt idx="705">
                  <c:v>0.0</c:v>
                </c:pt>
                <c:pt idx="706">
                  <c:v>0.0</c:v>
                </c:pt>
                <c:pt idx="707">
                  <c:v>0.0</c:v>
                </c:pt>
                <c:pt idx="708">
                  <c:v>0.0</c:v>
                </c:pt>
                <c:pt idx="709">
                  <c:v>0.0</c:v>
                </c:pt>
                <c:pt idx="710">
                  <c:v>0.0</c:v>
                </c:pt>
                <c:pt idx="711">
                  <c:v>0.0</c:v>
                </c:pt>
                <c:pt idx="712">
                  <c:v>0.0</c:v>
                </c:pt>
                <c:pt idx="713">
                  <c:v>0.0</c:v>
                </c:pt>
                <c:pt idx="714">
                  <c:v>0.0</c:v>
                </c:pt>
                <c:pt idx="715">
                  <c:v>0.0</c:v>
                </c:pt>
                <c:pt idx="716">
                  <c:v>0.0</c:v>
                </c:pt>
                <c:pt idx="717">
                  <c:v>0.0</c:v>
                </c:pt>
                <c:pt idx="718">
                  <c:v>0.0</c:v>
                </c:pt>
                <c:pt idx="719">
                  <c:v>0.0</c:v>
                </c:pt>
                <c:pt idx="720">
                  <c:v>0.0</c:v>
                </c:pt>
                <c:pt idx="721">
                  <c:v>0.0</c:v>
                </c:pt>
                <c:pt idx="722">
                  <c:v>0.0</c:v>
                </c:pt>
                <c:pt idx="723">
                  <c:v>0.0</c:v>
                </c:pt>
                <c:pt idx="724">
                  <c:v>0.0</c:v>
                </c:pt>
                <c:pt idx="725">
                  <c:v>0.0</c:v>
                </c:pt>
                <c:pt idx="726">
                  <c:v>0.0</c:v>
                </c:pt>
                <c:pt idx="727">
                  <c:v>0.0</c:v>
                </c:pt>
                <c:pt idx="728">
                  <c:v>0.0</c:v>
                </c:pt>
                <c:pt idx="729">
                  <c:v>0.0</c:v>
                </c:pt>
                <c:pt idx="730">
                  <c:v>0.0</c:v>
                </c:pt>
                <c:pt idx="731">
                  <c:v>0.0</c:v>
                </c:pt>
                <c:pt idx="732">
                  <c:v>0.0</c:v>
                </c:pt>
                <c:pt idx="733">
                  <c:v>0.0</c:v>
                </c:pt>
                <c:pt idx="734">
                  <c:v>0.0</c:v>
                </c:pt>
                <c:pt idx="735">
                  <c:v>0.0</c:v>
                </c:pt>
                <c:pt idx="736">
                  <c:v>0.0</c:v>
                </c:pt>
                <c:pt idx="737">
                  <c:v>0.0</c:v>
                </c:pt>
                <c:pt idx="738">
                  <c:v>0.0</c:v>
                </c:pt>
                <c:pt idx="739">
                  <c:v>0.0</c:v>
                </c:pt>
                <c:pt idx="740">
                  <c:v>0.0</c:v>
                </c:pt>
                <c:pt idx="741">
                  <c:v>0.0</c:v>
                </c:pt>
                <c:pt idx="742">
                  <c:v>0.0</c:v>
                </c:pt>
                <c:pt idx="743">
                  <c:v>0.0</c:v>
                </c:pt>
                <c:pt idx="744">
                  <c:v>0.0</c:v>
                </c:pt>
                <c:pt idx="745">
                  <c:v>0.0</c:v>
                </c:pt>
                <c:pt idx="746">
                  <c:v>0.0</c:v>
                </c:pt>
                <c:pt idx="747">
                  <c:v>0.0</c:v>
                </c:pt>
                <c:pt idx="748">
                  <c:v>0.0</c:v>
                </c:pt>
                <c:pt idx="749">
                  <c:v>0.0</c:v>
                </c:pt>
                <c:pt idx="750">
                  <c:v>0.0</c:v>
                </c:pt>
                <c:pt idx="751">
                  <c:v>0.0</c:v>
                </c:pt>
                <c:pt idx="752">
                  <c:v>0.0</c:v>
                </c:pt>
                <c:pt idx="753">
                  <c:v>0.0</c:v>
                </c:pt>
                <c:pt idx="754">
                  <c:v>0.0</c:v>
                </c:pt>
                <c:pt idx="755">
                  <c:v>0.0</c:v>
                </c:pt>
                <c:pt idx="756">
                  <c:v>0.0</c:v>
                </c:pt>
                <c:pt idx="757">
                  <c:v>0.0</c:v>
                </c:pt>
                <c:pt idx="758">
                  <c:v>0.0</c:v>
                </c:pt>
                <c:pt idx="759">
                  <c:v>0.0</c:v>
                </c:pt>
                <c:pt idx="760">
                  <c:v>0.0</c:v>
                </c:pt>
                <c:pt idx="761">
                  <c:v>0.0</c:v>
                </c:pt>
                <c:pt idx="762">
                  <c:v>0.0</c:v>
                </c:pt>
                <c:pt idx="763">
                  <c:v>0.0</c:v>
                </c:pt>
                <c:pt idx="764">
                  <c:v>0.0</c:v>
                </c:pt>
                <c:pt idx="765">
                  <c:v>0.0</c:v>
                </c:pt>
                <c:pt idx="766">
                  <c:v>0.0</c:v>
                </c:pt>
                <c:pt idx="767">
                  <c:v>0.0</c:v>
                </c:pt>
                <c:pt idx="768">
                  <c:v>0.0</c:v>
                </c:pt>
                <c:pt idx="769">
                  <c:v>0.0</c:v>
                </c:pt>
                <c:pt idx="770">
                  <c:v>0.0</c:v>
                </c:pt>
                <c:pt idx="771">
                  <c:v>0.0</c:v>
                </c:pt>
                <c:pt idx="772">
                  <c:v>0.0</c:v>
                </c:pt>
                <c:pt idx="773">
                  <c:v>0.0</c:v>
                </c:pt>
                <c:pt idx="774">
                  <c:v>0.0</c:v>
                </c:pt>
                <c:pt idx="775">
                  <c:v>0.0</c:v>
                </c:pt>
                <c:pt idx="776">
                  <c:v>0.0</c:v>
                </c:pt>
                <c:pt idx="777">
                  <c:v>0.0</c:v>
                </c:pt>
                <c:pt idx="778">
                  <c:v>0.0</c:v>
                </c:pt>
                <c:pt idx="779">
                  <c:v>0.0</c:v>
                </c:pt>
                <c:pt idx="780">
                  <c:v>0.0</c:v>
                </c:pt>
                <c:pt idx="781">
                  <c:v>0.0</c:v>
                </c:pt>
                <c:pt idx="782">
                  <c:v>0.0</c:v>
                </c:pt>
                <c:pt idx="783">
                  <c:v>0.0</c:v>
                </c:pt>
                <c:pt idx="784">
                  <c:v>0.0</c:v>
                </c:pt>
                <c:pt idx="785">
                  <c:v>0.0</c:v>
                </c:pt>
                <c:pt idx="786">
                  <c:v>0.0</c:v>
                </c:pt>
                <c:pt idx="787">
                  <c:v>0.0</c:v>
                </c:pt>
                <c:pt idx="788">
                  <c:v>0.0</c:v>
                </c:pt>
                <c:pt idx="789">
                  <c:v>0.0</c:v>
                </c:pt>
                <c:pt idx="790">
                  <c:v>0.0</c:v>
                </c:pt>
                <c:pt idx="791">
                  <c:v>0.0</c:v>
                </c:pt>
                <c:pt idx="792">
                  <c:v>0.0</c:v>
                </c:pt>
                <c:pt idx="793">
                  <c:v>0.0</c:v>
                </c:pt>
                <c:pt idx="794">
                  <c:v>0.0</c:v>
                </c:pt>
                <c:pt idx="795">
                  <c:v>0.0</c:v>
                </c:pt>
                <c:pt idx="796">
                  <c:v>0.0</c:v>
                </c:pt>
                <c:pt idx="797">
                  <c:v>0.0</c:v>
                </c:pt>
                <c:pt idx="798">
                  <c:v>0.0</c:v>
                </c:pt>
                <c:pt idx="799">
                  <c:v>0.0</c:v>
                </c:pt>
                <c:pt idx="800">
                  <c:v>0.0</c:v>
                </c:pt>
                <c:pt idx="801">
                  <c:v>0.0</c:v>
                </c:pt>
                <c:pt idx="802">
                  <c:v>0.0</c:v>
                </c:pt>
                <c:pt idx="803">
                  <c:v>0.0</c:v>
                </c:pt>
                <c:pt idx="804">
                  <c:v>0.0</c:v>
                </c:pt>
                <c:pt idx="805">
                  <c:v>0.0</c:v>
                </c:pt>
                <c:pt idx="806">
                  <c:v>0.0</c:v>
                </c:pt>
                <c:pt idx="807">
                  <c:v>0.0</c:v>
                </c:pt>
                <c:pt idx="808">
                  <c:v>0.0</c:v>
                </c:pt>
                <c:pt idx="809">
                  <c:v>0.0</c:v>
                </c:pt>
                <c:pt idx="810">
                  <c:v>0.0</c:v>
                </c:pt>
                <c:pt idx="811">
                  <c:v>0.0</c:v>
                </c:pt>
                <c:pt idx="812">
                  <c:v>0.0</c:v>
                </c:pt>
                <c:pt idx="813">
                  <c:v>0.0</c:v>
                </c:pt>
                <c:pt idx="814">
                  <c:v>0.0</c:v>
                </c:pt>
                <c:pt idx="815">
                  <c:v>0.0</c:v>
                </c:pt>
                <c:pt idx="816">
                  <c:v>0.0</c:v>
                </c:pt>
                <c:pt idx="817">
                  <c:v>0.0</c:v>
                </c:pt>
                <c:pt idx="818">
                  <c:v>0.0</c:v>
                </c:pt>
                <c:pt idx="819">
                  <c:v>0.0</c:v>
                </c:pt>
                <c:pt idx="820">
                  <c:v>0.0</c:v>
                </c:pt>
                <c:pt idx="821">
                  <c:v>0.0</c:v>
                </c:pt>
                <c:pt idx="822">
                  <c:v>0.0</c:v>
                </c:pt>
                <c:pt idx="823">
                  <c:v>0.0</c:v>
                </c:pt>
                <c:pt idx="824">
                  <c:v>0.0</c:v>
                </c:pt>
                <c:pt idx="825">
                  <c:v>0.0</c:v>
                </c:pt>
                <c:pt idx="826">
                  <c:v>0.0</c:v>
                </c:pt>
                <c:pt idx="827">
                  <c:v>0.0</c:v>
                </c:pt>
                <c:pt idx="828">
                  <c:v>0.0</c:v>
                </c:pt>
                <c:pt idx="829">
                  <c:v>0.0</c:v>
                </c:pt>
                <c:pt idx="830">
                  <c:v>0.0</c:v>
                </c:pt>
                <c:pt idx="831">
                  <c:v>0.0</c:v>
                </c:pt>
                <c:pt idx="832">
                  <c:v>0.0</c:v>
                </c:pt>
                <c:pt idx="833">
                  <c:v>0.0</c:v>
                </c:pt>
                <c:pt idx="834">
                  <c:v>0.0</c:v>
                </c:pt>
                <c:pt idx="835">
                  <c:v>0.0</c:v>
                </c:pt>
                <c:pt idx="836">
                  <c:v>0.0</c:v>
                </c:pt>
                <c:pt idx="837">
                  <c:v>0.0</c:v>
                </c:pt>
                <c:pt idx="838">
                  <c:v>0.0</c:v>
                </c:pt>
                <c:pt idx="839">
                  <c:v>0.0</c:v>
                </c:pt>
                <c:pt idx="840">
                  <c:v>0.0</c:v>
                </c:pt>
                <c:pt idx="841">
                  <c:v>0.0</c:v>
                </c:pt>
                <c:pt idx="842">
                  <c:v>0.0</c:v>
                </c:pt>
                <c:pt idx="843">
                  <c:v>0.0</c:v>
                </c:pt>
                <c:pt idx="844">
                  <c:v>0.0</c:v>
                </c:pt>
                <c:pt idx="845">
                  <c:v>0.0</c:v>
                </c:pt>
                <c:pt idx="846">
                  <c:v>0.0</c:v>
                </c:pt>
                <c:pt idx="847">
                  <c:v>0.0</c:v>
                </c:pt>
                <c:pt idx="848">
                  <c:v>0.0</c:v>
                </c:pt>
                <c:pt idx="849">
                  <c:v>0.0</c:v>
                </c:pt>
                <c:pt idx="850">
                  <c:v>0.0</c:v>
                </c:pt>
                <c:pt idx="851">
                  <c:v>0.0</c:v>
                </c:pt>
                <c:pt idx="852">
                  <c:v>0.0</c:v>
                </c:pt>
                <c:pt idx="853">
                  <c:v>0.0</c:v>
                </c:pt>
                <c:pt idx="854">
                  <c:v>0.0</c:v>
                </c:pt>
                <c:pt idx="855">
                  <c:v>0.0</c:v>
                </c:pt>
                <c:pt idx="856">
                  <c:v>0.0</c:v>
                </c:pt>
                <c:pt idx="857">
                  <c:v>0.0</c:v>
                </c:pt>
                <c:pt idx="858">
                  <c:v>0.0</c:v>
                </c:pt>
                <c:pt idx="859">
                  <c:v>0.0</c:v>
                </c:pt>
                <c:pt idx="860">
                  <c:v>2.0</c:v>
                </c:pt>
                <c:pt idx="861">
                  <c:v>0.0</c:v>
                </c:pt>
                <c:pt idx="862">
                  <c:v>0.0</c:v>
                </c:pt>
                <c:pt idx="863">
                  <c:v>0.0</c:v>
                </c:pt>
                <c:pt idx="864">
                  <c:v>0.0</c:v>
                </c:pt>
                <c:pt idx="865">
                  <c:v>0.0</c:v>
                </c:pt>
                <c:pt idx="866">
                  <c:v>2.0</c:v>
                </c:pt>
                <c:pt idx="867">
                  <c:v>0.0</c:v>
                </c:pt>
                <c:pt idx="868">
                  <c:v>0.0</c:v>
                </c:pt>
                <c:pt idx="869">
                  <c:v>0.0</c:v>
                </c:pt>
                <c:pt idx="870">
                  <c:v>0.0</c:v>
                </c:pt>
                <c:pt idx="871">
                  <c:v>0.0</c:v>
                </c:pt>
                <c:pt idx="872">
                  <c:v>0.0</c:v>
                </c:pt>
                <c:pt idx="873">
                  <c:v>0.0</c:v>
                </c:pt>
                <c:pt idx="874">
                  <c:v>0.0</c:v>
                </c:pt>
                <c:pt idx="875">
                  <c:v>0.0</c:v>
                </c:pt>
                <c:pt idx="876">
                  <c:v>0.0</c:v>
                </c:pt>
                <c:pt idx="877">
                  <c:v>0.0</c:v>
                </c:pt>
                <c:pt idx="878">
                  <c:v>0.0</c:v>
                </c:pt>
                <c:pt idx="879">
                  <c:v>0.0</c:v>
                </c:pt>
                <c:pt idx="880">
                  <c:v>0.0</c:v>
                </c:pt>
                <c:pt idx="881">
                  <c:v>0.0</c:v>
                </c:pt>
                <c:pt idx="882">
                  <c:v>0.0</c:v>
                </c:pt>
                <c:pt idx="883">
                  <c:v>0.0</c:v>
                </c:pt>
                <c:pt idx="884">
                  <c:v>0.0</c:v>
                </c:pt>
                <c:pt idx="885">
                  <c:v>0.0</c:v>
                </c:pt>
                <c:pt idx="886">
                  <c:v>0.0</c:v>
                </c:pt>
                <c:pt idx="887">
                  <c:v>0.0</c:v>
                </c:pt>
                <c:pt idx="888">
                  <c:v>0.0</c:v>
                </c:pt>
                <c:pt idx="889">
                  <c:v>0.0</c:v>
                </c:pt>
                <c:pt idx="890">
                  <c:v>0.0</c:v>
                </c:pt>
                <c:pt idx="891">
                  <c:v>0.0</c:v>
                </c:pt>
                <c:pt idx="892">
                  <c:v>0.0</c:v>
                </c:pt>
                <c:pt idx="893">
                  <c:v>0.0</c:v>
                </c:pt>
                <c:pt idx="894">
                  <c:v>0.0</c:v>
                </c:pt>
                <c:pt idx="895">
                  <c:v>0.0</c:v>
                </c:pt>
                <c:pt idx="896">
                  <c:v>0.0</c:v>
                </c:pt>
                <c:pt idx="897">
                  <c:v>0.0</c:v>
                </c:pt>
                <c:pt idx="898">
                  <c:v>0.0</c:v>
                </c:pt>
                <c:pt idx="899">
                  <c:v>0.0</c:v>
                </c:pt>
                <c:pt idx="900">
                  <c:v>0.0</c:v>
                </c:pt>
                <c:pt idx="901">
                  <c:v>0.0</c:v>
                </c:pt>
                <c:pt idx="902">
                  <c:v>0.0</c:v>
                </c:pt>
                <c:pt idx="903">
                  <c:v>0.0</c:v>
                </c:pt>
                <c:pt idx="904">
                  <c:v>0.0</c:v>
                </c:pt>
                <c:pt idx="905">
                  <c:v>0.0</c:v>
                </c:pt>
                <c:pt idx="906">
                  <c:v>0.0</c:v>
                </c:pt>
                <c:pt idx="907">
                  <c:v>0.0</c:v>
                </c:pt>
                <c:pt idx="908">
                  <c:v>0.0</c:v>
                </c:pt>
                <c:pt idx="909">
                  <c:v>0.0</c:v>
                </c:pt>
                <c:pt idx="910">
                  <c:v>0.0</c:v>
                </c:pt>
                <c:pt idx="911">
                  <c:v>0.0</c:v>
                </c:pt>
                <c:pt idx="912">
                  <c:v>0.0</c:v>
                </c:pt>
                <c:pt idx="913">
                  <c:v>0.0</c:v>
                </c:pt>
                <c:pt idx="914">
                  <c:v>0.0</c:v>
                </c:pt>
                <c:pt idx="915">
                  <c:v>0.0</c:v>
                </c:pt>
                <c:pt idx="916">
                  <c:v>0.0</c:v>
                </c:pt>
                <c:pt idx="917">
                  <c:v>0.0</c:v>
                </c:pt>
                <c:pt idx="918">
                  <c:v>0.0</c:v>
                </c:pt>
                <c:pt idx="919">
                  <c:v>0.0</c:v>
                </c:pt>
                <c:pt idx="920">
                  <c:v>0.0</c:v>
                </c:pt>
                <c:pt idx="921">
                  <c:v>0.0</c:v>
                </c:pt>
                <c:pt idx="922">
                  <c:v>0.0</c:v>
                </c:pt>
                <c:pt idx="923">
                  <c:v>0.0</c:v>
                </c:pt>
                <c:pt idx="924">
                  <c:v>0.0</c:v>
                </c:pt>
                <c:pt idx="925">
                  <c:v>0.0</c:v>
                </c:pt>
                <c:pt idx="926">
                  <c:v>0.0</c:v>
                </c:pt>
                <c:pt idx="927">
                  <c:v>0.0</c:v>
                </c:pt>
                <c:pt idx="928">
                  <c:v>0.0</c:v>
                </c:pt>
                <c:pt idx="929">
                  <c:v>0.0</c:v>
                </c:pt>
                <c:pt idx="930">
                  <c:v>0.0</c:v>
                </c:pt>
                <c:pt idx="931">
                  <c:v>0.0</c:v>
                </c:pt>
                <c:pt idx="932">
                  <c:v>0.0</c:v>
                </c:pt>
                <c:pt idx="933">
                  <c:v>0.0</c:v>
                </c:pt>
                <c:pt idx="934">
                  <c:v>0.0</c:v>
                </c:pt>
                <c:pt idx="935">
                  <c:v>0.0</c:v>
                </c:pt>
                <c:pt idx="936">
                  <c:v>0.0</c:v>
                </c:pt>
                <c:pt idx="937">
                  <c:v>0.0</c:v>
                </c:pt>
                <c:pt idx="938">
                  <c:v>0.0</c:v>
                </c:pt>
                <c:pt idx="939">
                  <c:v>0.0</c:v>
                </c:pt>
                <c:pt idx="940">
                  <c:v>0.0</c:v>
                </c:pt>
                <c:pt idx="941">
                  <c:v>0.0</c:v>
                </c:pt>
                <c:pt idx="942">
                  <c:v>0.0</c:v>
                </c:pt>
                <c:pt idx="943">
                  <c:v>0.0</c:v>
                </c:pt>
                <c:pt idx="944">
                  <c:v>0.0</c:v>
                </c:pt>
                <c:pt idx="945">
                  <c:v>0.0</c:v>
                </c:pt>
                <c:pt idx="946">
                  <c:v>0.0</c:v>
                </c:pt>
                <c:pt idx="947">
                  <c:v>0.0</c:v>
                </c:pt>
                <c:pt idx="948">
                  <c:v>0.0</c:v>
                </c:pt>
                <c:pt idx="949">
                  <c:v>0.0</c:v>
                </c:pt>
                <c:pt idx="950">
                  <c:v>0.0</c:v>
                </c:pt>
                <c:pt idx="951">
                  <c:v>0.0</c:v>
                </c:pt>
                <c:pt idx="952">
                  <c:v>0.0</c:v>
                </c:pt>
                <c:pt idx="953">
                  <c:v>0.0</c:v>
                </c:pt>
                <c:pt idx="954">
                  <c:v>0.0</c:v>
                </c:pt>
                <c:pt idx="955">
                  <c:v>0.0</c:v>
                </c:pt>
                <c:pt idx="956">
                  <c:v>0.0</c:v>
                </c:pt>
                <c:pt idx="957">
                  <c:v>0.0</c:v>
                </c:pt>
                <c:pt idx="958">
                  <c:v>0.0</c:v>
                </c:pt>
                <c:pt idx="959">
                  <c:v>0.0</c:v>
                </c:pt>
                <c:pt idx="960">
                  <c:v>0.0</c:v>
                </c:pt>
                <c:pt idx="961">
                  <c:v>0.0</c:v>
                </c:pt>
                <c:pt idx="962">
                  <c:v>0.0</c:v>
                </c:pt>
                <c:pt idx="963">
                  <c:v>0.0</c:v>
                </c:pt>
                <c:pt idx="964">
                  <c:v>0.0</c:v>
                </c:pt>
                <c:pt idx="965">
                  <c:v>0.0</c:v>
                </c:pt>
                <c:pt idx="966">
                  <c:v>0.0</c:v>
                </c:pt>
                <c:pt idx="967">
                  <c:v>2.0</c:v>
                </c:pt>
                <c:pt idx="968">
                  <c:v>2.0</c:v>
                </c:pt>
                <c:pt idx="969">
                  <c:v>0.0</c:v>
                </c:pt>
                <c:pt idx="970">
                  <c:v>0.0</c:v>
                </c:pt>
                <c:pt idx="971">
                  <c:v>0.0</c:v>
                </c:pt>
                <c:pt idx="972">
                  <c:v>0.0</c:v>
                </c:pt>
                <c:pt idx="973">
                  <c:v>0.0</c:v>
                </c:pt>
                <c:pt idx="974">
                  <c:v>0.0</c:v>
                </c:pt>
                <c:pt idx="975">
                  <c:v>0.0</c:v>
                </c:pt>
                <c:pt idx="976">
                  <c:v>0.0</c:v>
                </c:pt>
                <c:pt idx="977">
                  <c:v>0.0</c:v>
                </c:pt>
                <c:pt idx="978">
                  <c:v>0.0</c:v>
                </c:pt>
                <c:pt idx="979">
                  <c:v>0.0</c:v>
                </c:pt>
                <c:pt idx="980">
                  <c:v>0.0</c:v>
                </c:pt>
                <c:pt idx="981">
                  <c:v>0.0</c:v>
                </c:pt>
                <c:pt idx="982">
                  <c:v>0.0</c:v>
                </c:pt>
                <c:pt idx="983">
                  <c:v>0.0</c:v>
                </c:pt>
                <c:pt idx="984">
                  <c:v>0.0</c:v>
                </c:pt>
                <c:pt idx="985">
                  <c:v>0.0</c:v>
                </c:pt>
                <c:pt idx="986">
                  <c:v>0.0</c:v>
                </c:pt>
                <c:pt idx="987">
                  <c:v>0.0</c:v>
                </c:pt>
                <c:pt idx="988">
                  <c:v>0.0</c:v>
                </c:pt>
                <c:pt idx="989">
                  <c:v>0.0</c:v>
                </c:pt>
                <c:pt idx="990">
                  <c:v>0.0</c:v>
                </c:pt>
                <c:pt idx="991">
                  <c:v>0.0</c:v>
                </c:pt>
                <c:pt idx="992">
                  <c:v>0.0</c:v>
                </c:pt>
                <c:pt idx="993">
                  <c:v>0.0</c:v>
                </c:pt>
                <c:pt idx="994">
                  <c:v>0.0</c:v>
                </c:pt>
                <c:pt idx="995">
                  <c:v>0.0</c:v>
                </c:pt>
                <c:pt idx="996">
                  <c:v>0.0</c:v>
                </c:pt>
                <c:pt idx="997">
                  <c:v>0.0</c:v>
                </c:pt>
                <c:pt idx="998">
                  <c:v>0.0</c:v>
                </c:pt>
                <c:pt idx="999">
                  <c:v>0.0</c:v>
                </c:pt>
                <c:pt idx="1000">
                  <c:v>0.0</c:v>
                </c:pt>
                <c:pt idx="1001">
                  <c:v>0.0</c:v>
                </c:pt>
                <c:pt idx="1002">
                  <c:v>0.0</c:v>
                </c:pt>
                <c:pt idx="1003">
                  <c:v>0.0</c:v>
                </c:pt>
                <c:pt idx="1004">
                  <c:v>0.0</c:v>
                </c:pt>
                <c:pt idx="1005">
                  <c:v>0.0</c:v>
                </c:pt>
                <c:pt idx="1006">
                  <c:v>0.0</c:v>
                </c:pt>
                <c:pt idx="1007">
                  <c:v>0.0</c:v>
                </c:pt>
                <c:pt idx="1008">
                  <c:v>0.0</c:v>
                </c:pt>
                <c:pt idx="1009">
                  <c:v>0.0</c:v>
                </c:pt>
                <c:pt idx="1010">
                  <c:v>0.0</c:v>
                </c:pt>
                <c:pt idx="1011">
                  <c:v>0.0</c:v>
                </c:pt>
                <c:pt idx="1012">
                  <c:v>0.0</c:v>
                </c:pt>
                <c:pt idx="1013">
                  <c:v>0.0</c:v>
                </c:pt>
                <c:pt idx="1014">
                  <c:v>0.0</c:v>
                </c:pt>
                <c:pt idx="1015">
                  <c:v>0.0</c:v>
                </c:pt>
                <c:pt idx="1016">
                  <c:v>0.0</c:v>
                </c:pt>
                <c:pt idx="1017">
                  <c:v>0.0</c:v>
                </c:pt>
                <c:pt idx="1018">
                  <c:v>0.0</c:v>
                </c:pt>
                <c:pt idx="1019">
                  <c:v>0.0</c:v>
                </c:pt>
                <c:pt idx="1020">
                  <c:v>-1.5</c:v>
                </c:pt>
                <c:pt idx="1021">
                  <c:v>0.0</c:v>
                </c:pt>
                <c:pt idx="1022">
                  <c:v>0.0</c:v>
                </c:pt>
                <c:pt idx="1023">
                  <c:v>0.0</c:v>
                </c:pt>
                <c:pt idx="1024">
                  <c:v>0.0</c:v>
                </c:pt>
                <c:pt idx="1025">
                  <c:v>0.0</c:v>
                </c:pt>
                <c:pt idx="1026">
                  <c:v>0.0</c:v>
                </c:pt>
                <c:pt idx="1027">
                  <c:v>0.0</c:v>
                </c:pt>
                <c:pt idx="1028">
                  <c:v>0.0</c:v>
                </c:pt>
                <c:pt idx="1029">
                  <c:v>0.0</c:v>
                </c:pt>
                <c:pt idx="1030">
                  <c:v>0.0</c:v>
                </c:pt>
                <c:pt idx="1031">
                  <c:v>0.0</c:v>
                </c:pt>
                <c:pt idx="1032">
                  <c:v>0.0</c:v>
                </c:pt>
                <c:pt idx="1033">
                  <c:v>0.0</c:v>
                </c:pt>
                <c:pt idx="1034">
                  <c:v>0.0</c:v>
                </c:pt>
                <c:pt idx="1035">
                  <c:v>0.0</c:v>
                </c:pt>
                <c:pt idx="1036">
                  <c:v>0.0</c:v>
                </c:pt>
                <c:pt idx="1037">
                  <c:v>0.0</c:v>
                </c:pt>
                <c:pt idx="1038">
                  <c:v>0.0</c:v>
                </c:pt>
                <c:pt idx="1039">
                  <c:v>0.0</c:v>
                </c:pt>
                <c:pt idx="1040">
                  <c:v>0.0</c:v>
                </c:pt>
                <c:pt idx="1041">
                  <c:v>0.0</c:v>
                </c:pt>
                <c:pt idx="1042">
                  <c:v>0.0</c:v>
                </c:pt>
                <c:pt idx="1043">
                  <c:v>0.0</c:v>
                </c:pt>
                <c:pt idx="1044">
                  <c:v>0.0</c:v>
                </c:pt>
                <c:pt idx="1045">
                  <c:v>0.0</c:v>
                </c:pt>
                <c:pt idx="1046">
                  <c:v>0.0</c:v>
                </c:pt>
                <c:pt idx="1047">
                  <c:v>0.0</c:v>
                </c:pt>
                <c:pt idx="1048">
                  <c:v>0.0</c:v>
                </c:pt>
                <c:pt idx="1049">
                  <c:v>0.0</c:v>
                </c:pt>
                <c:pt idx="1050">
                  <c:v>0.0</c:v>
                </c:pt>
                <c:pt idx="1051">
                  <c:v>0.0</c:v>
                </c:pt>
                <c:pt idx="1052">
                  <c:v>0.0</c:v>
                </c:pt>
                <c:pt idx="1053">
                  <c:v>0.0</c:v>
                </c:pt>
                <c:pt idx="1054">
                  <c:v>0.0</c:v>
                </c:pt>
                <c:pt idx="1055">
                  <c:v>0.0</c:v>
                </c:pt>
                <c:pt idx="1056">
                  <c:v>0.0</c:v>
                </c:pt>
                <c:pt idx="1057">
                  <c:v>0.0</c:v>
                </c:pt>
                <c:pt idx="1058">
                  <c:v>0.0</c:v>
                </c:pt>
                <c:pt idx="1059">
                  <c:v>0.0</c:v>
                </c:pt>
                <c:pt idx="1060">
                  <c:v>0.0</c:v>
                </c:pt>
                <c:pt idx="1061">
                  <c:v>0.0</c:v>
                </c:pt>
                <c:pt idx="1062">
                  <c:v>0.0</c:v>
                </c:pt>
                <c:pt idx="1063">
                  <c:v>0.0</c:v>
                </c:pt>
                <c:pt idx="1064">
                  <c:v>0.0</c:v>
                </c:pt>
                <c:pt idx="1065">
                  <c:v>0.0</c:v>
                </c:pt>
                <c:pt idx="1066">
                  <c:v>0.0</c:v>
                </c:pt>
                <c:pt idx="1067">
                  <c:v>0.0</c:v>
                </c:pt>
                <c:pt idx="1068">
                  <c:v>0.0</c:v>
                </c:pt>
                <c:pt idx="1069">
                  <c:v>0.0</c:v>
                </c:pt>
                <c:pt idx="1070">
                  <c:v>0.0</c:v>
                </c:pt>
                <c:pt idx="1071">
                  <c:v>0.0</c:v>
                </c:pt>
                <c:pt idx="1072">
                  <c:v>0.0</c:v>
                </c:pt>
                <c:pt idx="1073">
                  <c:v>0.0</c:v>
                </c:pt>
                <c:pt idx="1074">
                  <c:v>0.0</c:v>
                </c:pt>
                <c:pt idx="1075">
                  <c:v>0.0</c:v>
                </c:pt>
                <c:pt idx="1076">
                  <c:v>0.0</c:v>
                </c:pt>
                <c:pt idx="1077">
                  <c:v>0.0</c:v>
                </c:pt>
                <c:pt idx="1078">
                  <c:v>0.0</c:v>
                </c:pt>
                <c:pt idx="1079">
                  <c:v>0.0</c:v>
                </c:pt>
                <c:pt idx="1080">
                  <c:v>0.0</c:v>
                </c:pt>
                <c:pt idx="1081">
                  <c:v>0.0</c:v>
                </c:pt>
                <c:pt idx="1082">
                  <c:v>0.0</c:v>
                </c:pt>
                <c:pt idx="1083">
                  <c:v>0.0</c:v>
                </c:pt>
                <c:pt idx="1084">
                  <c:v>0.0</c:v>
                </c:pt>
                <c:pt idx="1085">
                  <c:v>0.0</c:v>
                </c:pt>
                <c:pt idx="1086">
                  <c:v>0.0</c:v>
                </c:pt>
                <c:pt idx="1087">
                  <c:v>0.0</c:v>
                </c:pt>
                <c:pt idx="1088">
                  <c:v>0.0</c:v>
                </c:pt>
                <c:pt idx="1089">
                  <c:v>0.0</c:v>
                </c:pt>
                <c:pt idx="1090">
                  <c:v>0.0</c:v>
                </c:pt>
                <c:pt idx="1091">
                  <c:v>0.0</c:v>
                </c:pt>
                <c:pt idx="1092">
                  <c:v>0.0</c:v>
                </c:pt>
                <c:pt idx="1093">
                  <c:v>0.0</c:v>
                </c:pt>
                <c:pt idx="1094">
                  <c:v>0.0</c:v>
                </c:pt>
                <c:pt idx="1095">
                  <c:v>0.0</c:v>
                </c:pt>
                <c:pt idx="1096">
                  <c:v>0.0</c:v>
                </c:pt>
                <c:pt idx="1097">
                  <c:v>0.0</c:v>
                </c:pt>
                <c:pt idx="1098">
                  <c:v>0.0</c:v>
                </c:pt>
                <c:pt idx="1099">
                  <c:v>0.0</c:v>
                </c:pt>
                <c:pt idx="1100">
                  <c:v>0.0</c:v>
                </c:pt>
                <c:pt idx="1101">
                  <c:v>0.0</c:v>
                </c:pt>
                <c:pt idx="1102">
                  <c:v>0.0</c:v>
                </c:pt>
                <c:pt idx="1103">
                  <c:v>0.0</c:v>
                </c:pt>
                <c:pt idx="1104">
                  <c:v>0.0</c:v>
                </c:pt>
                <c:pt idx="1105">
                  <c:v>0.0</c:v>
                </c:pt>
                <c:pt idx="1106">
                  <c:v>0.0</c:v>
                </c:pt>
                <c:pt idx="1107">
                  <c:v>0.0</c:v>
                </c:pt>
                <c:pt idx="1108">
                  <c:v>0.0</c:v>
                </c:pt>
                <c:pt idx="1109">
                  <c:v>0.0</c:v>
                </c:pt>
                <c:pt idx="1110">
                  <c:v>0.0</c:v>
                </c:pt>
                <c:pt idx="1111">
                  <c:v>0.0</c:v>
                </c:pt>
                <c:pt idx="1112">
                  <c:v>0.0</c:v>
                </c:pt>
                <c:pt idx="1113">
                  <c:v>0.0</c:v>
                </c:pt>
                <c:pt idx="1114">
                  <c:v>0.0</c:v>
                </c:pt>
                <c:pt idx="1115">
                  <c:v>0.0</c:v>
                </c:pt>
                <c:pt idx="1116">
                  <c:v>0.0</c:v>
                </c:pt>
                <c:pt idx="1117">
                  <c:v>0.0</c:v>
                </c:pt>
                <c:pt idx="1118">
                  <c:v>0.0</c:v>
                </c:pt>
                <c:pt idx="1119">
                  <c:v>0.0</c:v>
                </c:pt>
                <c:pt idx="1120">
                  <c:v>0.0</c:v>
                </c:pt>
                <c:pt idx="1121">
                  <c:v>0.0</c:v>
                </c:pt>
                <c:pt idx="1122">
                  <c:v>0.0</c:v>
                </c:pt>
                <c:pt idx="1123">
                  <c:v>0.0</c:v>
                </c:pt>
                <c:pt idx="1124">
                  <c:v>0.0</c:v>
                </c:pt>
                <c:pt idx="1125">
                  <c:v>0.0</c:v>
                </c:pt>
                <c:pt idx="1126">
                  <c:v>0.0</c:v>
                </c:pt>
                <c:pt idx="1127">
                  <c:v>0.0</c:v>
                </c:pt>
                <c:pt idx="1128">
                  <c:v>0.0</c:v>
                </c:pt>
                <c:pt idx="1129">
                  <c:v>0.0</c:v>
                </c:pt>
                <c:pt idx="1130">
                  <c:v>0.0</c:v>
                </c:pt>
                <c:pt idx="1131">
                  <c:v>0.0</c:v>
                </c:pt>
                <c:pt idx="1132">
                  <c:v>0.0</c:v>
                </c:pt>
                <c:pt idx="1133">
                  <c:v>0.0</c:v>
                </c:pt>
                <c:pt idx="1134">
                  <c:v>0.0</c:v>
                </c:pt>
                <c:pt idx="1135">
                  <c:v>0.0</c:v>
                </c:pt>
                <c:pt idx="1136">
                  <c:v>0.0</c:v>
                </c:pt>
                <c:pt idx="1137">
                  <c:v>0.0</c:v>
                </c:pt>
                <c:pt idx="1138">
                  <c:v>0.0</c:v>
                </c:pt>
                <c:pt idx="1139">
                  <c:v>0.0</c:v>
                </c:pt>
                <c:pt idx="1140">
                  <c:v>0.0</c:v>
                </c:pt>
                <c:pt idx="1141">
                  <c:v>0.0</c:v>
                </c:pt>
                <c:pt idx="1142">
                  <c:v>0.0</c:v>
                </c:pt>
                <c:pt idx="1143">
                  <c:v>0.0</c:v>
                </c:pt>
                <c:pt idx="1144">
                  <c:v>0.0</c:v>
                </c:pt>
                <c:pt idx="1145">
                  <c:v>0.0</c:v>
                </c:pt>
                <c:pt idx="1146">
                  <c:v>0.0</c:v>
                </c:pt>
                <c:pt idx="1147">
                  <c:v>0.0</c:v>
                </c:pt>
                <c:pt idx="1148">
                  <c:v>0.0</c:v>
                </c:pt>
                <c:pt idx="1149">
                  <c:v>0.0</c:v>
                </c:pt>
                <c:pt idx="1150">
                  <c:v>0.0</c:v>
                </c:pt>
                <c:pt idx="1151">
                  <c:v>0.0</c:v>
                </c:pt>
                <c:pt idx="1152">
                  <c:v>0.0</c:v>
                </c:pt>
                <c:pt idx="1153">
                  <c:v>0.0</c:v>
                </c:pt>
                <c:pt idx="1154">
                  <c:v>0.0</c:v>
                </c:pt>
                <c:pt idx="1155">
                  <c:v>0.0</c:v>
                </c:pt>
                <c:pt idx="1156">
                  <c:v>0.0</c:v>
                </c:pt>
                <c:pt idx="1157">
                  <c:v>0.0</c:v>
                </c:pt>
                <c:pt idx="1158">
                  <c:v>0.0</c:v>
                </c:pt>
                <c:pt idx="1159">
                  <c:v>0.0</c:v>
                </c:pt>
                <c:pt idx="1160">
                  <c:v>0.0</c:v>
                </c:pt>
                <c:pt idx="1161">
                  <c:v>0.0</c:v>
                </c:pt>
                <c:pt idx="1162">
                  <c:v>0.0</c:v>
                </c:pt>
                <c:pt idx="1163">
                  <c:v>0.0</c:v>
                </c:pt>
                <c:pt idx="1164">
                  <c:v>2.0</c:v>
                </c:pt>
                <c:pt idx="1165">
                  <c:v>0.0</c:v>
                </c:pt>
                <c:pt idx="1166">
                  <c:v>0.0</c:v>
                </c:pt>
                <c:pt idx="1167">
                  <c:v>0.0</c:v>
                </c:pt>
                <c:pt idx="1168">
                  <c:v>0.0</c:v>
                </c:pt>
                <c:pt idx="1169">
                  <c:v>0.0</c:v>
                </c:pt>
                <c:pt idx="1170">
                  <c:v>0.0</c:v>
                </c:pt>
                <c:pt idx="1171">
                  <c:v>0.0</c:v>
                </c:pt>
                <c:pt idx="1172">
                  <c:v>0.0</c:v>
                </c:pt>
                <c:pt idx="1173">
                  <c:v>0.0</c:v>
                </c:pt>
                <c:pt idx="1174">
                  <c:v>0.0</c:v>
                </c:pt>
                <c:pt idx="1175">
                  <c:v>0.0</c:v>
                </c:pt>
                <c:pt idx="1176">
                  <c:v>0.0</c:v>
                </c:pt>
                <c:pt idx="1177">
                  <c:v>0.0</c:v>
                </c:pt>
                <c:pt idx="1178">
                  <c:v>0.0</c:v>
                </c:pt>
                <c:pt idx="1179">
                  <c:v>0.0</c:v>
                </c:pt>
                <c:pt idx="1180">
                  <c:v>0.0</c:v>
                </c:pt>
                <c:pt idx="1181">
                  <c:v>0.0</c:v>
                </c:pt>
                <c:pt idx="1182">
                  <c:v>0.0</c:v>
                </c:pt>
                <c:pt idx="1183">
                  <c:v>0.0</c:v>
                </c:pt>
                <c:pt idx="1184">
                  <c:v>0.0</c:v>
                </c:pt>
                <c:pt idx="1185">
                  <c:v>0.0</c:v>
                </c:pt>
                <c:pt idx="1186">
                  <c:v>0.0</c:v>
                </c:pt>
                <c:pt idx="1187">
                  <c:v>0.0</c:v>
                </c:pt>
                <c:pt idx="1188">
                  <c:v>0.0</c:v>
                </c:pt>
                <c:pt idx="1189">
                  <c:v>0.0</c:v>
                </c:pt>
                <c:pt idx="1190">
                  <c:v>0.0</c:v>
                </c:pt>
                <c:pt idx="1191">
                  <c:v>0.0</c:v>
                </c:pt>
                <c:pt idx="1192">
                  <c:v>0.0</c:v>
                </c:pt>
                <c:pt idx="1193">
                  <c:v>0.0</c:v>
                </c:pt>
                <c:pt idx="1194">
                  <c:v>0.0</c:v>
                </c:pt>
                <c:pt idx="1195">
                  <c:v>0.0</c:v>
                </c:pt>
                <c:pt idx="1196">
                  <c:v>0.0</c:v>
                </c:pt>
                <c:pt idx="1197">
                  <c:v>0.0</c:v>
                </c:pt>
                <c:pt idx="1198">
                  <c:v>0.0</c:v>
                </c:pt>
                <c:pt idx="1199">
                  <c:v>0.0</c:v>
                </c:pt>
                <c:pt idx="1200">
                  <c:v>0.0</c:v>
                </c:pt>
                <c:pt idx="1201">
                  <c:v>0.0</c:v>
                </c:pt>
                <c:pt idx="1202">
                  <c:v>0.0</c:v>
                </c:pt>
                <c:pt idx="1203">
                  <c:v>0.0</c:v>
                </c:pt>
                <c:pt idx="1204">
                  <c:v>0.0</c:v>
                </c:pt>
                <c:pt idx="1205">
                  <c:v>0.0</c:v>
                </c:pt>
                <c:pt idx="1206">
                  <c:v>0.0</c:v>
                </c:pt>
                <c:pt idx="1207">
                  <c:v>0.0</c:v>
                </c:pt>
                <c:pt idx="1208">
                  <c:v>0.0</c:v>
                </c:pt>
                <c:pt idx="1209">
                  <c:v>0.0</c:v>
                </c:pt>
                <c:pt idx="1210">
                  <c:v>0.0</c:v>
                </c:pt>
                <c:pt idx="1211">
                  <c:v>0.0</c:v>
                </c:pt>
                <c:pt idx="1212">
                  <c:v>0.0</c:v>
                </c:pt>
                <c:pt idx="1213">
                  <c:v>0.0</c:v>
                </c:pt>
                <c:pt idx="1214">
                  <c:v>0.0</c:v>
                </c:pt>
                <c:pt idx="1215">
                  <c:v>0.0</c:v>
                </c:pt>
                <c:pt idx="1216">
                  <c:v>0.0</c:v>
                </c:pt>
                <c:pt idx="1217">
                  <c:v>0.0</c:v>
                </c:pt>
                <c:pt idx="1218">
                  <c:v>0.0</c:v>
                </c:pt>
                <c:pt idx="1219">
                  <c:v>0.0</c:v>
                </c:pt>
                <c:pt idx="1220">
                  <c:v>0.0</c:v>
                </c:pt>
                <c:pt idx="1221">
                  <c:v>0.0</c:v>
                </c:pt>
                <c:pt idx="1222">
                  <c:v>0.0</c:v>
                </c:pt>
                <c:pt idx="1223">
                  <c:v>0.0</c:v>
                </c:pt>
                <c:pt idx="1224">
                  <c:v>0.0</c:v>
                </c:pt>
                <c:pt idx="1225">
                  <c:v>0.0</c:v>
                </c:pt>
                <c:pt idx="1226">
                  <c:v>0.0</c:v>
                </c:pt>
                <c:pt idx="1227">
                  <c:v>0.0</c:v>
                </c:pt>
                <c:pt idx="1228">
                  <c:v>0.0</c:v>
                </c:pt>
                <c:pt idx="1229">
                  <c:v>0.0</c:v>
                </c:pt>
                <c:pt idx="1230">
                  <c:v>0.0</c:v>
                </c:pt>
                <c:pt idx="1231">
                  <c:v>0.0</c:v>
                </c:pt>
                <c:pt idx="1232">
                  <c:v>0.0</c:v>
                </c:pt>
                <c:pt idx="1233">
                  <c:v>0.0</c:v>
                </c:pt>
                <c:pt idx="1234">
                  <c:v>0.0</c:v>
                </c:pt>
                <c:pt idx="1235">
                  <c:v>0.0</c:v>
                </c:pt>
                <c:pt idx="1236">
                  <c:v>0.0</c:v>
                </c:pt>
                <c:pt idx="1237">
                  <c:v>0.0</c:v>
                </c:pt>
                <c:pt idx="1238">
                  <c:v>0.0</c:v>
                </c:pt>
                <c:pt idx="1239">
                  <c:v>0.0</c:v>
                </c:pt>
                <c:pt idx="1240">
                  <c:v>0.0</c:v>
                </c:pt>
                <c:pt idx="1241">
                  <c:v>0.0</c:v>
                </c:pt>
                <c:pt idx="1242">
                  <c:v>0.0</c:v>
                </c:pt>
                <c:pt idx="1243">
                  <c:v>0.0</c:v>
                </c:pt>
                <c:pt idx="1244">
                  <c:v>0.0</c:v>
                </c:pt>
                <c:pt idx="1245">
                  <c:v>0.0</c:v>
                </c:pt>
                <c:pt idx="1246">
                  <c:v>0.0</c:v>
                </c:pt>
                <c:pt idx="1247">
                  <c:v>0.0</c:v>
                </c:pt>
                <c:pt idx="1248">
                  <c:v>0.0</c:v>
                </c:pt>
                <c:pt idx="1249">
                  <c:v>0.0</c:v>
                </c:pt>
                <c:pt idx="1250">
                  <c:v>0.0</c:v>
                </c:pt>
                <c:pt idx="1251">
                  <c:v>0.0</c:v>
                </c:pt>
                <c:pt idx="1252">
                  <c:v>0.0</c:v>
                </c:pt>
                <c:pt idx="1253">
                  <c:v>0.0</c:v>
                </c:pt>
                <c:pt idx="1254">
                  <c:v>0.0</c:v>
                </c:pt>
                <c:pt idx="1255">
                  <c:v>0.0</c:v>
                </c:pt>
                <c:pt idx="1256">
                  <c:v>0.0</c:v>
                </c:pt>
                <c:pt idx="1257">
                  <c:v>0.0</c:v>
                </c:pt>
                <c:pt idx="1258">
                  <c:v>0.0</c:v>
                </c:pt>
                <c:pt idx="1259">
                  <c:v>0.0</c:v>
                </c:pt>
                <c:pt idx="1260">
                  <c:v>0.0</c:v>
                </c:pt>
                <c:pt idx="1261">
                  <c:v>0.0</c:v>
                </c:pt>
                <c:pt idx="1262">
                  <c:v>0.0</c:v>
                </c:pt>
                <c:pt idx="1263">
                  <c:v>0.0</c:v>
                </c:pt>
                <c:pt idx="1264">
                  <c:v>0.0</c:v>
                </c:pt>
                <c:pt idx="1265">
                  <c:v>0.0</c:v>
                </c:pt>
                <c:pt idx="1266">
                  <c:v>0.0</c:v>
                </c:pt>
                <c:pt idx="1267">
                  <c:v>0.0</c:v>
                </c:pt>
                <c:pt idx="1268">
                  <c:v>0.0</c:v>
                </c:pt>
                <c:pt idx="1269">
                  <c:v>0.0</c:v>
                </c:pt>
                <c:pt idx="1270">
                  <c:v>0.0</c:v>
                </c:pt>
                <c:pt idx="1271">
                  <c:v>0.0</c:v>
                </c:pt>
                <c:pt idx="1272">
                  <c:v>0.0</c:v>
                </c:pt>
                <c:pt idx="1273">
                  <c:v>0.0</c:v>
                </c:pt>
                <c:pt idx="1274">
                  <c:v>0.0</c:v>
                </c:pt>
                <c:pt idx="1275">
                  <c:v>0.0</c:v>
                </c:pt>
                <c:pt idx="1276">
                  <c:v>0.0</c:v>
                </c:pt>
                <c:pt idx="1277">
                  <c:v>0.0</c:v>
                </c:pt>
                <c:pt idx="1278">
                  <c:v>0.0</c:v>
                </c:pt>
                <c:pt idx="1279">
                  <c:v>0.0</c:v>
                </c:pt>
                <c:pt idx="1280">
                  <c:v>0.0</c:v>
                </c:pt>
                <c:pt idx="1281">
                  <c:v>0.0</c:v>
                </c:pt>
                <c:pt idx="1282">
                  <c:v>0.0</c:v>
                </c:pt>
                <c:pt idx="1283">
                  <c:v>0.0</c:v>
                </c:pt>
                <c:pt idx="1284">
                  <c:v>0.0</c:v>
                </c:pt>
                <c:pt idx="1285">
                  <c:v>0.0</c:v>
                </c:pt>
                <c:pt idx="1286">
                  <c:v>0.0</c:v>
                </c:pt>
                <c:pt idx="1287">
                  <c:v>0.0</c:v>
                </c:pt>
                <c:pt idx="1288">
                  <c:v>0.0</c:v>
                </c:pt>
                <c:pt idx="1289">
                  <c:v>0.0</c:v>
                </c:pt>
                <c:pt idx="1290">
                  <c:v>0.0</c:v>
                </c:pt>
                <c:pt idx="1291">
                  <c:v>0.0</c:v>
                </c:pt>
                <c:pt idx="1292">
                  <c:v>0.0</c:v>
                </c:pt>
                <c:pt idx="1293">
                  <c:v>0.0</c:v>
                </c:pt>
                <c:pt idx="1294">
                  <c:v>0.0</c:v>
                </c:pt>
                <c:pt idx="1295">
                  <c:v>0.0</c:v>
                </c:pt>
                <c:pt idx="1296">
                  <c:v>0.0</c:v>
                </c:pt>
                <c:pt idx="1297">
                  <c:v>0.0</c:v>
                </c:pt>
                <c:pt idx="1298">
                  <c:v>0.0</c:v>
                </c:pt>
                <c:pt idx="1299">
                  <c:v>0.0</c:v>
                </c:pt>
                <c:pt idx="1300">
                  <c:v>0.0</c:v>
                </c:pt>
                <c:pt idx="1301">
                  <c:v>0.0</c:v>
                </c:pt>
                <c:pt idx="1302">
                  <c:v>0.0</c:v>
                </c:pt>
                <c:pt idx="1303">
                  <c:v>0.0</c:v>
                </c:pt>
                <c:pt idx="1304">
                  <c:v>0.0</c:v>
                </c:pt>
                <c:pt idx="1305">
                  <c:v>0.0</c:v>
                </c:pt>
                <c:pt idx="1306">
                  <c:v>0.0</c:v>
                </c:pt>
                <c:pt idx="1307">
                  <c:v>0.0</c:v>
                </c:pt>
                <c:pt idx="1308">
                  <c:v>0.0</c:v>
                </c:pt>
                <c:pt idx="1309">
                  <c:v>0.0</c:v>
                </c:pt>
                <c:pt idx="1310">
                  <c:v>0.0</c:v>
                </c:pt>
                <c:pt idx="1311">
                  <c:v>0.0</c:v>
                </c:pt>
                <c:pt idx="1312">
                  <c:v>0.0</c:v>
                </c:pt>
                <c:pt idx="1313">
                  <c:v>0.0</c:v>
                </c:pt>
                <c:pt idx="1314">
                  <c:v>0.0</c:v>
                </c:pt>
                <c:pt idx="1315">
                  <c:v>0.0</c:v>
                </c:pt>
                <c:pt idx="1316">
                  <c:v>0.0</c:v>
                </c:pt>
                <c:pt idx="1317">
                  <c:v>-1.5</c:v>
                </c:pt>
                <c:pt idx="1318">
                  <c:v>0.0</c:v>
                </c:pt>
                <c:pt idx="1319">
                  <c:v>0.0</c:v>
                </c:pt>
                <c:pt idx="1320">
                  <c:v>0.0</c:v>
                </c:pt>
                <c:pt idx="1321">
                  <c:v>0.0</c:v>
                </c:pt>
                <c:pt idx="1322">
                  <c:v>0.0</c:v>
                </c:pt>
                <c:pt idx="1323">
                  <c:v>0.0</c:v>
                </c:pt>
                <c:pt idx="1324">
                  <c:v>0.0</c:v>
                </c:pt>
                <c:pt idx="1325">
                  <c:v>0.0</c:v>
                </c:pt>
                <c:pt idx="1326">
                  <c:v>0.0</c:v>
                </c:pt>
                <c:pt idx="1327">
                  <c:v>0.0</c:v>
                </c:pt>
                <c:pt idx="1328">
                  <c:v>0.0</c:v>
                </c:pt>
                <c:pt idx="1329">
                  <c:v>0.0</c:v>
                </c:pt>
                <c:pt idx="1330">
                  <c:v>0.0</c:v>
                </c:pt>
                <c:pt idx="1331">
                  <c:v>0.0</c:v>
                </c:pt>
                <c:pt idx="1332">
                  <c:v>0.0</c:v>
                </c:pt>
                <c:pt idx="1333">
                  <c:v>0.0</c:v>
                </c:pt>
                <c:pt idx="1334">
                  <c:v>0.0</c:v>
                </c:pt>
                <c:pt idx="1335">
                  <c:v>0.0</c:v>
                </c:pt>
                <c:pt idx="1336">
                  <c:v>0.0</c:v>
                </c:pt>
                <c:pt idx="1337">
                  <c:v>0.0</c:v>
                </c:pt>
                <c:pt idx="1338">
                  <c:v>0.0</c:v>
                </c:pt>
                <c:pt idx="1339">
                  <c:v>0.0</c:v>
                </c:pt>
                <c:pt idx="1340">
                  <c:v>0.0</c:v>
                </c:pt>
                <c:pt idx="1341">
                  <c:v>0.0</c:v>
                </c:pt>
                <c:pt idx="1342">
                  <c:v>0.0</c:v>
                </c:pt>
                <c:pt idx="1343">
                  <c:v>0.0</c:v>
                </c:pt>
                <c:pt idx="1344">
                  <c:v>0.0</c:v>
                </c:pt>
                <c:pt idx="1345">
                  <c:v>0.0</c:v>
                </c:pt>
                <c:pt idx="1346">
                  <c:v>0.0</c:v>
                </c:pt>
                <c:pt idx="1347">
                  <c:v>0.0</c:v>
                </c:pt>
                <c:pt idx="1348">
                  <c:v>0.0</c:v>
                </c:pt>
                <c:pt idx="1349">
                  <c:v>0.0</c:v>
                </c:pt>
                <c:pt idx="1350">
                  <c:v>0.0</c:v>
                </c:pt>
                <c:pt idx="1351">
                  <c:v>0.0</c:v>
                </c:pt>
                <c:pt idx="1352">
                  <c:v>0.0</c:v>
                </c:pt>
                <c:pt idx="1353">
                  <c:v>0.0</c:v>
                </c:pt>
                <c:pt idx="1354">
                  <c:v>0.0</c:v>
                </c:pt>
                <c:pt idx="1355">
                  <c:v>0.0</c:v>
                </c:pt>
                <c:pt idx="1356">
                  <c:v>0.0</c:v>
                </c:pt>
                <c:pt idx="1357">
                  <c:v>0.0</c:v>
                </c:pt>
                <c:pt idx="1358">
                  <c:v>0.0</c:v>
                </c:pt>
                <c:pt idx="1359">
                  <c:v>0.0</c:v>
                </c:pt>
                <c:pt idx="1360">
                  <c:v>0.0</c:v>
                </c:pt>
                <c:pt idx="1361">
                  <c:v>0.0</c:v>
                </c:pt>
                <c:pt idx="1362">
                  <c:v>0.0</c:v>
                </c:pt>
                <c:pt idx="1363">
                  <c:v>0.0</c:v>
                </c:pt>
                <c:pt idx="1364">
                  <c:v>0.0</c:v>
                </c:pt>
                <c:pt idx="1365">
                  <c:v>0.0</c:v>
                </c:pt>
                <c:pt idx="1366">
                  <c:v>0.0</c:v>
                </c:pt>
                <c:pt idx="1367">
                  <c:v>0.0</c:v>
                </c:pt>
                <c:pt idx="1368">
                  <c:v>0.0</c:v>
                </c:pt>
                <c:pt idx="1369">
                  <c:v>0.0</c:v>
                </c:pt>
                <c:pt idx="1370">
                  <c:v>0.0</c:v>
                </c:pt>
                <c:pt idx="1371">
                  <c:v>0.0</c:v>
                </c:pt>
                <c:pt idx="1372">
                  <c:v>0.0</c:v>
                </c:pt>
                <c:pt idx="1373">
                  <c:v>0.0</c:v>
                </c:pt>
                <c:pt idx="1374">
                  <c:v>0.0</c:v>
                </c:pt>
                <c:pt idx="1375">
                  <c:v>0.0</c:v>
                </c:pt>
                <c:pt idx="1376">
                  <c:v>0.0</c:v>
                </c:pt>
                <c:pt idx="1377">
                  <c:v>0.0</c:v>
                </c:pt>
                <c:pt idx="1378">
                  <c:v>0.0</c:v>
                </c:pt>
                <c:pt idx="1379">
                  <c:v>0.0</c:v>
                </c:pt>
                <c:pt idx="1380">
                  <c:v>0.0</c:v>
                </c:pt>
                <c:pt idx="1381">
                  <c:v>0.0</c:v>
                </c:pt>
                <c:pt idx="1382">
                  <c:v>0.0</c:v>
                </c:pt>
                <c:pt idx="1383">
                  <c:v>0.0</c:v>
                </c:pt>
                <c:pt idx="1384">
                  <c:v>0.0</c:v>
                </c:pt>
                <c:pt idx="1385">
                  <c:v>0.0</c:v>
                </c:pt>
                <c:pt idx="1386">
                  <c:v>0.0</c:v>
                </c:pt>
                <c:pt idx="1387">
                  <c:v>0.0</c:v>
                </c:pt>
                <c:pt idx="1388">
                  <c:v>0.0</c:v>
                </c:pt>
                <c:pt idx="1389">
                  <c:v>0.0</c:v>
                </c:pt>
                <c:pt idx="1390">
                  <c:v>0.0</c:v>
                </c:pt>
                <c:pt idx="1391">
                  <c:v>0.0</c:v>
                </c:pt>
                <c:pt idx="1392">
                  <c:v>0.0</c:v>
                </c:pt>
                <c:pt idx="1393">
                  <c:v>0.0</c:v>
                </c:pt>
                <c:pt idx="1394">
                  <c:v>0.0</c:v>
                </c:pt>
                <c:pt idx="1395">
                  <c:v>0.0</c:v>
                </c:pt>
                <c:pt idx="1396">
                  <c:v>0.0</c:v>
                </c:pt>
                <c:pt idx="1397">
                  <c:v>0.0</c:v>
                </c:pt>
                <c:pt idx="1398">
                  <c:v>0.0</c:v>
                </c:pt>
                <c:pt idx="1399">
                  <c:v>0.0</c:v>
                </c:pt>
                <c:pt idx="1400">
                  <c:v>0.0</c:v>
                </c:pt>
                <c:pt idx="1401">
                  <c:v>0.0</c:v>
                </c:pt>
                <c:pt idx="1402">
                  <c:v>0.0</c:v>
                </c:pt>
                <c:pt idx="1403">
                  <c:v>0.0</c:v>
                </c:pt>
                <c:pt idx="1404">
                  <c:v>0.0</c:v>
                </c:pt>
                <c:pt idx="1405">
                  <c:v>0.0</c:v>
                </c:pt>
                <c:pt idx="1406">
                  <c:v>0.0</c:v>
                </c:pt>
                <c:pt idx="1407">
                  <c:v>0.0</c:v>
                </c:pt>
                <c:pt idx="1408">
                  <c:v>0.0</c:v>
                </c:pt>
                <c:pt idx="1409">
                  <c:v>0.0</c:v>
                </c:pt>
                <c:pt idx="1410">
                  <c:v>0.0</c:v>
                </c:pt>
                <c:pt idx="1411">
                  <c:v>0.0</c:v>
                </c:pt>
                <c:pt idx="1412">
                  <c:v>0.0</c:v>
                </c:pt>
                <c:pt idx="1413">
                  <c:v>0.0</c:v>
                </c:pt>
                <c:pt idx="1414">
                  <c:v>0.0</c:v>
                </c:pt>
                <c:pt idx="1415">
                  <c:v>0.0</c:v>
                </c:pt>
                <c:pt idx="1416">
                  <c:v>0.0</c:v>
                </c:pt>
                <c:pt idx="1417">
                  <c:v>0.0</c:v>
                </c:pt>
                <c:pt idx="1418">
                  <c:v>0.0</c:v>
                </c:pt>
                <c:pt idx="1419">
                  <c:v>0.0</c:v>
                </c:pt>
                <c:pt idx="1420">
                  <c:v>0.0</c:v>
                </c:pt>
                <c:pt idx="1421">
                  <c:v>0.0</c:v>
                </c:pt>
                <c:pt idx="1422">
                  <c:v>0.0</c:v>
                </c:pt>
                <c:pt idx="1423">
                  <c:v>0.0</c:v>
                </c:pt>
                <c:pt idx="1424">
                  <c:v>0.0</c:v>
                </c:pt>
                <c:pt idx="1425">
                  <c:v>0.0</c:v>
                </c:pt>
                <c:pt idx="1426">
                  <c:v>0.0</c:v>
                </c:pt>
                <c:pt idx="1427">
                  <c:v>0.0</c:v>
                </c:pt>
                <c:pt idx="1428">
                  <c:v>0.0</c:v>
                </c:pt>
                <c:pt idx="1429">
                  <c:v>0.0</c:v>
                </c:pt>
                <c:pt idx="1430">
                  <c:v>0.0</c:v>
                </c:pt>
                <c:pt idx="1431">
                  <c:v>0.0</c:v>
                </c:pt>
                <c:pt idx="1432">
                  <c:v>0.0</c:v>
                </c:pt>
                <c:pt idx="1433">
                  <c:v>0.0</c:v>
                </c:pt>
                <c:pt idx="1434">
                  <c:v>0.0</c:v>
                </c:pt>
                <c:pt idx="1435">
                  <c:v>0.0</c:v>
                </c:pt>
                <c:pt idx="1436">
                  <c:v>0.0</c:v>
                </c:pt>
                <c:pt idx="1437">
                  <c:v>0.0</c:v>
                </c:pt>
                <c:pt idx="1438">
                  <c:v>0.0</c:v>
                </c:pt>
                <c:pt idx="1439">
                  <c:v>0.0</c:v>
                </c:pt>
                <c:pt idx="1440">
                  <c:v>0.0</c:v>
                </c:pt>
                <c:pt idx="1441">
                  <c:v>0.0</c:v>
                </c:pt>
                <c:pt idx="1442">
                  <c:v>0.0</c:v>
                </c:pt>
                <c:pt idx="1443">
                  <c:v>0.0</c:v>
                </c:pt>
                <c:pt idx="1444">
                  <c:v>0.0</c:v>
                </c:pt>
                <c:pt idx="1445">
                  <c:v>0.0</c:v>
                </c:pt>
                <c:pt idx="1446">
                  <c:v>0.0</c:v>
                </c:pt>
                <c:pt idx="1447">
                  <c:v>0.0</c:v>
                </c:pt>
                <c:pt idx="1448">
                  <c:v>0.0</c:v>
                </c:pt>
                <c:pt idx="1449">
                  <c:v>0.0</c:v>
                </c:pt>
                <c:pt idx="1450">
                  <c:v>0.0</c:v>
                </c:pt>
                <c:pt idx="1451">
                  <c:v>0.0</c:v>
                </c:pt>
                <c:pt idx="1452">
                  <c:v>0.0</c:v>
                </c:pt>
                <c:pt idx="1453">
                  <c:v>0.0</c:v>
                </c:pt>
                <c:pt idx="1454">
                  <c:v>0.0</c:v>
                </c:pt>
                <c:pt idx="1455">
                  <c:v>0.0</c:v>
                </c:pt>
                <c:pt idx="1456">
                  <c:v>0.0</c:v>
                </c:pt>
                <c:pt idx="1457">
                  <c:v>0.0</c:v>
                </c:pt>
                <c:pt idx="1458">
                  <c:v>0.0</c:v>
                </c:pt>
                <c:pt idx="1459">
                  <c:v>0.0</c:v>
                </c:pt>
                <c:pt idx="1460">
                  <c:v>0.0</c:v>
                </c:pt>
                <c:pt idx="1461">
                  <c:v>0.0</c:v>
                </c:pt>
                <c:pt idx="1462">
                  <c:v>0.0</c:v>
                </c:pt>
                <c:pt idx="1463">
                  <c:v>0.0</c:v>
                </c:pt>
                <c:pt idx="1464">
                  <c:v>0.0</c:v>
                </c:pt>
                <c:pt idx="1465">
                  <c:v>0.0</c:v>
                </c:pt>
                <c:pt idx="1466">
                  <c:v>0.0</c:v>
                </c:pt>
                <c:pt idx="1467">
                  <c:v>0.0</c:v>
                </c:pt>
                <c:pt idx="1468">
                  <c:v>0.0</c:v>
                </c:pt>
                <c:pt idx="1469">
                  <c:v>0.0</c:v>
                </c:pt>
                <c:pt idx="1470">
                  <c:v>0.0</c:v>
                </c:pt>
                <c:pt idx="1471">
                  <c:v>0.0</c:v>
                </c:pt>
                <c:pt idx="1472">
                  <c:v>0.0</c:v>
                </c:pt>
                <c:pt idx="1473">
                  <c:v>0.0</c:v>
                </c:pt>
                <c:pt idx="1474">
                  <c:v>0.0</c:v>
                </c:pt>
                <c:pt idx="1475">
                  <c:v>0.0</c:v>
                </c:pt>
                <c:pt idx="1476">
                  <c:v>0.0</c:v>
                </c:pt>
                <c:pt idx="1477">
                  <c:v>0.0</c:v>
                </c:pt>
                <c:pt idx="1478">
                  <c:v>0.0</c:v>
                </c:pt>
                <c:pt idx="1479">
                  <c:v>0.0</c:v>
                </c:pt>
                <c:pt idx="1480">
                  <c:v>0.0</c:v>
                </c:pt>
                <c:pt idx="1481">
                  <c:v>0.0</c:v>
                </c:pt>
                <c:pt idx="1482">
                  <c:v>0.0</c:v>
                </c:pt>
                <c:pt idx="1483">
                  <c:v>0.0</c:v>
                </c:pt>
                <c:pt idx="1484">
                  <c:v>0.0</c:v>
                </c:pt>
                <c:pt idx="1485">
                  <c:v>0.0</c:v>
                </c:pt>
                <c:pt idx="1486">
                  <c:v>0.0</c:v>
                </c:pt>
                <c:pt idx="1487">
                  <c:v>0.0</c:v>
                </c:pt>
                <c:pt idx="1488">
                  <c:v>0.0</c:v>
                </c:pt>
                <c:pt idx="1489">
                  <c:v>0.0</c:v>
                </c:pt>
                <c:pt idx="1490">
                  <c:v>0.0</c:v>
                </c:pt>
                <c:pt idx="1491">
                  <c:v>0.0</c:v>
                </c:pt>
                <c:pt idx="1492">
                  <c:v>0.0</c:v>
                </c:pt>
                <c:pt idx="1493">
                  <c:v>0.0</c:v>
                </c:pt>
                <c:pt idx="1494">
                  <c:v>0.0</c:v>
                </c:pt>
                <c:pt idx="1495">
                  <c:v>0.0</c:v>
                </c:pt>
                <c:pt idx="1496">
                  <c:v>0.0</c:v>
                </c:pt>
                <c:pt idx="1497">
                  <c:v>0.0</c:v>
                </c:pt>
                <c:pt idx="1498">
                  <c:v>0.0</c:v>
                </c:pt>
                <c:pt idx="1499">
                  <c:v>0.0</c:v>
                </c:pt>
                <c:pt idx="1500">
                  <c:v>0.0</c:v>
                </c:pt>
                <c:pt idx="1501">
                  <c:v>0.0</c:v>
                </c:pt>
                <c:pt idx="1502">
                  <c:v>0.0</c:v>
                </c:pt>
                <c:pt idx="1503">
                  <c:v>0.0</c:v>
                </c:pt>
                <c:pt idx="1504">
                  <c:v>0.0</c:v>
                </c:pt>
                <c:pt idx="1505">
                  <c:v>0.0</c:v>
                </c:pt>
                <c:pt idx="1506">
                  <c:v>0.0</c:v>
                </c:pt>
                <c:pt idx="1507">
                  <c:v>0.0</c:v>
                </c:pt>
                <c:pt idx="1508">
                  <c:v>0.0</c:v>
                </c:pt>
                <c:pt idx="1509">
                  <c:v>0.0</c:v>
                </c:pt>
                <c:pt idx="1510">
                  <c:v>0.0</c:v>
                </c:pt>
                <c:pt idx="1511">
                  <c:v>0.0</c:v>
                </c:pt>
                <c:pt idx="1512">
                  <c:v>0.0</c:v>
                </c:pt>
                <c:pt idx="1513">
                  <c:v>0.0</c:v>
                </c:pt>
                <c:pt idx="1514">
                  <c:v>0.0</c:v>
                </c:pt>
                <c:pt idx="1515">
                  <c:v>0.0</c:v>
                </c:pt>
                <c:pt idx="1516">
                  <c:v>0.0</c:v>
                </c:pt>
                <c:pt idx="1517">
                  <c:v>0.0</c:v>
                </c:pt>
                <c:pt idx="1518">
                  <c:v>0.0</c:v>
                </c:pt>
                <c:pt idx="1519">
                  <c:v>0.0</c:v>
                </c:pt>
                <c:pt idx="1520">
                  <c:v>0.0</c:v>
                </c:pt>
                <c:pt idx="1521">
                  <c:v>0.0</c:v>
                </c:pt>
                <c:pt idx="1522">
                  <c:v>0.0</c:v>
                </c:pt>
                <c:pt idx="1523">
                  <c:v>0.0</c:v>
                </c:pt>
                <c:pt idx="1524">
                  <c:v>0.0</c:v>
                </c:pt>
                <c:pt idx="1525">
                  <c:v>0.0</c:v>
                </c:pt>
                <c:pt idx="1526">
                  <c:v>0.0</c:v>
                </c:pt>
                <c:pt idx="1527">
                  <c:v>0.0</c:v>
                </c:pt>
                <c:pt idx="1528">
                  <c:v>0.0</c:v>
                </c:pt>
                <c:pt idx="1529">
                  <c:v>0.0</c:v>
                </c:pt>
                <c:pt idx="1530">
                  <c:v>0.0</c:v>
                </c:pt>
                <c:pt idx="1531">
                  <c:v>0.0</c:v>
                </c:pt>
                <c:pt idx="1532">
                  <c:v>0.0</c:v>
                </c:pt>
                <c:pt idx="1533">
                  <c:v>0.0</c:v>
                </c:pt>
                <c:pt idx="1534">
                  <c:v>0.0</c:v>
                </c:pt>
                <c:pt idx="1535">
                  <c:v>0.0</c:v>
                </c:pt>
                <c:pt idx="1536">
                  <c:v>0.0</c:v>
                </c:pt>
                <c:pt idx="1537">
                  <c:v>0.0</c:v>
                </c:pt>
                <c:pt idx="1538">
                  <c:v>0.0</c:v>
                </c:pt>
                <c:pt idx="1539">
                  <c:v>0.0</c:v>
                </c:pt>
                <c:pt idx="1540">
                  <c:v>0.0</c:v>
                </c:pt>
                <c:pt idx="1541">
                  <c:v>0.0</c:v>
                </c:pt>
                <c:pt idx="1542">
                  <c:v>0.0</c:v>
                </c:pt>
                <c:pt idx="1543">
                  <c:v>0.0</c:v>
                </c:pt>
                <c:pt idx="1544">
                  <c:v>0.0</c:v>
                </c:pt>
                <c:pt idx="1545">
                  <c:v>0.0</c:v>
                </c:pt>
                <c:pt idx="1546">
                  <c:v>0.0</c:v>
                </c:pt>
                <c:pt idx="1547">
                  <c:v>0.0</c:v>
                </c:pt>
                <c:pt idx="1548">
                  <c:v>0.0</c:v>
                </c:pt>
                <c:pt idx="1549">
                  <c:v>0.0</c:v>
                </c:pt>
                <c:pt idx="1550">
                  <c:v>0.0</c:v>
                </c:pt>
                <c:pt idx="1551">
                  <c:v>0.0</c:v>
                </c:pt>
                <c:pt idx="1552">
                  <c:v>0.0</c:v>
                </c:pt>
                <c:pt idx="1553">
                  <c:v>0.0</c:v>
                </c:pt>
                <c:pt idx="1554">
                  <c:v>0.0</c:v>
                </c:pt>
                <c:pt idx="1555">
                  <c:v>0.0</c:v>
                </c:pt>
                <c:pt idx="1556">
                  <c:v>0.0</c:v>
                </c:pt>
                <c:pt idx="1557">
                  <c:v>0.0</c:v>
                </c:pt>
                <c:pt idx="1558">
                  <c:v>0.0</c:v>
                </c:pt>
                <c:pt idx="1559">
                  <c:v>0.0</c:v>
                </c:pt>
                <c:pt idx="1560">
                  <c:v>0.0</c:v>
                </c:pt>
                <c:pt idx="1561">
                  <c:v>0.0</c:v>
                </c:pt>
                <c:pt idx="1562">
                  <c:v>0.0</c:v>
                </c:pt>
                <c:pt idx="1563">
                  <c:v>0.0</c:v>
                </c:pt>
                <c:pt idx="1564">
                  <c:v>0.0</c:v>
                </c:pt>
                <c:pt idx="1565">
                  <c:v>0.0</c:v>
                </c:pt>
                <c:pt idx="1566">
                  <c:v>0.0</c:v>
                </c:pt>
                <c:pt idx="1567">
                  <c:v>0.0</c:v>
                </c:pt>
                <c:pt idx="1568">
                  <c:v>0.0</c:v>
                </c:pt>
                <c:pt idx="1569">
                  <c:v>0.0</c:v>
                </c:pt>
                <c:pt idx="1570">
                  <c:v>0.0</c:v>
                </c:pt>
                <c:pt idx="1571">
                  <c:v>0.0</c:v>
                </c:pt>
                <c:pt idx="1572">
                  <c:v>0.0</c:v>
                </c:pt>
                <c:pt idx="1573">
                  <c:v>0.0</c:v>
                </c:pt>
                <c:pt idx="1574">
                  <c:v>0.0</c:v>
                </c:pt>
                <c:pt idx="1575">
                  <c:v>0.0</c:v>
                </c:pt>
                <c:pt idx="1576">
                  <c:v>0.0</c:v>
                </c:pt>
                <c:pt idx="1577">
                  <c:v>0.0</c:v>
                </c:pt>
                <c:pt idx="1578">
                  <c:v>0.0</c:v>
                </c:pt>
                <c:pt idx="1579">
                  <c:v>0.0</c:v>
                </c:pt>
                <c:pt idx="1580">
                  <c:v>0.0</c:v>
                </c:pt>
                <c:pt idx="1581">
                  <c:v>0.0</c:v>
                </c:pt>
                <c:pt idx="1582">
                  <c:v>0.0</c:v>
                </c:pt>
                <c:pt idx="1583">
                  <c:v>0.0</c:v>
                </c:pt>
                <c:pt idx="1584">
                  <c:v>0.0</c:v>
                </c:pt>
                <c:pt idx="1585">
                  <c:v>0.0</c:v>
                </c:pt>
                <c:pt idx="1586">
                  <c:v>0.0</c:v>
                </c:pt>
                <c:pt idx="1587">
                  <c:v>0.0</c:v>
                </c:pt>
                <c:pt idx="1588">
                  <c:v>0.0</c:v>
                </c:pt>
                <c:pt idx="1589">
                  <c:v>0.0</c:v>
                </c:pt>
                <c:pt idx="1590">
                  <c:v>0.0</c:v>
                </c:pt>
                <c:pt idx="1591">
                  <c:v>0.0</c:v>
                </c:pt>
                <c:pt idx="1592">
                  <c:v>0.0</c:v>
                </c:pt>
                <c:pt idx="1593">
                  <c:v>0.0</c:v>
                </c:pt>
                <c:pt idx="1594">
                  <c:v>0.0</c:v>
                </c:pt>
                <c:pt idx="1595">
                  <c:v>0.0</c:v>
                </c:pt>
                <c:pt idx="1596">
                  <c:v>0.0</c:v>
                </c:pt>
                <c:pt idx="1597">
                  <c:v>0.0</c:v>
                </c:pt>
                <c:pt idx="1598">
                  <c:v>0.0</c:v>
                </c:pt>
                <c:pt idx="1599">
                  <c:v>0.0</c:v>
                </c:pt>
                <c:pt idx="1600">
                  <c:v>0.0</c:v>
                </c:pt>
                <c:pt idx="1601">
                  <c:v>0.0</c:v>
                </c:pt>
                <c:pt idx="1602">
                  <c:v>0.0</c:v>
                </c:pt>
                <c:pt idx="1603">
                  <c:v>0.0</c:v>
                </c:pt>
                <c:pt idx="1604">
                  <c:v>0.0</c:v>
                </c:pt>
                <c:pt idx="1605">
                  <c:v>0.0</c:v>
                </c:pt>
                <c:pt idx="1606">
                  <c:v>0.0</c:v>
                </c:pt>
                <c:pt idx="1607">
                  <c:v>0.0</c:v>
                </c:pt>
                <c:pt idx="1608">
                  <c:v>0.0</c:v>
                </c:pt>
                <c:pt idx="1609">
                  <c:v>0.0</c:v>
                </c:pt>
                <c:pt idx="1610">
                  <c:v>0.0</c:v>
                </c:pt>
                <c:pt idx="1611">
                  <c:v>0.0</c:v>
                </c:pt>
                <c:pt idx="1612">
                  <c:v>0.0</c:v>
                </c:pt>
                <c:pt idx="1613">
                  <c:v>0.0</c:v>
                </c:pt>
                <c:pt idx="1614">
                  <c:v>0.0</c:v>
                </c:pt>
                <c:pt idx="1615">
                  <c:v>0.0</c:v>
                </c:pt>
                <c:pt idx="1616">
                  <c:v>0.0</c:v>
                </c:pt>
                <c:pt idx="1617">
                  <c:v>0.0</c:v>
                </c:pt>
                <c:pt idx="1618">
                  <c:v>0.0</c:v>
                </c:pt>
                <c:pt idx="1619">
                  <c:v>0.0</c:v>
                </c:pt>
                <c:pt idx="1620">
                  <c:v>0.0</c:v>
                </c:pt>
                <c:pt idx="1621">
                  <c:v>0.0</c:v>
                </c:pt>
                <c:pt idx="1622">
                  <c:v>0.0</c:v>
                </c:pt>
                <c:pt idx="1623">
                  <c:v>0.0</c:v>
                </c:pt>
                <c:pt idx="1624">
                  <c:v>0.0</c:v>
                </c:pt>
                <c:pt idx="1625">
                  <c:v>0.0</c:v>
                </c:pt>
                <c:pt idx="1626">
                  <c:v>0.0</c:v>
                </c:pt>
                <c:pt idx="1627">
                  <c:v>0.0</c:v>
                </c:pt>
                <c:pt idx="1628">
                  <c:v>0.0</c:v>
                </c:pt>
                <c:pt idx="1629">
                  <c:v>0.0</c:v>
                </c:pt>
                <c:pt idx="1630">
                  <c:v>0.0</c:v>
                </c:pt>
                <c:pt idx="1631">
                  <c:v>0.0</c:v>
                </c:pt>
                <c:pt idx="1632">
                  <c:v>0.0</c:v>
                </c:pt>
                <c:pt idx="1633">
                  <c:v>0.0</c:v>
                </c:pt>
                <c:pt idx="1634">
                  <c:v>0.0</c:v>
                </c:pt>
                <c:pt idx="1635">
                  <c:v>0.0</c:v>
                </c:pt>
                <c:pt idx="1636">
                  <c:v>0.0</c:v>
                </c:pt>
                <c:pt idx="1637">
                  <c:v>0.0</c:v>
                </c:pt>
                <c:pt idx="1638">
                  <c:v>0.0</c:v>
                </c:pt>
                <c:pt idx="1639">
                  <c:v>0.0</c:v>
                </c:pt>
                <c:pt idx="1640">
                  <c:v>0.0</c:v>
                </c:pt>
                <c:pt idx="1641">
                  <c:v>0.0</c:v>
                </c:pt>
                <c:pt idx="1642">
                  <c:v>0.0</c:v>
                </c:pt>
                <c:pt idx="1643">
                  <c:v>0.0</c:v>
                </c:pt>
                <c:pt idx="1644">
                  <c:v>0.0</c:v>
                </c:pt>
                <c:pt idx="1645">
                  <c:v>0.0</c:v>
                </c:pt>
                <c:pt idx="1646">
                  <c:v>0.0</c:v>
                </c:pt>
                <c:pt idx="1647">
                  <c:v>0.0</c:v>
                </c:pt>
                <c:pt idx="1648">
                  <c:v>0.0</c:v>
                </c:pt>
                <c:pt idx="1649">
                  <c:v>0.0</c:v>
                </c:pt>
                <c:pt idx="1650">
                  <c:v>0.0</c:v>
                </c:pt>
                <c:pt idx="1651">
                  <c:v>0.0</c:v>
                </c:pt>
                <c:pt idx="1652">
                  <c:v>0.0</c:v>
                </c:pt>
                <c:pt idx="1653">
                  <c:v>0.0</c:v>
                </c:pt>
                <c:pt idx="1654">
                  <c:v>0.0</c:v>
                </c:pt>
                <c:pt idx="1655">
                  <c:v>0.0</c:v>
                </c:pt>
                <c:pt idx="1656">
                  <c:v>0.0</c:v>
                </c:pt>
                <c:pt idx="1657">
                  <c:v>0.0</c:v>
                </c:pt>
                <c:pt idx="1658">
                  <c:v>0.0</c:v>
                </c:pt>
                <c:pt idx="1659">
                  <c:v>0.0</c:v>
                </c:pt>
                <c:pt idx="1660">
                  <c:v>0.0</c:v>
                </c:pt>
                <c:pt idx="1661">
                  <c:v>0.0</c:v>
                </c:pt>
                <c:pt idx="1662">
                  <c:v>0.0</c:v>
                </c:pt>
                <c:pt idx="1663">
                  <c:v>0.0</c:v>
                </c:pt>
                <c:pt idx="1664">
                  <c:v>0.0</c:v>
                </c:pt>
                <c:pt idx="1665">
                  <c:v>0.0</c:v>
                </c:pt>
                <c:pt idx="1666">
                  <c:v>0.0</c:v>
                </c:pt>
                <c:pt idx="1667">
                  <c:v>0.0</c:v>
                </c:pt>
                <c:pt idx="1668">
                  <c:v>0.0</c:v>
                </c:pt>
                <c:pt idx="1669">
                  <c:v>0.0</c:v>
                </c:pt>
                <c:pt idx="1670">
                  <c:v>0.0</c:v>
                </c:pt>
                <c:pt idx="1671">
                  <c:v>0.0</c:v>
                </c:pt>
                <c:pt idx="1672">
                  <c:v>0.0</c:v>
                </c:pt>
                <c:pt idx="1673">
                  <c:v>0.0</c:v>
                </c:pt>
                <c:pt idx="1674">
                  <c:v>0.0</c:v>
                </c:pt>
                <c:pt idx="1675">
                  <c:v>0.0</c:v>
                </c:pt>
                <c:pt idx="1676">
                  <c:v>0.0</c:v>
                </c:pt>
                <c:pt idx="1677">
                  <c:v>0.0</c:v>
                </c:pt>
                <c:pt idx="1678">
                  <c:v>0.0</c:v>
                </c:pt>
                <c:pt idx="1679">
                  <c:v>0.0</c:v>
                </c:pt>
                <c:pt idx="1680">
                  <c:v>0.0</c:v>
                </c:pt>
                <c:pt idx="1681">
                  <c:v>0.0</c:v>
                </c:pt>
                <c:pt idx="1682">
                  <c:v>0.0</c:v>
                </c:pt>
                <c:pt idx="1683">
                  <c:v>0.0</c:v>
                </c:pt>
                <c:pt idx="1684">
                  <c:v>0.0</c:v>
                </c:pt>
                <c:pt idx="1685">
                  <c:v>0.0</c:v>
                </c:pt>
                <c:pt idx="1686">
                  <c:v>0.0</c:v>
                </c:pt>
                <c:pt idx="1687">
                  <c:v>0.0</c:v>
                </c:pt>
                <c:pt idx="1688">
                  <c:v>0.0</c:v>
                </c:pt>
                <c:pt idx="1689">
                  <c:v>0.0</c:v>
                </c:pt>
                <c:pt idx="1690">
                  <c:v>0.0</c:v>
                </c:pt>
                <c:pt idx="1691">
                  <c:v>0.0</c:v>
                </c:pt>
                <c:pt idx="1692">
                  <c:v>0.0</c:v>
                </c:pt>
                <c:pt idx="1693">
                  <c:v>0.0</c:v>
                </c:pt>
                <c:pt idx="1694">
                  <c:v>0.0</c:v>
                </c:pt>
                <c:pt idx="1695">
                  <c:v>0.0</c:v>
                </c:pt>
                <c:pt idx="1696">
                  <c:v>0.0</c:v>
                </c:pt>
                <c:pt idx="1697">
                  <c:v>0.0</c:v>
                </c:pt>
                <c:pt idx="1698">
                  <c:v>0.0</c:v>
                </c:pt>
                <c:pt idx="1699">
                  <c:v>0.0</c:v>
                </c:pt>
                <c:pt idx="1700">
                  <c:v>0.0</c:v>
                </c:pt>
                <c:pt idx="1701">
                  <c:v>0.0</c:v>
                </c:pt>
                <c:pt idx="1702">
                  <c:v>0.0</c:v>
                </c:pt>
                <c:pt idx="1703">
                  <c:v>0.0</c:v>
                </c:pt>
                <c:pt idx="1704">
                  <c:v>0.0</c:v>
                </c:pt>
                <c:pt idx="1705">
                  <c:v>0.0</c:v>
                </c:pt>
                <c:pt idx="1706">
                  <c:v>0.0</c:v>
                </c:pt>
                <c:pt idx="1707">
                  <c:v>-2.5</c:v>
                </c:pt>
                <c:pt idx="1708">
                  <c:v>0.0</c:v>
                </c:pt>
                <c:pt idx="1709">
                  <c:v>0.0</c:v>
                </c:pt>
                <c:pt idx="1710">
                  <c:v>0.0</c:v>
                </c:pt>
                <c:pt idx="1711">
                  <c:v>0.0</c:v>
                </c:pt>
                <c:pt idx="1712">
                  <c:v>0.0</c:v>
                </c:pt>
                <c:pt idx="1713">
                  <c:v>0.0</c:v>
                </c:pt>
                <c:pt idx="1714">
                  <c:v>0.0</c:v>
                </c:pt>
                <c:pt idx="1715">
                  <c:v>0.0</c:v>
                </c:pt>
                <c:pt idx="1716">
                  <c:v>0.0</c:v>
                </c:pt>
                <c:pt idx="1717">
                  <c:v>0.0</c:v>
                </c:pt>
                <c:pt idx="1718">
                  <c:v>0.0</c:v>
                </c:pt>
                <c:pt idx="1719">
                  <c:v>0.0</c:v>
                </c:pt>
                <c:pt idx="1720">
                  <c:v>0.0</c:v>
                </c:pt>
                <c:pt idx="1721">
                  <c:v>0.0</c:v>
                </c:pt>
                <c:pt idx="1722">
                  <c:v>0.0</c:v>
                </c:pt>
                <c:pt idx="1723">
                  <c:v>0.0</c:v>
                </c:pt>
                <c:pt idx="1724">
                  <c:v>0.0</c:v>
                </c:pt>
                <c:pt idx="1725">
                  <c:v>0.0</c:v>
                </c:pt>
                <c:pt idx="1726">
                  <c:v>0.0</c:v>
                </c:pt>
                <c:pt idx="1727">
                  <c:v>0.0</c:v>
                </c:pt>
                <c:pt idx="1728">
                  <c:v>0.0</c:v>
                </c:pt>
                <c:pt idx="1729">
                  <c:v>0.0</c:v>
                </c:pt>
                <c:pt idx="1730">
                  <c:v>0.0</c:v>
                </c:pt>
                <c:pt idx="1731">
                  <c:v>0.0</c:v>
                </c:pt>
                <c:pt idx="1732">
                  <c:v>0.0</c:v>
                </c:pt>
                <c:pt idx="1733">
                  <c:v>0.0</c:v>
                </c:pt>
                <c:pt idx="1734">
                  <c:v>0.0</c:v>
                </c:pt>
                <c:pt idx="1735">
                  <c:v>0.0</c:v>
                </c:pt>
                <c:pt idx="1736">
                  <c:v>0.0</c:v>
                </c:pt>
                <c:pt idx="1737">
                  <c:v>0.0</c:v>
                </c:pt>
                <c:pt idx="1738">
                  <c:v>0.0</c:v>
                </c:pt>
                <c:pt idx="1739">
                  <c:v>0.0</c:v>
                </c:pt>
                <c:pt idx="1740">
                  <c:v>0.0</c:v>
                </c:pt>
                <c:pt idx="1741">
                  <c:v>0.0</c:v>
                </c:pt>
                <c:pt idx="1742">
                  <c:v>0.0</c:v>
                </c:pt>
                <c:pt idx="1743">
                  <c:v>0.0</c:v>
                </c:pt>
                <c:pt idx="1744">
                  <c:v>0.0</c:v>
                </c:pt>
                <c:pt idx="1745">
                  <c:v>0.0</c:v>
                </c:pt>
                <c:pt idx="1746">
                  <c:v>0.0</c:v>
                </c:pt>
                <c:pt idx="1747">
                  <c:v>0.0</c:v>
                </c:pt>
                <c:pt idx="1748">
                  <c:v>0.0</c:v>
                </c:pt>
                <c:pt idx="1749">
                  <c:v>0.0</c:v>
                </c:pt>
                <c:pt idx="1750">
                  <c:v>0.0</c:v>
                </c:pt>
                <c:pt idx="1751">
                  <c:v>0.0</c:v>
                </c:pt>
                <c:pt idx="1752">
                  <c:v>0.0</c:v>
                </c:pt>
                <c:pt idx="1753">
                  <c:v>0.0</c:v>
                </c:pt>
                <c:pt idx="1754">
                  <c:v>0.0</c:v>
                </c:pt>
                <c:pt idx="1755">
                  <c:v>0.0</c:v>
                </c:pt>
                <c:pt idx="1756">
                  <c:v>0.0</c:v>
                </c:pt>
                <c:pt idx="1757">
                  <c:v>0.0</c:v>
                </c:pt>
                <c:pt idx="1758">
                  <c:v>0.0</c:v>
                </c:pt>
                <c:pt idx="1759">
                  <c:v>0.0</c:v>
                </c:pt>
                <c:pt idx="1760">
                  <c:v>0.0</c:v>
                </c:pt>
                <c:pt idx="1761">
                  <c:v>0.0</c:v>
                </c:pt>
                <c:pt idx="1762">
                  <c:v>0.0</c:v>
                </c:pt>
                <c:pt idx="1763">
                  <c:v>0.0</c:v>
                </c:pt>
                <c:pt idx="1764">
                  <c:v>0.0</c:v>
                </c:pt>
                <c:pt idx="1765">
                  <c:v>0.0</c:v>
                </c:pt>
                <c:pt idx="1766">
                  <c:v>0.0</c:v>
                </c:pt>
                <c:pt idx="1767">
                  <c:v>0.0</c:v>
                </c:pt>
                <c:pt idx="1768">
                  <c:v>0.0</c:v>
                </c:pt>
                <c:pt idx="1769">
                  <c:v>0.0</c:v>
                </c:pt>
                <c:pt idx="1770">
                  <c:v>0.0</c:v>
                </c:pt>
                <c:pt idx="1771">
                  <c:v>0.0</c:v>
                </c:pt>
                <c:pt idx="1772">
                  <c:v>0.0</c:v>
                </c:pt>
                <c:pt idx="1773">
                  <c:v>0.0</c:v>
                </c:pt>
                <c:pt idx="1774">
                  <c:v>0.0</c:v>
                </c:pt>
                <c:pt idx="1775">
                  <c:v>0.0</c:v>
                </c:pt>
                <c:pt idx="1776">
                  <c:v>0.0</c:v>
                </c:pt>
                <c:pt idx="1777">
                  <c:v>0.0</c:v>
                </c:pt>
                <c:pt idx="1778">
                  <c:v>0.0</c:v>
                </c:pt>
                <c:pt idx="1779">
                  <c:v>0.0</c:v>
                </c:pt>
                <c:pt idx="1780">
                  <c:v>0.0</c:v>
                </c:pt>
                <c:pt idx="1781">
                  <c:v>0.0</c:v>
                </c:pt>
                <c:pt idx="1782">
                  <c:v>0.0</c:v>
                </c:pt>
                <c:pt idx="1783">
                  <c:v>0.0</c:v>
                </c:pt>
                <c:pt idx="1784">
                  <c:v>0.0</c:v>
                </c:pt>
                <c:pt idx="1785">
                  <c:v>0.0</c:v>
                </c:pt>
                <c:pt idx="1786">
                  <c:v>0.0</c:v>
                </c:pt>
                <c:pt idx="1787">
                  <c:v>0.0</c:v>
                </c:pt>
                <c:pt idx="1788">
                  <c:v>0.0</c:v>
                </c:pt>
                <c:pt idx="1789">
                  <c:v>0.0</c:v>
                </c:pt>
                <c:pt idx="1790">
                  <c:v>0.0</c:v>
                </c:pt>
                <c:pt idx="1791">
                  <c:v>0.0</c:v>
                </c:pt>
                <c:pt idx="1792">
                  <c:v>0.0</c:v>
                </c:pt>
                <c:pt idx="1793">
                  <c:v>0.0</c:v>
                </c:pt>
                <c:pt idx="1794">
                  <c:v>0.0</c:v>
                </c:pt>
                <c:pt idx="1795">
                  <c:v>0.0</c:v>
                </c:pt>
                <c:pt idx="1796">
                  <c:v>0.0</c:v>
                </c:pt>
                <c:pt idx="1797">
                  <c:v>0.0</c:v>
                </c:pt>
                <c:pt idx="1798">
                  <c:v>0.0</c:v>
                </c:pt>
                <c:pt idx="1799">
                  <c:v>0.0</c:v>
                </c:pt>
                <c:pt idx="1800">
                  <c:v>0.0</c:v>
                </c:pt>
                <c:pt idx="1801">
                  <c:v>0.0</c:v>
                </c:pt>
                <c:pt idx="1802">
                  <c:v>0.0</c:v>
                </c:pt>
                <c:pt idx="1803">
                  <c:v>0.0</c:v>
                </c:pt>
                <c:pt idx="1804">
                  <c:v>0.0</c:v>
                </c:pt>
                <c:pt idx="1805">
                  <c:v>0.0</c:v>
                </c:pt>
                <c:pt idx="1806">
                  <c:v>0.0</c:v>
                </c:pt>
                <c:pt idx="1807">
                  <c:v>0.0</c:v>
                </c:pt>
                <c:pt idx="1808">
                  <c:v>0.0</c:v>
                </c:pt>
                <c:pt idx="1809">
                  <c:v>0.0</c:v>
                </c:pt>
                <c:pt idx="1810">
                  <c:v>0.0</c:v>
                </c:pt>
                <c:pt idx="1811">
                  <c:v>0.0</c:v>
                </c:pt>
                <c:pt idx="1812">
                  <c:v>0.0</c:v>
                </c:pt>
                <c:pt idx="1813">
                  <c:v>0.0</c:v>
                </c:pt>
                <c:pt idx="1814">
                  <c:v>0.0</c:v>
                </c:pt>
                <c:pt idx="1815">
                  <c:v>0.0</c:v>
                </c:pt>
                <c:pt idx="1816">
                  <c:v>0.0</c:v>
                </c:pt>
                <c:pt idx="1817">
                  <c:v>0.0</c:v>
                </c:pt>
                <c:pt idx="1818">
                  <c:v>0.0</c:v>
                </c:pt>
                <c:pt idx="1819">
                  <c:v>0.0</c:v>
                </c:pt>
                <c:pt idx="1820">
                  <c:v>0.0</c:v>
                </c:pt>
                <c:pt idx="1821">
                  <c:v>0.0</c:v>
                </c:pt>
                <c:pt idx="1822">
                  <c:v>0.0</c:v>
                </c:pt>
                <c:pt idx="1823">
                  <c:v>0.0</c:v>
                </c:pt>
                <c:pt idx="1824">
                  <c:v>0.0</c:v>
                </c:pt>
                <c:pt idx="1825">
                  <c:v>0.0</c:v>
                </c:pt>
                <c:pt idx="1826">
                  <c:v>0.0</c:v>
                </c:pt>
                <c:pt idx="1827">
                  <c:v>0.0</c:v>
                </c:pt>
                <c:pt idx="1828">
                  <c:v>0.0</c:v>
                </c:pt>
                <c:pt idx="1829">
                  <c:v>0.0</c:v>
                </c:pt>
                <c:pt idx="1830">
                  <c:v>0.0</c:v>
                </c:pt>
                <c:pt idx="1831">
                  <c:v>0.0</c:v>
                </c:pt>
                <c:pt idx="1832">
                  <c:v>0.0</c:v>
                </c:pt>
                <c:pt idx="1833">
                  <c:v>-2.5</c:v>
                </c:pt>
                <c:pt idx="1834">
                  <c:v>0.0</c:v>
                </c:pt>
                <c:pt idx="1835">
                  <c:v>0.0</c:v>
                </c:pt>
                <c:pt idx="1836">
                  <c:v>0.0</c:v>
                </c:pt>
                <c:pt idx="1837">
                  <c:v>0.0</c:v>
                </c:pt>
                <c:pt idx="1838">
                  <c:v>0.0</c:v>
                </c:pt>
                <c:pt idx="1839">
                  <c:v>0.0</c:v>
                </c:pt>
                <c:pt idx="1840">
                  <c:v>0.0</c:v>
                </c:pt>
                <c:pt idx="1841">
                  <c:v>0.0</c:v>
                </c:pt>
                <c:pt idx="1842">
                  <c:v>0.0</c:v>
                </c:pt>
                <c:pt idx="1843">
                  <c:v>0.0</c:v>
                </c:pt>
                <c:pt idx="1844">
                  <c:v>0.0</c:v>
                </c:pt>
                <c:pt idx="1845">
                  <c:v>0.0</c:v>
                </c:pt>
                <c:pt idx="1846">
                  <c:v>0.0</c:v>
                </c:pt>
                <c:pt idx="1847">
                  <c:v>0.0</c:v>
                </c:pt>
                <c:pt idx="1848">
                  <c:v>0.0</c:v>
                </c:pt>
                <c:pt idx="1849">
                  <c:v>0.0</c:v>
                </c:pt>
                <c:pt idx="1850">
                  <c:v>0.0</c:v>
                </c:pt>
                <c:pt idx="1851">
                  <c:v>0.0</c:v>
                </c:pt>
                <c:pt idx="1852">
                  <c:v>0.0</c:v>
                </c:pt>
                <c:pt idx="1853">
                  <c:v>0.0</c:v>
                </c:pt>
                <c:pt idx="1854">
                  <c:v>0.0</c:v>
                </c:pt>
                <c:pt idx="1855">
                  <c:v>0.0</c:v>
                </c:pt>
                <c:pt idx="1856">
                  <c:v>0.0</c:v>
                </c:pt>
                <c:pt idx="1857">
                  <c:v>0.0</c:v>
                </c:pt>
                <c:pt idx="1858">
                  <c:v>0.0</c:v>
                </c:pt>
                <c:pt idx="1859">
                  <c:v>0.0</c:v>
                </c:pt>
                <c:pt idx="1860">
                  <c:v>0.0</c:v>
                </c:pt>
                <c:pt idx="1861">
                  <c:v>0.0</c:v>
                </c:pt>
                <c:pt idx="1862">
                  <c:v>0.0</c:v>
                </c:pt>
                <c:pt idx="1863">
                  <c:v>0.0</c:v>
                </c:pt>
                <c:pt idx="1864">
                  <c:v>0.0</c:v>
                </c:pt>
                <c:pt idx="1865">
                  <c:v>0.0</c:v>
                </c:pt>
                <c:pt idx="1866">
                  <c:v>0.0</c:v>
                </c:pt>
                <c:pt idx="1867">
                  <c:v>0.0</c:v>
                </c:pt>
                <c:pt idx="1868">
                  <c:v>0.0</c:v>
                </c:pt>
                <c:pt idx="1869">
                  <c:v>0.0</c:v>
                </c:pt>
                <c:pt idx="1870">
                  <c:v>0.0</c:v>
                </c:pt>
                <c:pt idx="1871">
                  <c:v>0.0</c:v>
                </c:pt>
                <c:pt idx="1872">
                  <c:v>0.0</c:v>
                </c:pt>
                <c:pt idx="1873">
                  <c:v>0.0</c:v>
                </c:pt>
                <c:pt idx="1874">
                  <c:v>0.0</c:v>
                </c:pt>
                <c:pt idx="1875">
                  <c:v>0.0</c:v>
                </c:pt>
                <c:pt idx="1876">
                  <c:v>0.0</c:v>
                </c:pt>
                <c:pt idx="1877">
                  <c:v>0.0</c:v>
                </c:pt>
                <c:pt idx="1878">
                  <c:v>0.0</c:v>
                </c:pt>
                <c:pt idx="1879">
                  <c:v>0.0</c:v>
                </c:pt>
                <c:pt idx="1880">
                  <c:v>0.0</c:v>
                </c:pt>
                <c:pt idx="1881">
                  <c:v>0.0</c:v>
                </c:pt>
                <c:pt idx="1882">
                  <c:v>0.0</c:v>
                </c:pt>
                <c:pt idx="1883">
                  <c:v>0.0</c:v>
                </c:pt>
                <c:pt idx="1884">
                  <c:v>0.0</c:v>
                </c:pt>
                <c:pt idx="1885">
                  <c:v>0.0</c:v>
                </c:pt>
                <c:pt idx="1886">
                  <c:v>0.0</c:v>
                </c:pt>
                <c:pt idx="1887">
                  <c:v>0.0</c:v>
                </c:pt>
                <c:pt idx="1888">
                  <c:v>0.0</c:v>
                </c:pt>
                <c:pt idx="1889">
                  <c:v>0.0</c:v>
                </c:pt>
                <c:pt idx="1890">
                  <c:v>0.0</c:v>
                </c:pt>
                <c:pt idx="1891">
                  <c:v>0.0</c:v>
                </c:pt>
                <c:pt idx="1892">
                  <c:v>0.0</c:v>
                </c:pt>
                <c:pt idx="1893">
                  <c:v>0.0</c:v>
                </c:pt>
                <c:pt idx="1894">
                  <c:v>0.0</c:v>
                </c:pt>
                <c:pt idx="1895">
                  <c:v>0.0</c:v>
                </c:pt>
                <c:pt idx="1896">
                  <c:v>0.0</c:v>
                </c:pt>
                <c:pt idx="1897">
                  <c:v>0.0</c:v>
                </c:pt>
                <c:pt idx="1898">
                  <c:v>0.0</c:v>
                </c:pt>
                <c:pt idx="1899">
                  <c:v>0.0</c:v>
                </c:pt>
                <c:pt idx="1900">
                  <c:v>0.0</c:v>
                </c:pt>
                <c:pt idx="1901">
                  <c:v>0.0</c:v>
                </c:pt>
                <c:pt idx="1902">
                  <c:v>0.0</c:v>
                </c:pt>
                <c:pt idx="1903">
                  <c:v>0.0</c:v>
                </c:pt>
                <c:pt idx="1904">
                  <c:v>0.0</c:v>
                </c:pt>
                <c:pt idx="1905">
                  <c:v>0.0</c:v>
                </c:pt>
                <c:pt idx="1906">
                  <c:v>0.0</c:v>
                </c:pt>
                <c:pt idx="1907">
                  <c:v>0.0</c:v>
                </c:pt>
                <c:pt idx="1908">
                  <c:v>0.0</c:v>
                </c:pt>
                <c:pt idx="1909">
                  <c:v>0.0</c:v>
                </c:pt>
                <c:pt idx="1910">
                  <c:v>0.0</c:v>
                </c:pt>
                <c:pt idx="1911">
                  <c:v>0.0</c:v>
                </c:pt>
                <c:pt idx="1912">
                  <c:v>0.0</c:v>
                </c:pt>
                <c:pt idx="1913">
                  <c:v>0.0</c:v>
                </c:pt>
                <c:pt idx="1914">
                  <c:v>0.0</c:v>
                </c:pt>
                <c:pt idx="1915">
                  <c:v>0.0</c:v>
                </c:pt>
                <c:pt idx="1916">
                  <c:v>0.0</c:v>
                </c:pt>
                <c:pt idx="1917">
                  <c:v>0.0</c:v>
                </c:pt>
                <c:pt idx="1918">
                  <c:v>0.0</c:v>
                </c:pt>
                <c:pt idx="1919">
                  <c:v>0.0</c:v>
                </c:pt>
                <c:pt idx="1920">
                  <c:v>0.0</c:v>
                </c:pt>
                <c:pt idx="1921">
                  <c:v>0.0</c:v>
                </c:pt>
                <c:pt idx="1922">
                  <c:v>0.0</c:v>
                </c:pt>
                <c:pt idx="1923">
                  <c:v>0.0</c:v>
                </c:pt>
                <c:pt idx="1924">
                  <c:v>0.0</c:v>
                </c:pt>
                <c:pt idx="1925">
                  <c:v>0.0</c:v>
                </c:pt>
                <c:pt idx="1926">
                  <c:v>0.0</c:v>
                </c:pt>
                <c:pt idx="1927">
                  <c:v>0.0</c:v>
                </c:pt>
                <c:pt idx="1928">
                  <c:v>0.0</c:v>
                </c:pt>
                <c:pt idx="1929">
                  <c:v>0.0</c:v>
                </c:pt>
                <c:pt idx="1930">
                  <c:v>0.0</c:v>
                </c:pt>
                <c:pt idx="1931">
                  <c:v>0.0</c:v>
                </c:pt>
                <c:pt idx="1932">
                  <c:v>-2.5</c:v>
                </c:pt>
                <c:pt idx="1933">
                  <c:v>0.0</c:v>
                </c:pt>
                <c:pt idx="1934">
                  <c:v>0.0</c:v>
                </c:pt>
                <c:pt idx="1935">
                  <c:v>0.0</c:v>
                </c:pt>
                <c:pt idx="1936">
                  <c:v>0.0</c:v>
                </c:pt>
                <c:pt idx="1937">
                  <c:v>0.0</c:v>
                </c:pt>
                <c:pt idx="1938">
                  <c:v>0.0</c:v>
                </c:pt>
                <c:pt idx="1939">
                  <c:v>0.0</c:v>
                </c:pt>
                <c:pt idx="1940">
                  <c:v>0.0</c:v>
                </c:pt>
                <c:pt idx="1941">
                  <c:v>0.0</c:v>
                </c:pt>
                <c:pt idx="1942">
                  <c:v>0.0</c:v>
                </c:pt>
                <c:pt idx="1943">
                  <c:v>0.0</c:v>
                </c:pt>
                <c:pt idx="1944">
                  <c:v>0.0</c:v>
                </c:pt>
                <c:pt idx="1945">
                  <c:v>0.0</c:v>
                </c:pt>
                <c:pt idx="1946">
                  <c:v>0.0</c:v>
                </c:pt>
                <c:pt idx="1947">
                  <c:v>0.0</c:v>
                </c:pt>
                <c:pt idx="1948">
                  <c:v>0.0</c:v>
                </c:pt>
                <c:pt idx="1949">
                  <c:v>0.0</c:v>
                </c:pt>
                <c:pt idx="1950">
                  <c:v>0.0</c:v>
                </c:pt>
                <c:pt idx="1951">
                  <c:v>0.0</c:v>
                </c:pt>
                <c:pt idx="1952">
                  <c:v>0.0</c:v>
                </c:pt>
                <c:pt idx="1953">
                  <c:v>0.0</c:v>
                </c:pt>
                <c:pt idx="1954">
                  <c:v>0.0</c:v>
                </c:pt>
                <c:pt idx="1955">
                  <c:v>0.0</c:v>
                </c:pt>
                <c:pt idx="1956">
                  <c:v>0.0</c:v>
                </c:pt>
                <c:pt idx="1957">
                  <c:v>0.0</c:v>
                </c:pt>
                <c:pt idx="1958">
                  <c:v>0.0</c:v>
                </c:pt>
                <c:pt idx="1959">
                  <c:v>0.0</c:v>
                </c:pt>
                <c:pt idx="1960">
                  <c:v>0.0</c:v>
                </c:pt>
                <c:pt idx="1961">
                  <c:v>0.0</c:v>
                </c:pt>
                <c:pt idx="1962">
                  <c:v>0.0</c:v>
                </c:pt>
                <c:pt idx="1963">
                  <c:v>0.0</c:v>
                </c:pt>
                <c:pt idx="1964">
                  <c:v>0.0</c:v>
                </c:pt>
                <c:pt idx="1965">
                  <c:v>0.0</c:v>
                </c:pt>
                <c:pt idx="1966">
                  <c:v>0.0</c:v>
                </c:pt>
                <c:pt idx="1967">
                  <c:v>0.0</c:v>
                </c:pt>
                <c:pt idx="1968">
                  <c:v>0.0</c:v>
                </c:pt>
                <c:pt idx="1969">
                  <c:v>0.0</c:v>
                </c:pt>
                <c:pt idx="1970">
                  <c:v>0.0</c:v>
                </c:pt>
                <c:pt idx="1971">
                  <c:v>0.0</c:v>
                </c:pt>
                <c:pt idx="1972">
                  <c:v>0.0</c:v>
                </c:pt>
                <c:pt idx="1973">
                  <c:v>0.0</c:v>
                </c:pt>
                <c:pt idx="1974">
                  <c:v>0.0</c:v>
                </c:pt>
                <c:pt idx="1975">
                  <c:v>0.0</c:v>
                </c:pt>
                <c:pt idx="1976">
                  <c:v>0.0</c:v>
                </c:pt>
                <c:pt idx="1977">
                  <c:v>0.0</c:v>
                </c:pt>
                <c:pt idx="1978">
                  <c:v>0.0</c:v>
                </c:pt>
                <c:pt idx="1979">
                  <c:v>0.0</c:v>
                </c:pt>
                <c:pt idx="1980">
                  <c:v>0.0</c:v>
                </c:pt>
                <c:pt idx="1981">
                  <c:v>0.0</c:v>
                </c:pt>
                <c:pt idx="1982">
                  <c:v>0.0</c:v>
                </c:pt>
                <c:pt idx="1983">
                  <c:v>0.0</c:v>
                </c:pt>
                <c:pt idx="1984">
                  <c:v>0.0</c:v>
                </c:pt>
                <c:pt idx="1985">
                  <c:v>0.0</c:v>
                </c:pt>
                <c:pt idx="1986">
                  <c:v>0.0</c:v>
                </c:pt>
                <c:pt idx="1987">
                  <c:v>0.0</c:v>
                </c:pt>
                <c:pt idx="1988">
                  <c:v>0.0</c:v>
                </c:pt>
                <c:pt idx="1989">
                  <c:v>0.0</c:v>
                </c:pt>
                <c:pt idx="1990">
                  <c:v>0.0</c:v>
                </c:pt>
                <c:pt idx="1991">
                  <c:v>0.0</c:v>
                </c:pt>
                <c:pt idx="1992">
                  <c:v>0.0</c:v>
                </c:pt>
                <c:pt idx="1993">
                  <c:v>0.0</c:v>
                </c:pt>
                <c:pt idx="1994">
                  <c:v>0.0</c:v>
                </c:pt>
                <c:pt idx="1995">
                  <c:v>0.0</c:v>
                </c:pt>
                <c:pt idx="1996">
                  <c:v>0.0</c:v>
                </c:pt>
                <c:pt idx="1997">
                  <c:v>0.0</c:v>
                </c:pt>
                <c:pt idx="1998">
                  <c:v>0.0</c:v>
                </c:pt>
                <c:pt idx="1999">
                  <c:v>0.0</c:v>
                </c:pt>
                <c:pt idx="2000">
                  <c:v>0.0</c:v>
                </c:pt>
                <c:pt idx="2001">
                  <c:v>0.0</c:v>
                </c:pt>
                <c:pt idx="2002">
                  <c:v>0.0</c:v>
                </c:pt>
                <c:pt idx="2003">
                  <c:v>0.0</c:v>
                </c:pt>
                <c:pt idx="2004">
                  <c:v>0.0</c:v>
                </c:pt>
                <c:pt idx="2005">
                  <c:v>0.0</c:v>
                </c:pt>
                <c:pt idx="2006">
                  <c:v>0.0</c:v>
                </c:pt>
                <c:pt idx="2007">
                  <c:v>0.0</c:v>
                </c:pt>
                <c:pt idx="2008">
                  <c:v>0.0</c:v>
                </c:pt>
                <c:pt idx="2009">
                  <c:v>0.0</c:v>
                </c:pt>
                <c:pt idx="2010">
                  <c:v>0.0</c:v>
                </c:pt>
                <c:pt idx="2011">
                  <c:v>0.0</c:v>
                </c:pt>
                <c:pt idx="2012">
                  <c:v>0.0</c:v>
                </c:pt>
                <c:pt idx="2013">
                  <c:v>0.0</c:v>
                </c:pt>
                <c:pt idx="2014">
                  <c:v>0.0</c:v>
                </c:pt>
                <c:pt idx="2015">
                  <c:v>0.0</c:v>
                </c:pt>
                <c:pt idx="2016">
                  <c:v>0.0</c:v>
                </c:pt>
                <c:pt idx="2017">
                  <c:v>0.0</c:v>
                </c:pt>
                <c:pt idx="2018">
                  <c:v>0.0</c:v>
                </c:pt>
                <c:pt idx="2019">
                  <c:v>0.0</c:v>
                </c:pt>
                <c:pt idx="2020">
                  <c:v>0.0</c:v>
                </c:pt>
                <c:pt idx="2021">
                  <c:v>0.0</c:v>
                </c:pt>
                <c:pt idx="2022">
                  <c:v>0.0</c:v>
                </c:pt>
                <c:pt idx="2023">
                  <c:v>0.0</c:v>
                </c:pt>
                <c:pt idx="2024">
                  <c:v>0.0</c:v>
                </c:pt>
                <c:pt idx="2025">
                  <c:v>0.0</c:v>
                </c:pt>
                <c:pt idx="2026">
                  <c:v>0.0</c:v>
                </c:pt>
                <c:pt idx="2027">
                  <c:v>0.0</c:v>
                </c:pt>
                <c:pt idx="2028">
                  <c:v>0.0</c:v>
                </c:pt>
                <c:pt idx="2029">
                  <c:v>0.0</c:v>
                </c:pt>
                <c:pt idx="2030">
                  <c:v>0.0</c:v>
                </c:pt>
                <c:pt idx="2031">
                  <c:v>0.0</c:v>
                </c:pt>
                <c:pt idx="2032">
                  <c:v>0.0</c:v>
                </c:pt>
                <c:pt idx="2033">
                  <c:v>0.0</c:v>
                </c:pt>
                <c:pt idx="2034">
                  <c:v>0.0</c:v>
                </c:pt>
                <c:pt idx="2035">
                  <c:v>0.0</c:v>
                </c:pt>
                <c:pt idx="2036">
                  <c:v>0.0</c:v>
                </c:pt>
                <c:pt idx="2037">
                  <c:v>0.0</c:v>
                </c:pt>
                <c:pt idx="2038">
                  <c:v>0.0</c:v>
                </c:pt>
                <c:pt idx="2039">
                  <c:v>0.0</c:v>
                </c:pt>
                <c:pt idx="2040">
                  <c:v>0.0</c:v>
                </c:pt>
                <c:pt idx="2041">
                  <c:v>0.0</c:v>
                </c:pt>
                <c:pt idx="2042">
                  <c:v>0.0</c:v>
                </c:pt>
                <c:pt idx="2043">
                  <c:v>0.0</c:v>
                </c:pt>
                <c:pt idx="2044">
                  <c:v>0.0</c:v>
                </c:pt>
                <c:pt idx="2045">
                  <c:v>0.0</c:v>
                </c:pt>
                <c:pt idx="2046">
                  <c:v>0.0</c:v>
                </c:pt>
                <c:pt idx="2047">
                  <c:v>0.0</c:v>
                </c:pt>
                <c:pt idx="2048">
                  <c:v>0.0</c:v>
                </c:pt>
                <c:pt idx="2049">
                  <c:v>0.0</c:v>
                </c:pt>
                <c:pt idx="2050">
                  <c:v>0.0</c:v>
                </c:pt>
                <c:pt idx="2051">
                  <c:v>0.0</c:v>
                </c:pt>
                <c:pt idx="2052">
                  <c:v>0.0</c:v>
                </c:pt>
                <c:pt idx="2053">
                  <c:v>0.0</c:v>
                </c:pt>
                <c:pt idx="2054">
                  <c:v>0.0</c:v>
                </c:pt>
                <c:pt idx="2055">
                  <c:v>0.0</c:v>
                </c:pt>
                <c:pt idx="2056">
                  <c:v>0.0</c:v>
                </c:pt>
                <c:pt idx="2057">
                  <c:v>0.0</c:v>
                </c:pt>
                <c:pt idx="2058">
                  <c:v>-2.5</c:v>
                </c:pt>
                <c:pt idx="2059">
                  <c:v>0.0</c:v>
                </c:pt>
                <c:pt idx="2060">
                  <c:v>0.0</c:v>
                </c:pt>
                <c:pt idx="2061">
                  <c:v>0.0</c:v>
                </c:pt>
                <c:pt idx="2062">
                  <c:v>0.0</c:v>
                </c:pt>
                <c:pt idx="2063">
                  <c:v>0.0</c:v>
                </c:pt>
                <c:pt idx="2064">
                  <c:v>0.0</c:v>
                </c:pt>
                <c:pt idx="2065">
                  <c:v>0.0</c:v>
                </c:pt>
                <c:pt idx="2066">
                  <c:v>0.0</c:v>
                </c:pt>
                <c:pt idx="2067">
                  <c:v>0.0</c:v>
                </c:pt>
                <c:pt idx="2068">
                  <c:v>0.0</c:v>
                </c:pt>
                <c:pt idx="2069">
                  <c:v>0.0</c:v>
                </c:pt>
                <c:pt idx="2070">
                  <c:v>0.0</c:v>
                </c:pt>
                <c:pt idx="2071">
                  <c:v>0.0</c:v>
                </c:pt>
                <c:pt idx="2072">
                  <c:v>0.0</c:v>
                </c:pt>
                <c:pt idx="2073">
                  <c:v>0.0</c:v>
                </c:pt>
                <c:pt idx="2074">
                  <c:v>0.0</c:v>
                </c:pt>
                <c:pt idx="2075">
                  <c:v>0.0</c:v>
                </c:pt>
                <c:pt idx="2076">
                  <c:v>0.0</c:v>
                </c:pt>
                <c:pt idx="2077">
                  <c:v>0.0</c:v>
                </c:pt>
                <c:pt idx="2078">
                  <c:v>0.0</c:v>
                </c:pt>
                <c:pt idx="2079">
                  <c:v>0.0</c:v>
                </c:pt>
                <c:pt idx="2080">
                  <c:v>0.0</c:v>
                </c:pt>
                <c:pt idx="2081">
                  <c:v>0.0</c:v>
                </c:pt>
                <c:pt idx="2082">
                  <c:v>0.0</c:v>
                </c:pt>
                <c:pt idx="2083">
                  <c:v>0.0</c:v>
                </c:pt>
                <c:pt idx="2084">
                  <c:v>0.0</c:v>
                </c:pt>
                <c:pt idx="2085">
                  <c:v>0.0</c:v>
                </c:pt>
                <c:pt idx="2086">
                  <c:v>0.0</c:v>
                </c:pt>
                <c:pt idx="2087">
                  <c:v>0.0</c:v>
                </c:pt>
                <c:pt idx="2088">
                  <c:v>0.0</c:v>
                </c:pt>
                <c:pt idx="2089">
                  <c:v>0.0</c:v>
                </c:pt>
                <c:pt idx="2090">
                  <c:v>0.0</c:v>
                </c:pt>
                <c:pt idx="2091">
                  <c:v>0.0</c:v>
                </c:pt>
                <c:pt idx="2092">
                  <c:v>0.0</c:v>
                </c:pt>
                <c:pt idx="2093">
                  <c:v>0.0</c:v>
                </c:pt>
                <c:pt idx="2094">
                  <c:v>0.0</c:v>
                </c:pt>
                <c:pt idx="2095">
                  <c:v>0.0</c:v>
                </c:pt>
                <c:pt idx="2096">
                  <c:v>0.0</c:v>
                </c:pt>
                <c:pt idx="2097">
                  <c:v>0.0</c:v>
                </c:pt>
                <c:pt idx="2098">
                  <c:v>0.0</c:v>
                </c:pt>
                <c:pt idx="2099">
                  <c:v>0.0</c:v>
                </c:pt>
                <c:pt idx="2100">
                  <c:v>0.0</c:v>
                </c:pt>
                <c:pt idx="2101">
                  <c:v>0.0</c:v>
                </c:pt>
                <c:pt idx="2102">
                  <c:v>0.0</c:v>
                </c:pt>
                <c:pt idx="2103">
                  <c:v>0.0</c:v>
                </c:pt>
                <c:pt idx="2104">
                  <c:v>0.0</c:v>
                </c:pt>
                <c:pt idx="2105">
                  <c:v>0.0</c:v>
                </c:pt>
                <c:pt idx="2106">
                  <c:v>0.0</c:v>
                </c:pt>
                <c:pt idx="2107">
                  <c:v>0.0</c:v>
                </c:pt>
                <c:pt idx="2108">
                  <c:v>0.0</c:v>
                </c:pt>
                <c:pt idx="2109">
                  <c:v>0.0</c:v>
                </c:pt>
                <c:pt idx="2110">
                  <c:v>0.0</c:v>
                </c:pt>
                <c:pt idx="2111">
                  <c:v>0.0</c:v>
                </c:pt>
                <c:pt idx="2112">
                  <c:v>0.0</c:v>
                </c:pt>
                <c:pt idx="2113">
                  <c:v>0.0</c:v>
                </c:pt>
                <c:pt idx="2114">
                  <c:v>0.0</c:v>
                </c:pt>
                <c:pt idx="2115">
                  <c:v>0.0</c:v>
                </c:pt>
                <c:pt idx="2116">
                  <c:v>0.0</c:v>
                </c:pt>
                <c:pt idx="2117">
                  <c:v>0.0</c:v>
                </c:pt>
                <c:pt idx="2118">
                  <c:v>0.0</c:v>
                </c:pt>
                <c:pt idx="2119">
                  <c:v>0.0</c:v>
                </c:pt>
                <c:pt idx="2120">
                  <c:v>0.0</c:v>
                </c:pt>
                <c:pt idx="2121">
                  <c:v>0.0</c:v>
                </c:pt>
                <c:pt idx="2122">
                  <c:v>0.0</c:v>
                </c:pt>
                <c:pt idx="2123">
                  <c:v>0.0</c:v>
                </c:pt>
                <c:pt idx="2124">
                  <c:v>0.0</c:v>
                </c:pt>
                <c:pt idx="2125">
                  <c:v>0.0</c:v>
                </c:pt>
                <c:pt idx="2126">
                  <c:v>0.0</c:v>
                </c:pt>
                <c:pt idx="2127">
                  <c:v>0.0</c:v>
                </c:pt>
                <c:pt idx="2128">
                  <c:v>0.0</c:v>
                </c:pt>
                <c:pt idx="2129">
                  <c:v>0.0</c:v>
                </c:pt>
                <c:pt idx="2130">
                  <c:v>0.0</c:v>
                </c:pt>
                <c:pt idx="2131">
                  <c:v>0.0</c:v>
                </c:pt>
                <c:pt idx="2132">
                  <c:v>0.0</c:v>
                </c:pt>
                <c:pt idx="2133">
                  <c:v>0.0</c:v>
                </c:pt>
                <c:pt idx="2134">
                  <c:v>0.0</c:v>
                </c:pt>
                <c:pt idx="2135">
                  <c:v>0.0</c:v>
                </c:pt>
                <c:pt idx="2136">
                  <c:v>0.0</c:v>
                </c:pt>
                <c:pt idx="2137">
                  <c:v>0.0</c:v>
                </c:pt>
                <c:pt idx="2138">
                  <c:v>0.0</c:v>
                </c:pt>
                <c:pt idx="2139">
                  <c:v>0.0</c:v>
                </c:pt>
                <c:pt idx="2140">
                  <c:v>0.0</c:v>
                </c:pt>
                <c:pt idx="2141">
                  <c:v>0.0</c:v>
                </c:pt>
                <c:pt idx="2142">
                  <c:v>0.0</c:v>
                </c:pt>
                <c:pt idx="2143">
                  <c:v>0.0</c:v>
                </c:pt>
                <c:pt idx="2144">
                  <c:v>0.0</c:v>
                </c:pt>
                <c:pt idx="2145">
                  <c:v>0.0</c:v>
                </c:pt>
                <c:pt idx="2146">
                  <c:v>0.0</c:v>
                </c:pt>
                <c:pt idx="2147">
                  <c:v>0.0</c:v>
                </c:pt>
                <c:pt idx="2148">
                  <c:v>0.0</c:v>
                </c:pt>
                <c:pt idx="2149">
                  <c:v>0.0</c:v>
                </c:pt>
                <c:pt idx="2150">
                  <c:v>0.0</c:v>
                </c:pt>
                <c:pt idx="2151">
                  <c:v>0.0</c:v>
                </c:pt>
                <c:pt idx="2152">
                  <c:v>0.0</c:v>
                </c:pt>
                <c:pt idx="2153">
                  <c:v>0.0</c:v>
                </c:pt>
                <c:pt idx="2154">
                  <c:v>0.0</c:v>
                </c:pt>
                <c:pt idx="2155">
                  <c:v>0.0</c:v>
                </c:pt>
                <c:pt idx="2156">
                  <c:v>0.0</c:v>
                </c:pt>
                <c:pt idx="2157">
                  <c:v>0.0</c:v>
                </c:pt>
                <c:pt idx="2158">
                  <c:v>0.0</c:v>
                </c:pt>
                <c:pt idx="2159">
                  <c:v>0.0</c:v>
                </c:pt>
                <c:pt idx="2160">
                  <c:v>0.0</c:v>
                </c:pt>
                <c:pt idx="2161">
                  <c:v>0.0</c:v>
                </c:pt>
                <c:pt idx="2162">
                  <c:v>0.0</c:v>
                </c:pt>
                <c:pt idx="2163">
                  <c:v>0.0</c:v>
                </c:pt>
                <c:pt idx="2164">
                  <c:v>0.0</c:v>
                </c:pt>
                <c:pt idx="2165">
                  <c:v>0.0</c:v>
                </c:pt>
                <c:pt idx="2166">
                  <c:v>0.0</c:v>
                </c:pt>
                <c:pt idx="2167">
                  <c:v>0.0</c:v>
                </c:pt>
                <c:pt idx="2168">
                  <c:v>0.0</c:v>
                </c:pt>
                <c:pt idx="2169">
                  <c:v>0.0</c:v>
                </c:pt>
                <c:pt idx="2170">
                  <c:v>0.0</c:v>
                </c:pt>
                <c:pt idx="2171">
                  <c:v>0.0</c:v>
                </c:pt>
                <c:pt idx="2172">
                  <c:v>0.0</c:v>
                </c:pt>
                <c:pt idx="2173">
                  <c:v>0.0</c:v>
                </c:pt>
                <c:pt idx="2174">
                  <c:v>0.0</c:v>
                </c:pt>
                <c:pt idx="2175">
                  <c:v>0.0</c:v>
                </c:pt>
                <c:pt idx="2176">
                  <c:v>0.0</c:v>
                </c:pt>
                <c:pt idx="2177">
                  <c:v>0.0</c:v>
                </c:pt>
                <c:pt idx="2178">
                  <c:v>0.0</c:v>
                </c:pt>
                <c:pt idx="2179">
                  <c:v>0.0</c:v>
                </c:pt>
                <c:pt idx="2180">
                  <c:v>0.0</c:v>
                </c:pt>
                <c:pt idx="2181">
                  <c:v>0.0</c:v>
                </c:pt>
                <c:pt idx="2182">
                  <c:v>0.0</c:v>
                </c:pt>
                <c:pt idx="2183">
                  <c:v>0.0</c:v>
                </c:pt>
                <c:pt idx="2184">
                  <c:v>0.0</c:v>
                </c:pt>
                <c:pt idx="2185">
                  <c:v>0.0</c:v>
                </c:pt>
                <c:pt idx="2186">
                  <c:v>0.0</c:v>
                </c:pt>
                <c:pt idx="2187">
                  <c:v>0.0</c:v>
                </c:pt>
                <c:pt idx="2188">
                  <c:v>0.0</c:v>
                </c:pt>
                <c:pt idx="2189">
                  <c:v>0.0</c:v>
                </c:pt>
                <c:pt idx="2190">
                  <c:v>0.0</c:v>
                </c:pt>
                <c:pt idx="2191">
                  <c:v>0.0</c:v>
                </c:pt>
                <c:pt idx="2192">
                  <c:v>0.0</c:v>
                </c:pt>
                <c:pt idx="2193">
                  <c:v>0.0</c:v>
                </c:pt>
                <c:pt idx="2194">
                  <c:v>0.0</c:v>
                </c:pt>
                <c:pt idx="2195">
                  <c:v>0.0</c:v>
                </c:pt>
                <c:pt idx="2196">
                  <c:v>0.0</c:v>
                </c:pt>
                <c:pt idx="2197">
                  <c:v>0.0</c:v>
                </c:pt>
                <c:pt idx="2198">
                  <c:v>0.0</c:v>
                </c:pt>
                <c:pt idx="2199">
                  <c:v>0.0</c:v>
                </c:pt>
                <c:pt idx="2200">
                  <c:v>0.0</c:v>
                </c:pt>
                <c:pt idx="2201">
                  <c:v>0.0</c:v>
                </c:pt>
                <c:pt idx="2202">
                  <c:v>0.0</c:v>
                </c:pt>
                <c:pt idx="2203">
                  <c:v>0.0</c:v>
                </c:pt>
                <c:pt idx="2204">
                  <c:v>0.0</c:v>
                </c:pt>
                <c:pt idx="2205">
                  <c:v>0.0</c:v>
                </c:pt>
                <c:pt idx="2206">
                  <c:v>0.0</c:v>
                </c:pt>
                <c:pt idx="2207">
                  <c:v>0.0</c:v>
                </c:pt>
                <c:pt idx="2208">
                  <c:v>0.0</c:v>
                </c:pt>
                <c:pt idx="2209">
                  <c:v>0.0</c:v>
                </c:pt>
                <c:pt idx="2210">
                  <c:v>0.0</c:v>
                </c:pt>
                <c:pt idx="2211">
                  <c:v>0.0</c:v>
                </c:pt>
                <c:pt idx="2212">
                  <c:v>0.0</c:v>
                </c:pt>
                <c:pt idx="2213">
                  <c:v>0.0</c:v>
                </c:pt>
                <c:pt idx="2214">
                  <c:v>0.0</c:v>
                </c:pt>
                <c:pt idx="2215">
                  <c:v>0.0</c:v>
                </c:pt>
                <c:pt idx="2216">
                  <c:v>0.0</c:v>
                </c:pt>
                <c:pt idx="2217">
                  <c:v>0.0</c:v>
                </c:pt>
                <c:pt idx="2218">
                  <c:v>0.0</c:v>
                </c:pt>
                <c:pt idx="2219">
                  <c:v>0.0</c:v>
                </c:pt>
                <c:pt idx="2220">
                  <c:v>0.0</c:v>
                </c:pt>
                <c:pt idx="2221">
                  <c:v>0.0</c:v>
                </c:pt>
                <c:pt idx="2222">
                  <c:v>0.0</c:v>
                </c:pt>
                <c:pt idx="2223">
                  <c:v>0.0</c:v>
                </c:pt>
                <c:pt idx="2224">
                  <c:v>0.0</c:v>
                </c:pt>
                <c:pt idx="2225">
                  <c:v>0.0</c:v>
                </c:pt>
                <c:pt idx="2226">
                  <c:v>0.0</c:v>
                </c:pt>
                <c:pt idx="2227">
                  <c:v>0.0</c:v>
                </c:pt>
                <c:pt idx="2228">
                  <c:v>0.0</c:v>
                </c:pt>
                <c:pt idx="2229">
                  <c:v>0.0</c:v>
                </c:pt>
                <c:pt idx="2230">
                  <c:v>0.0</c:v>
                </c:pt>
                <c:pt idx="2231">
                  <c:v>0.0</c:v>
                </c:pt>
                <c:pt idx="2232">
                  <c:v>0.0</c:v>
                </c:pt>
                <c:pt idx="2233">
                  <c:v>0.0</c:v>
                </c:pt>
                <c:pt idx="2234">
                  <c:v>0.0</c:v>
                </c:pt>
                <c:pt idx="2235">
                  <c:v>0.0</c:v>
                </c:pt>
                <c:pt idx="2236">
                  <c:v>0.0</c:v>
                </c:pt>
                <c:pt idx="2237">
                  <c:v>0.0</c:v>
                </c:pt>
                <c:pt idx="2238">
                  <c:v>0.0</c:v>
                </c:pt>
                <c:pt idx="2239">
                  <c:v>0.0</c:v>
                </c:pt>
                <c:pt idx="2240">
                  <c:v>0.0</c:v>
                </c:pt>
                <c:pt idx="2241">
                  <c:v>0.0</c:v>
                </c:pt>
                <c:pt idx="2242">
                  <c:v>0.0</c:v>
                </c:pt>
                <c:pt idx="2243">
                  <c:v>0.0</c:v>
                </c:pt>
                <c:pt idx="2244">
                  <c:v>0.0</c:v>
                </c:pt>
                <c:pt idx="2245">
                  <c:v>0.0</c:v>
                </c:pt>
                <c:pt idx="2246">
                  <c:v>0.0</c:v>
                </c:pt>
                <c:pt idx="2247">
                  <c:v>0.0</c:v>
                </c:pt>
                <c:pt idx="2248">
                  <c:v>0.0</c:v>
                </c:pt>
                <c:pt idx="2249">
                  <c:v>0.0</c:v>
                </c:pt>
                <c:pt idx="2250">
                  <c:v>0.0</c:v>
                </c:pt>
                <c:pt idx="2251">
                  <c:v>0.0</c:v>
                </c:pt>
                <c:pt idx="2252">
                  <c:v>0.0</c:v>
                </c:pt>
                <c:pt idx="2253">
                  <c:v>0.0</c:v>
                </c:pt>
                <c:pt idx="2254">
                  <c:v>0.0</c:v>
                </c:pt>
                <c:pt idx="2255">
                  <c:v>0.0</c:v>
                </c:pt>
                <c:pt idx="2256">
                  <c:v>0.0</c:v>
                </c:pt>
                <c:pt idx="2257">
                  <c:v>0.0</c:v>
                </c:pt>
                <c:pt idx="2258">
                  <c:v>0.0</c:v>
                </c:pt>
                <c:pt idx="2259">
                  <c:v>0.0</c:v>
                </c:pt>
                <c:pt idx="2260">
                  <c:v>0.0</c:v>
                </c:pt>
                <c:pt idx="2261">
                  <c:v>0.0</c:v>
                </c:pt>
                <c:pt idx="2262">
                  <c:v>0.0</c:v>
                </c:pt>
                <c:pt idx="2263">
                  <c:v>0.0</c:v>
                </c:pt>
                <c:pt idx="2264">
                  <c:v>0.0</c:v>
                </c:pt>
                <c:pt idx="2265">
                  <c:v>0.0</c:v>
                </c:pt>
                <c:pt idx="2266">
                  <c:v>0.0</c:v>
                </c:pt>
                <c:pt idx="2267">
                  <c:v>0.0</c:v>
                </c:pt>
                <c:pt idx="2268">
                  <c:v>0.0</c:v>
                </c:pt>
                <c:pt idx="2269">
                  <c:v>0.0</c:v>
                </c:pt>
                <c:pt idx="2270">
                  <c:v>0.0</c:v>
                </c:pt>
                <c:pt idx="2271">
                  <c:v>0.0</c:v>
                </c:pt>
                <c:pt idx="2272">
                  <c:v>0.0</c:v>
                </c:pt>
                <c:pt idx="2273">
                  <c:v>0.0</c:v>
                </c:pt>
                <c:pt idx="2274">
                  <c:v>0.0</c:v>
                </c:pt>
                <c:pt idx="2275">
                  <c:v>0.0</c:v>
                </c:pt>
                <c:pt idx="2276">
                  <c:v>0.0</c:v>
                </c:pt>
                <c:pt idx="2277">
                  <c:v>0.0</c:v>
                </c:pt>
                <c:pt idx="2278">
                  <c:v>0.0</c:v>
                </c:pt>
                <c:pt idx="2279">
                  <c:v>0.0</c:v>
                </c:pt>
                <c:pt idx="2280">
                  <c:v>0.0</c:v>
                </c:pt>
                <c:pt idx="2281">
                  <c:v>0.0</c:v>
                </c:pt>
                <c:pt idx="2282">
                  <c:v>0.0</c:v>
                </c:pt>
                <c:pt idx="2283">
                  <c:v>0.0</c:v>
                </c:pt>
                <c:pt idx="2284">
                  <c:v>0.0</c:v>
                </c:pt>
                <c:pt idx="2285">
                  <c:v>0.0</c:v>
                </c:pt>
                <c:pt idx="2286">
                  <c:v>0.0</c:v>
                </c:pt>
                <c:pt idx="2287">
                  <c:v>0.0</c:v>
                </c:pt>
                <c:pt idx="2288">
                  <c:v>0.0</c:v>
                </c:pt>
                <c:pt idx="2289">
                  <c:v>0.0</c:v>
                </c:pt>
                <c:pt idx="2290">
                  <c:v>0.0</c:v>
                </c:pt>
                <c:pt idx="2291">
                  <c:v>0.0</c:v>
                </c:pt>
                <c:pt idx="2292">
                  <c:v>0.0</c:v>
                </c:pt>
                <c:pt idx="2293">
                  <c:v>0.0</c:v>
                </c:pt>
                <c:pt idx="2294">
                  <c:v>0.0</c:v>
                </c:pt>
                <c:pt idx="2295">
                  <c:v>0.0</c:v>
                </c:pt>
                <c:pt idx="2296">
                  <c:v>0.0</c:v>
                </c:pt>
                <c:pt idx="2297">
                  <c:v>0.0</c:v>
                </c:pt>
                <c:pt idx="2298">
                  <c:v>0.0</c:v>
                </c:pt>
                <c:pt idx="2299">
                  <c:v>0.0</c:v>
                </c:pt>
                <c:pt idx="2300">
                  <c:v>0.0</c:v>
                </c:pt>
                <c:pt idx="2301">
                  <c:v>0.0</c:v>
                </c:pt>
                <c:pt idx="2302">
                  <c:v>0.0</c:v>
                </c:pt>
                <c:pt idx="2303">
                  <c:v>0.0</c:v>
                </c:pt>
                <c:pt idx="2304">
                  <c:v>0.0</c:v>
                </c:pt>
                <c:pt idx="2305">
                  <c:v>0.0</c:v>
                </c:pt>
                <c:pt idx="2306">
                  <c:v>0.0</c:v>
                </c:pt>
                <c:pt idx="2307">
                  <c:v>0.0</c:v>
                </c:pt>
                <c:pt idx="2308">
                  <c:v>0.0</c:v>
                </c:pt>
                <c:pt idx="2309">
                  <c:v>0.0</c:v>
                </c:pt>
                <c:pt idx="2310">
                  <c:v>0.0</c:v>
                </c:pt>
                <c:pt idx="2311">
                  <c:v>0.0</c:v>
                </c:pt>
                <c:pt idx="2312">
                  <c:v>0.0</c:v>
                </c:pt>
                <c:pt idx="2313">
                  <c:v>0.0</c:v>
                </c:pt>
                <c:pt idx="2314">
                  <c:v>0.0</c:v>
                </c:pt>
                <c:pt idx="2315">
                  <c:v>0.0</c:v>
                </c:pt>
                <c:pt idx="2316">
                  <c:v>0.0</c:v>
                </c:pt>
                <c:pt idx="2317">
                  <c:v>0.0</c:v>
                </c:pt>
                <c:pt idx="2318">
                  <c:v>0.0</c:v>
                </c:pt>
                <c:pt idx="2319">
                  <c:v>0.0</c:v>
                </c:pt>
                <c:pt idx="2320">
                  <c:v>0.0</c:v>
                </c:pt>
                <c:pt idx="2321">
                  <c:v>0.0</c:v>
                </c:pt>
                <c:pt idx="2322">
                  <c:v>0.0</c:v>
                </c:pt>
                <c:pt idx="2323">
                  <c:v>0.0</c:v>
                </c:pt>
                <c:pt idx="2324">
                  <c:v>0.0</c:v>
                </c:pt>
                <c:pt idx="2325">
                  <c:v>0.0</c:v>
                </c:pt>
                <c:pt idx="2326">
                  <c:v>0.0</c:v>
                </c:pt>
                <c:pt idx="2327">
                  <c:v>0.0</c:v>
                </c:pt>
                <c:pt idx="2328">
                  <c:v>0.0</c:v>
                </c:pt>
                <c:pt idx="2329">
                  <c:v>0.0</c:v>
                </c:pt>
                <c:pt idx="2330">
                  <c:v>0.0</c:v>
                </c:pt>
                <c:pt idx="2331">
                  <c:v>0.0</c:v>
                </c:pt>
                <c:pt idx="2332">
                  <c:v>0.0</c:v>
                </c:pt>
                <c:pt idx="2333">
                  <c:v>0.0</c:v>
                </c:pt>
                <c:pt idx="2334">
                  <c:v>0.0</c:v>
                </c:pt>
                <c:pt idx="2335">
                  <c:v>0.0</c:v>
                </c:pt>
                <c:pt idx="2336">
                  <c:v>0.0</c:v>
                </c:pt>
                <c:pt idx="2337">
                  <c:v>0.0</c:v>
                </c:pt>
                <c:pt idx="2338">
                  <c:v>0.0</c:v>
                </c:pt>
                <c:pt idx="2339">
                  <c:v>0.0</c:v>
                </c:pt>
                <c:pt idx="2340">
                  <c:v>0.0</c:v>
                </c:pt>
                <c:pt idx="2341">
                  <c:v>0.0</c:v>
                </c:pt>
                <c:pt idx="2342">
                  <c:v>0.0</c:v>
                </c:pt>
                <c:pt idx="2343">
                  <c:v>0.0</c:v>
                </c:pt>
                <c:pt idx="2344">
                  <c:v>0.0</c:v>
                </c:pt>
                <c:pt idx="2345">
                  <c:v>0.0</c:v>
                </c:pt>
                <c:pt idx="2346">
                  <c:v>0.0</c:v>
                </c:pt>
                <c:pt idx="2347">
                  <c:v>0.0</c:v>
                </c:pt>
                <c:pt idx="2348">
                  <c:v>0.0</c:v>
                </c:pt>
                <c:pt idx="2349">
                  <c:v>0.0</c:v>
                </c:pt>
                <c:pt idx="2350">
                  <c:v>0.0</c:v>
                </c:pt>
                <c:pt idx="2351">
                  <c:v>0.0</c:v>
                </c:pt>
                <c:pt idx="2352">
                  <c:v>0.0</c:v>
                </c:pt>
                <c:pt idx="2353">
                  <c:v>0.0</c:v>
                </c:pt>
                <c:pt idx="2354">
                  <c:v>0.0</c:v>
                </c:pt>
                <c:pt idx="2355">
                  <c:v>0.0</c:v>
                </c:pt>
                <c:pt idx="2356">
                  <c:v>0.0</c:v>
                </c:pt>
                <c:pt idx="2357">
                  <c:v>0.0</c:v>
                </c:pt>
                <c:pt idx="2358">
                  <c:v>0.0</c:v>
                </c:pt>
                <c:pt idx="2359">
                  <c:v>0.0</c:v>
                </c:pt>
                <c:pt idx="2360">
                  <c:v>0.0</c:v>
                </c:pt>
                <c:pt idx="2361">
                  <c:v>0.0</c:v>
                </c:pt>
                <c:pt idx="2362">
                  <c:v>0.0</c:v>
                </c:pt>
                <c:pt idx="2363">
                  <c:v>0.0</c:v>
                </c:pt>
                <c:pt idx="2364">
                  <c:v>0.0</c:v>
                </c:pt>
                <c:pt idx="2365">
                  <c:v>0.0</c:v>
                </c:pt>
                <c:pt idx="2366">
                  <c:v>0.0</c:v>
                </c:pt>
                <c:pt idx="2367">
                  <c:v>0.0</c:v>
                </c:pt>
                <c:pt idx="2368">
                  <c:v>0.0</c:v>
                </c:pt>
                <c:pt idx="2369">
                  <c:v>0.0</c:v>
                </c:pt>
                <c:pt idx="2370">
                  <c:v>0.0</c:v>
                </c:pt>
                <c:pt idx="2371">
                  <c:v>0.0</c:v>
                </c:pt>
                <c:pt idx="2372">
                  <c:v>0.0</c:v>
                </c:pt>
                <c:pt idx="2373">
                  <c:v>0.0</c:v>
                </c:pt>
                <c:pt idx="2374">
                  <c:v>0.0</c:v>
                </c:pt>
                <c:pt idx="2375">
                  <c:v>0.0</c:v>
                </c:pt>
                <c:pt idx="2376">
                  <c:v>0.0</c:v>
                </c:pt>
                <c:pt idx="2377">
                  <c:v>0.0</c:v>
                </c:pt>
                <c:pt idx="2378">
                  <c:v>0.0</c:v>
                </c:pt>
                <c:pt idx="2379">
                  <c:v>0.0</c:v>
                </c:pt>
                <c:pt idx="2380">
                  <c:v>0.0</c:v>
                </c:pt>
                <c:pt idx="2381">
                  <c:v>0.0</c:v>
                </c:pt>
                <c:pt idx="2382">
                  <c:v>0.0</c:v>
                </c:pt>
                <c:pt idx="2383">
                  <c:v>0.0</c:v>
                </c:pt>
                <c:pt idx="2384">
                  <c:v>0.0</c:v>
                </c:pt>
                <c:pt idx="2385">
                  <c:v>0.0</c:v>
                </c:pt>
                <c:pt idx="2386">
                  <c:v>0.0</c:v>
                </c:pt>
                <c:pt idx="2387">
                  <c:v>0.0</c:v>
                </c:pt>
                <c:pt idx="2388">
                  <c:v>0.0</c:v>
                </c:pt>
                <c:pt idx="2389">
                  <c:v>0.0</c:v>
                </c:pt>
                <c:pt idx="2390">
                  <c:v>0.0</c:v>
                </c:pt>
                <c:pt idx="2391">
                  <c:v>0.0</c:v>
                </c:pt>
                <c:pt idx="2392">
                  <c:v>0.0</c:v>
                </c:pt>
                <c:pt idx="2393">
                  <c:v>0.0</c:v>
                </c:pt>
                <c:pt idx="2394">
                  <c:v>0.0</c:v>
                </c:pt>
                <c:pt idx="2395">
                  <c:v>0.0</c:v>
                </c:pt>
                <c:pt idx="2396">
                  <c:v>0.0</c:v>
                </c:pt>
                <c:pt idx="2397">
                  <c:v>0.0</c:v>
                </c:pt>
                <c:pt idx="2398">
                  <c:v>0.0</c:v>
                </c:pt>
                <c:pt idx="2399">
                  <c:v>0.0</c:v>
                </c:pt>
                <c:pt idx="2400">
                  <c:v>0.0</c:v>
                </c:pt>
                <c:pt idx="2401">
                  <c:v>0.0</c:v>
                </c:pt>
                <c:pt idx="2402">
                  <c:v>0.0</c:v>
                </c:pt>
                <c:pt idx="2403">
                  <c:v>0.0</c:v>
                </c:pt>
                <c:pt idx="2404">
                  <c:v>0.0</c:v>
                </c:pt>
                <c:pt idx="2405">
                  <c:v>0.0</c:v>
                </c:pt>
                <c:pt idx="2406">
                  <c:v>0.0</c:v>
                </c:pt>
                <c:pt idx="2407">
                  <c:v>0.0</c:v>
                </c:pt>
                <c:pt idx="2408">
                  <c:v>0.0</c:v>
                </c:pt>
                <c:pt idx="2409">
                  <c:v>0.0</c:v>
                </c:pt>
                <c:pt idx="2410">
                  <c:v>0.0</c:v>
                </c:pt>
                <c:pt idx="2411">
                  <c:v>0.0</c:v>
                </c:pt>
                <c:pt idx="2412">
                  <c:v>0.0</c:v>
                </c:pt>
                <c:pt idx="2413">
                  <c:v>0.0</c:v>
                </c:pt>
                <c:pt idx="2414">
                  <c:v>0.0</c:v>
                </c:pt>
                <c:pt idx="2415">
                  <c:v>0.0</c:v>
                </c:pt>
                <c:pt idx="2416">
                  <c:v>0.0</c:v>
                </c:pt>
                <c:pt idx="2417">
                  <c:v>0.0</c:v>
                </c:pt>
                <c:pt idx="2418">
                  <c:v>0.0</c:v>
                </c:pt>
                <c:pt idx="2419">
                  <c:v>0.0</c:v>
                </c:pt>
                <c:pt idx="2420">
                  <c:v>0.0</c:v>
                </c:pt>
                <c:pt idx="2421">
                  <c:v>0.0</c:v>
                </c:pt>
                <c:pt idx="2422">
                  <c:v>0.0</c:v>
                </c:pt>
                <c:pt idx="2423">
                  <c:v>0.0</c:v>
                </c:pt>
                <c:pt idx="2424">
                  <c:v>0.0</c:v>
                </c:pt>
                <c:pt idx="2425">
                  <c:v>0.0</c:v>
                </c:pt>
                <c:pt idx="2426">
                  <c:v>0.0</c:v>
                </c:pt>
                <c:pt idx="2427">
                  <c:v>0.0</c:v>
                </c:pt>
                <c:pt idx="2428">
                  <c:v>0.0</c:v>
                </c:pt>
                <c:pt idx="2429">
                  <c:v>0.0</c:v>
                </c:pt>
                <c:pt idx="2430">
                  <c:v>0.0</c:v>
                </c:pt>
                <c:pt idx="2431">
                  <c:v>0.0</c:v>
                </c:pt>
                <c:pt idx="2432">
                  <c:v>0.0</c:v>
                </c:pt>
                <c:pt idx="2433">
                  <c:v>0.0</c:v>
                </c:pt>
                <c:pt idx="2434">
                  <c:v>0.0</c:v>
                </c:pt>
                <c:pt idx="2435">
                  <c:v>0.0</c:v>
                </c:pt>
                <c:pt idx="2436">
                  <c:v>0.0</c:v>
                </c:pt>
                <c:pt idx="2437">
                  <c:v>0.0</c:v>
                </c:pt>
                <c:pt idx="2438">
                  <c:v>0.0</c:v>
                </c:pt>
                <c:pt idx="2439">
                  <c:v>0.0</c:v>
                </c:pt>
                <c:pt idx="2440">
                  <c:v>0.0</c:v>
                </c:pt>
                <c:pt idx="2441">
                  <c:v>0.0</c:v>
                </c:pt>
                <c:pt idx="2442">
                  <c:v>0.0</c:v>
                </c:pt>
                <c:pt idx="2443">
                  <c:v>0.0</c:v>
                </c:pt>
                <c:pt idx="2444">
                  <c:v>0.0</c:v>
                </c:pt>
                <c:pt idx="2445">
                  <c:v>0.0</c:v>
                </c:pt>
                <c:pt idx="2446">
                  <c:v>0.0</c:v>
                </c:pt>
                <c:pt idx="2447">
                  <c:v>0.0</c:v>
                </c:pt>
                <c:pt idx="2448">
                  <c:v>0.0</c:v>
                </c:pt>
                <c:pt idx="2449">
                  <c:v>0.0</c:v>
                </c:pt>
                <c:pt idx="2450">
                  <c:v>0.0</c:v>
                </c:pt>
                <c:pt idx="2451">
                  <c:v>0.0</c:v>
                </c:pt>
                <c:pt idx="2452">
                  <c:v>0.0</c:v>
                </c:pt>
                <c:pt idx="2453">
                  <c:v>0.0</c:v>
                </c:pt>
                <c:pt idx="2454">
                  <c:v>0.0</c:v>
                </c:pt>
                <c:pt idx="2455">
                  <c:v>0.0</c:v>
                </c:pt>
                <c:pt idx="2456">
                  <c:v>0.0</c:v>
                </c:pt>
                <c:pt idx="2457">
                  <c:v>0.0</c:v>
                </c:pt>
                <c:pt idx="2458">
                  <c:v>0.0</c:v>
                </c:pt>
                <c:pt idx="2459">
                  <c:v>0.0</c:v>
                </c:pt>
                <c:pt idx="2460">
                  <c:v>0.0</c:v>
                </c:pt>
                <c:pt idx="2461">
                  <c:v>0.0</c:v>
                </c:pt>
                <c:pt idx="2462">
                  <c:v>0.0</c:v>
                </c:pt>
                <c:pt idx="2463">
                  <c:v>0.0</c:v>
                </c:pt>
                <c:pt idx="2464">
                  <c:v>0.0</c:v>
                </c:pt>
                <c:pt idx="2465">
                  <c:v>0.0</c:v>
                </c:pt>
                <c:pt idx="2466">
                  <c:v>0.0</c:v>
                </c:pt>
                <c:pt idx="2467">
                  <c:v>0.0</c:v>
                </c:pt>
                <c:pt idx="2468">
                  <c:v>0.0</c:v>
                </c:pt>
                <c:pt idx="2469">
                  <c:v>0.0</c:v>
                </c:pt>
                <c:pt idx="2470">
                  <c:v>0.0</c:v>
                </c:pt>
                <c:pt idx="2471">
                  <c:v>0.0</c:v>
                </c:pt>
                <c:pt idx="2472">
                  <c:v>0.0</c:v>
                </c:pt>
                <c:pt idx="2473">
                  <c:v>0.0</c:v>
                </c:pt>
                <c:pt idx="2474">
                  <c:v>0.0</c:v>
                </c:pt>
                <c:pt idx="2475">
                  <c:v>0.0</c:v>
                </c:pt>
                <c:pt idx="2476">
                  <c:v>0.0</c:v>
                </c:pt>
                <c:pt idx="2477">
                  <c:v>0.0</c:v>
                </c:pt>
                <c:pt idx="2478">
                  <c:v>0.0</c:v>
                </c:pt>
                <c:pt idx="2479">
                  <c:v>0.0</c:v>
                </c:pt>
                <c:pt idx="2480">
                  <c:v>0.0</c:v>
                </c:pt>
                <c:pt idx="2481">
                  <c:v>0.0</c:v>
                </c:pt>
                <c:pt idx="2482">
                  <c:v>0.0</c:v>
                </c:pt>
                <c:pt idx="2483">
                  <c:v>0.0</c:v>
                </c:pt>
                <c:pt idx="2484">
                  <c:v>0.0</c:v>
                </c:pt>
                <c:pt idx="2485">
                  <c:v>0.0</c:v>
                </c:pt>
                <c:pt idx="2486">
                  <c:v>0.0</c:v>
                </c:pt>
                <c:pt idx="2487">
                  <c:v>0.0</c:v>
                </c:pt>
                <c:pt idx="2488">
                  <c:v>0.0</c:v>
                </c:pt>
                <c:pt idx="2489">
                  <c:v>0.0</c:v>
                </c:pt>
                <c:pt idx="2490">
                  <c:v>0.0</c:v>
                </c:pt>
                <c:pt idx="2491">
                  <c:v>0.0</c:v>
                </c:pt>
                <c:pt idx="2492">
                  <c:v>0.0</c:v>
                </c:pt>
                <c:pt idx="2493">
                  <c:v>0.0</c:v>
                </c:pt>
                <c:pt idx="2494">
                  <c:v>0.0</c:v>
                </c:pt>
                <c:pt idx="2495">
                  <c:v>0.0</c:v>
                </c:pt>
                <c:pt idx="2496">
                  <c:v>0.0</c:v>
                </c:pt>
                <c:pt idx="2497">
                  <c:v>0.0</c:v>
                </c:pt>
                <c:pt idx="2498">
                  <c:v>0.0</c:v>
                </c:pt>
                <c:pt idx="2499">
                  <c:v>0.0</c:v>
                </c:pt>
                <c:pt idx="2500">
                  <c:v>0.0</c:v>
                </c:pt>
                <c:pt idx="2501">
                  <c:v>0.0</c:v>
                </c:pt>
                <c:pt idx="2502">
                  <c:v>0.0</c:v>
                </c:pt>
                <c:pt idx="2503">
                  <c:v>0.0</c:v>
                </c:pt>
                <c:pt idx="2504">
                  <c:v>0.0</c:v>
                </c:pt>
                <c:pt idx="2505">
                  <c:v>0.0</c:v>
                </c:pt>
                <c:pt idx="2506">
                  <c:v>0.0</c:v>
                </c:pt>
                <c:pt idx="2507">
                  <c:v>0.0</c:v>
                </c:pt>
                <c:pt idx="2508">
                  <c:v>0.0</c:v>
                </c:pt>
                <c:pt idx="2509">
                  <c:v>0.0</c:v>
                </c:pt>
                <c:pt idx="2510">
                  <c:v>0.0</c:v>
                </c:pt>
                <c:pt idx="2511">
                  <c:v>0.0</c:v>
                </c:pt>
                <c:pt idx="2512">
                  <c:v>0.0</c:v>
                </c:pt>
                <c:pt idx="2513">
                  <c:v>0.0</c:v>
                </c:pt>
                <c:pt idx="2514">
                  <c:v>0.0</c:v>
                </c:pt>
                <c:pt idx="2515">
                  <c:v>0.0</c:v>
                </c:pt>
                <c:pt idx="2516">
                  <c:v>0.0</c:v>
                </c:pt>
                <c:pt idx="2517">
                  <c:v>0.0</c:v>
                </c:pt>
                <c:pt idx="2518">
                  <c:v>0.0</c:v>
                </c:pt>
                <c:pt idx="2519">
                  <c:v>0.0</c:v>
                </c:pt>
                <c:pt idx="2520">
                  <c:v>0.0</c:v>
                </c:pt>
                <c:pt idx="2521">
                  <c:v>0.0</c:v>
                </c:pt>
                <c:pt idx="2522">
                  <c:v>0.0</c:v>
                </c:pt>
                <c:pt idx="2523">
                  <c:v>0.0</c:v>
                </c:pt>
                <c:pt idx="2524">
                  <c:v>0.0</c:v>
                </c:pt>
                <c:pt idx="2525">
                  <c:v>0.0</c:v>
                </c:pt>
                <c:pt idx="2526">
                  <c:v>0.0</c:v>
                </c:pt>
                <c:pt idx="2527">
                  <c:v>0.0</c:v>
                </c:pt>
                <c:pt idx="2528">
                  <c:v>0.0</c:v>
                </c:pt>
                <c:pt idx="2529">
                  <c:v>0.0</c:v>
                </c:pt>
                <c:pt idx="2530">
                  <c:v>0.0</c:v>
                </c:pt>
                <c:pt idx="2531">
                  <c:v>0.0</c:v>
                </c:pt>
                <c:pt idx="2532">
                  <c:v>0.0</c:v>
                </c:pt>
                <c:pt idx="2533">
                  <c:v>0.0</c:v>
                </c:pt>
                <c:pt idx="2534">
                  <c:v>0.0</c:v>
                </c:pt>
                <c:pt idx="2535">
                  <c:v>0.0</c:v>
                </c:pt>
                <c:pt idx="2536">
                  <c:v>0.0</c:v>
                </c:pt>
                <c:pt idx="2537">
                  <c:v>0.0</c:v>
                </c:pt>
                <c:pt idx="2538">
                  <c:v>0.0</c:v>
                </c:pt>
                <c:pt idx="2539">
                  <c:v>0.0</c:v>
                </c:pt>
                <c:pt idx="2540">
                  <c:v>0.0</c:v>
                </c:pt>
                <c:pt idx="2541">
                  <c:v>0.0</c:v>
                </c:pt>
                <c:pt idx="2542">
                  <c:v>0.0</c:v>
                </c:pt>
                <c:pt idx="2543">
                  <c:v>0.0</c:v>
                </c:pt>
                <c:pt idx="2544">
                  <c:v>0.0</c:v>
                </c:pt>
                <c:pt idx="2545">
                  <c:v>0.0</c:v>
                </c:pt>
                <c:pt idx="2546">
                  <c:v>0.0</c:v>
                </c:pt>
                <c:pt idx="2547">
                  <c:v>0.0</c:v>
                </c:pt>
                <c:pt idx="2548">
                  <c:v>0.0</c:v>
                </c:pt>
                <c:pt idx="2549">
                  <c:v>0.0</c:v>
                </c:pt>
                <c:pt idx="2550">
                  <c:v>0.0</c:v>
                </c:pt>
                <c:pt idx="2551">
                  <c:v>0.0</c:v>
                </c:pt>
                <c:pt idx="2552">
                  <c:v>0.0</c:v>
                </c:pt>
                <c:pt idx="2553">
                  <c:v>0.0</c:v>
                </c:pt>
                <c:pt idx="2554">
                  <c:v>0.0</c:v>
                </c:pt>
                <c:pt idx="2555">
                  <c:v>0.0</c:v>
                </c:pt>
                <c:pt idx="2556">
                  <c:v>0.0</c:v>
                </c:pt>
                <c:pt idx="2557">
                  <c:v>0.0</c:v>
                </c:pt>
                <c:pt idx="2558">
                  <c:v>0.0</c:v>
                </c:pt>
                <c:pt idx="2559">
                  <c:v>0.0</c:v>
                </c:pt>
                <c:pt idx="2560">
                  <c:v>0.0</c:v>
                </c:pt>
                <c:pt idx="2561">
                  <c:v>0.0</c:v>
                </c:pt>
                <c:pt idx="2562">
                  <c:v>0.0</c:v>
                </c:pt>
                <c:pt idx="2563">
                  <c:v>0.0</c:v>
                </c:pt>
                <c:pt idx="2564">
                  <c:v>0.0</c:v>
                </c:pt>
                <c:pt idx="2565">
                  <c:v>0.0</c:v>
                </c:pt>
                <c:pt idx="2566">
                  <c:v>0.0</c:v>
                </c:pt>
                <c:pt idx="2567">
                  <c:v>0.0</c:v>
                </c:pt>
                <c:pt idx="2568">
                  <c:v>0.0</c:v>
                </c:pt>
                <c:pt idx="2569">
                  <c:v>0.0</c:v>
                </c:pt>
                <c:pt idx="2570">
                  <c:v>0.0</c:v>
                </c:pt>
                <c:pt idx="2571">
                  <c:v>0.0</c:v>
                </c:pt>
                <c:pt idx="2572">
                  <c:v>0.0</c:v>
                </c:pt>
                <c:pt idx="2573">
                  <c:v>0.0</c:v>
                </c:pt>
                <c:pt idx="2574">
                  <c:v>0.0</c:v>
                </c:pt>
                <c:pt idx="2575">
                  <c:v>0.0</c:v>
                </c:pt>
                <c:pt idx="2576">
                  <c:v>0.0</c:v>
                </c:pt>
                <c:pt idx="2577">
                  <c:v>0.0</c:v>
                </c:pt>
                <c:pt idx="2578">
                  <c:v>0.0</c:v>
                </c:pt>
                <c:pt idx="2579">
                  <c:v>0.0</c:v>
                </c:pt>
                <c:pt idx="2580">
                  <c:v>0.0</c:v>
                </c:pt>
                <c:pt idx="2581">
                  <c:v>0.0</c:v>
                </c:pt>
                <c:pt idx="2582">
                  <c:v>0.0</c:v>
                </c:pt>
                <c:pt idx="2583">
                  <c:v>0.0</c:v>
                </c:pt>
                <c:pt idx="2584">
                  <c:v>0.0</c:v>
                </c:pt>
                <c:pt idx="2585">
                  <c:v>0.0</c:v>
                </c:pt>
                <c:pt idx="2586">
                  <c:v>0.0</c:v>
                </c:pt>
                <c:pt idx="2587">
                  <c:v>0.0</c:v>
                </c:pt>
                <c:pt idx="2588">
                  <c:v>0.0</c:v>
                </c:pt>
                <c:pt idx="2589">
                  <c:v>0.0</c:v>
                </c:pt>
                <c:pt idx="2590">
                  <c:v>0.0</c:v>
                </c:pt>
                <c:pt idx="2591">
                  <c:v>0.0</c:v>
                </c:pt>
                <c:pt idx="2592">
                  <c:v>0.0</c:v>
                </c:pt>
                <c:pt idx="2593">
                  <c:v>0.0</c:v>
                </c:pt>
                <c:pt idx="2594">
                  <c:v>0.0</c:v>
                </c:pt>
                <c:pt idx="2595">
                  <c:v>0.0</c:v>
                </c:pt>
                <c:pt idx="2596">
                  <c:v>0.0</c:v>
                </c:pt>
                <c:pt idx="2597">
                  <c:v>0.0</c:v>
                </c:pt>
                <c:pt idx="2598">
                  <c:v>0.0</c:v>
                </c:pt>
                <c:pt idx="2599">
                  <c:v>0.0</c:v>
                </c:pt>
                <c:pt idx="2600">
                  <c:v>0.0</c:v>
                </c:pt>
                <c:pt idx="2601">
                  <c:v>0.0</c:v>
                </c:pt>
                <c:pt idx="2602">
                  <c:v>0.0</c:v>
                </c:pt>
                <c:pt idx="2603">
                  <c:v>0.0</c:v>
                </c:pt>
                <c:pt idx="2604">
                  <c:v>0.0</c:v>
                </c:pt>
                <c:pt idx="2605">
                  <c:v>0.0</c:v>
                </c:pt>
                <c:pt idx="2606">
                  <c:v>0.0</c:v>
                </c:pt>
                <c:pt idx="2607">
                  <c:v>0.0</c:v>
                </c:pt>
                <c:pt idx="2608">
                  <c:v>0.0</c:v>
                </c:pt>
                <c:pt idx="2609">
                  <c:v>0.0</c:v>
                </c:pt>
                <c:pt idx="2610">
                  <c:v>0.0</c:v>
                </c:pt>
                <c:pt idx="2611">
                  <c:v>0.0</c:v>
                </c:pt>
                <c:pt idx="2612">
                  <c:v>0.0</c:v>
                </c:pt>
                <c:pt idx="2613">
                  <c:v>0.0</c:v>
                </c:pt>
                <c:pt idx="2614">
                  <c:v>0.0</c:v>
                </c:pt>
                <c:pt idx="2615">
                  <c:v>0.0</c:v>
                </c:pt>
                <c:pt idx="2616">
                  <c:v>0.0</c:v>
                </c:pt>
                <c:pt idx="2617">
                  <c:v>0.0</c:v>
                </c:pt>
                <c:pt idx="2618">
                  <c:v>0.0</c:v>
                </c:pt>
                <c:pt idx="2619">
                  <c:v>0.0</c:v>
                </c:pt>
                <c:pt idx="2620">
                  <c:v>0.0</c:v>
                </c:pt>
                <c:pt idx="2621">
                  <c:v>0.0</c:v>
                </c:pt>
                <c:pt idx="2622">
                  <c:v>0.0</c:v>
                </c:pt>
                <c:pt idx="2623">
                  <c:v>0.0</c:v>
                </c:pt>
                <c:pt idx="2624">
                  <c:v>0.0</c:v>
                </c:pt>
                <c:pt idx="2625">
                  <c:v>0.0</c:v>
                </c:pt>
                <c:pt idx="2626">
                  <c:v>0.0</c:v>
                </c:pt>
                <c:pt idx="2627">
                  <c:v>0.0</c:v>
                </c:pt>
                <c:pt idx="2628">
                  <c:v>0.0</c:v>
                </c:pt>
                <c:pt idx="2629">
                  <c:v>0.0</c:v>
                </c:pt>
                <c:pt idx="2630">
                  <c:v>0.0</c:v>
                </c:pt>
                <c:pt idx="2631">
                  <c:v>0.0</c:v>
                </c:pt>
                <c:pt idx="2632">
                  <c:v>0.0</c:v>
                </c:pt>
                <c:pt idx="2633">
                  <c:v>0.0</c:v>
                </c:pt>
                <c:pt idx="2634">
                  <c:v>0.0</c:v>
                </c:pt>
                <c:pt idx="2635">
                  <c:v>0.0</c:v>
                </c:pt>
                <c:pt idx="2636">
                  <c:v>0.0</c:v>
                </c:pt>
                <c:pt idx="2637">
                  <c:v>0.0</c:v>
                </c:pt>
                <c:pt idx="2638">
                  <c:v>0.0</c:v>
                </c:pt>
                <c:pt idx="2639">
                  <c:v>0.0</c:v>
                </c:pt>
                <c:pt idx="2640">
                  <c:v>0.0</c:v>
                </c:pt>
                <c:pt idx="2641">
                  <c:v>0.0</c:v>
                </c:pt>
                <c:pt idx="2642">
                  <c:v>0.0</c:v>
                </c:pt>
                <c:pt idx="2643">
                  <c:v>0.0</c:v>
                </c:pt>
                <c:pt idx="2644">
                  <c:v>0.0</c:v>
                </c:pt>
                <c:pt idx="2645">
                  <c:v>0.0</c:v>
                </c:pt>
                <c:pt idx="2646">
                  <c:v>0.0</c:v>
                </c:pt>
                <c:pt idx="2647">
                  <c:v>0.0</c:v>
                </c:pt>
                <c:pt idx="2648">
                  <c:v>0.0</c:v>
                </c:pt>
                <c:pt idx="2649">
                  <c:v>0.0</c:v>
                </c:pt>
                <c:pt idx="2650">
                  <c:v>0.0</c:v>
                </c:pt>
                <c:pt idx="2651">
                  <c:v>0.0</c:v>
                </c:pt>
                <c:pt idx="2652">
                  <c:v>0.0</c:v>
                </c:pt>
                <c:pt idx="2653">
                  <c:v>-1.5</c:v>
                </c:pt>
                <c:pt idx="2654">
                  <c:v>0.0</c:v>
                </c:pt>
                <c:pt idx="2655">
                  <c:v>0.0</c:v>
                </c:pt>
                <c:pt idx="2656">
                  <c:v>0.0</c:v>
                </c:pt>
                <c:pt idx="2657">
                  <c:v>0.0</c:v>
                </c:pt>
                <c:pt idx="2658">
                  <c:v>0.0</c:v>
                </c:pt>
                <c:pt idx="2659">
                  <c:v>0.0</c:v>
                </c:pt>
                <c:pt idx="2660">
                  <c:v>0.0</c:v>
                </c:pt>
                <c:pt idx="2661">
                  <c:v>0.0</c:v>
                </c:pt>
                <c:pt idx="2662">
                  <c:v>0.0</c:v>
                </c:pt>
                <c:pt idx="2663">
                  <c:v>0.0</c:v>
                </c:pt>
                <c:pt idx="2664">
                  <c:v>0.0</c:v>
                </c:pt>
                <c:pt idx="2665">
                  <c:v>0.0</c:v>
                </c:pt>
                <c:pt idx="2666">
                  <c:v>0.0</c:v>
                </c:pt>
                <c:pt idx="2667">
                  <c:v>0.0</c:v>
                </c:pt>
                <c:pt idx="2668">
                  <c:v>0.0</c:v>
                </c:pt>
                <c:pt idx="2669">
                  <c:v>0.0</c:v>
                </c:pt>
                <c:pt idx="2670">
                  <c:v>0.0</c:v>
                </c:pt>
                <c:pt idx="2671">
                  <c:v>0.0</c:v>
                </c:pt>
                <c:pt idx="2672">
                  <c:v>0.0</c:v>
                </c:pt>
                <c:pt idx="2673">
                  <c:v>0.0</c:v>
                </c:pt>
                <c:pt idx="2674">
                  <c:v>0.0</c:v>
                </c:pt>
                <c:pt idx="2675">
                  <c:v>0.0</c:v>
                </c:pt>
                <c:pt idx="2676">
                  <c:v>0.0</c:v>
                </c:pt>
                <c:pt idx="2677">
                  <c:v>0.0</c:v>
                </c:pt>
                <c:pt idx="2678">
                  <c:v>0.0</c:v>
                </c:pt>
                <c:pt idx="2679">
                  <c:v>0.0</c:v>
                </c:pt>
                <c:pt idx="2680">
                  <c:v>0.0</c:v>
                </c:pt>
                <c:pt idx="2681">
                  <c:v>0.0</c:v>
                </c:pt>
                <c:pt idx="2682">
                  <c:v>0.0</c:v>
                </c:pt>
                <c:pt idx="2683">
                  <c:v>0.0</c:v>
                </c:pt>
                <c:pt idx="2684">
                  <c:v>0.0</c:v>
                </c:pt>
                <c:pt idx="2685">
                  <c:v>0.0</c:v>
                </c:pt>
                <c:pt idx="2686">
                  <c:v>0.0</c:v>
                </c:pt>
                <c:pt idx="2687">
                  <c:v>0.0</c:v>
                </c:pt>
                <c:pt idx="2688">
                  <c:v>0.0</c:v>
                </c:pt>
                <c:pt idx="2689">
                  <c:v>0.0</c:v>
                </c:pt>
                <c:pt idx="2690">
                  <c:v>0.0</c:v>
                </c:pt>
                <c:pt idx="2691">
                  <c:v>0.0</c:v>
                </c:pt>
                <c:pt idx="2692">
                  <c:v>0.0</c:v>
                </c:pt>
                <c:pt idx="2693">
                  <c:v>0.0</c:v>
                </c:pt>
                <c:pt idx="2694">
                  <c:v>0.0</c:v>
                </c:pt>
                <c:pt idx="2695">
                  <c:v>0.0</c:v>
                </c:pt>
                <c:pt idx="2696">
                  <c:v>0.0</c:v>
                </c:pt>
                <c:pt idx="2697">
                  <c:v>0.0</c:v>
                </c:pt>
                <c:pt idx="2698">
                  <c:v>0.0</c:v>
                </c:pt>
                <c:pt idx="2699">
                  <c:v>0.0</c:v>
                </c:pt>
                <c:pt idx="2700">
                  <c:v>0.0</c:v>
                </c:pt>
                <c:pt idx="2701">
                  <c:v>0.0</c:v>
                </c:pt>
                <c:pt idx="2702">
                  <c:v>0.0</c:v>
                </c:pt>
                <c:pt idx="2703">
                  <c:v>0.0</c:v>
                </c:pt>
                <c:pt idx="2704">
                  <c:v>0.0</c:v>
                </c:pt>
                <c:pt idx="2705">
                  <c:v>0.0</c:v>
                </c:pt>
                <c:pt idx="2706">
                  <c:v>0.0</c:v>
                </c:pt>
                <c:pt idx="2707">
                  <c:v>0.0</c:v>
                </c:pt>
                <c:pt idx="2708">
                  <c:v>0.0</c:v>
                </c:pt>
                <c:pt idx="2709">
                  <c:v>0.0</c:v>
                </c:pt>
                <c:pt idx="2710">
                  <c:v>0.0</c:v>
                </c:pt>
                <c:pt idx="2711">
                  <c:v>0.0</c:v>
                </c:pt>
                <c:pt idx="2712">
                  <c:v>0.0</c:v>
                </c:pt>
                <c:pt idx="2713">
                  <c:v>0.0</c:v>
                </c:pt>
                <c:pt idx="2714">
                  <c:v>0.0</c:v>
                </c:pt>
                <c:pt idx="2715">
                  <c:v>0.0</c:v>
                </c:pt>
                <c:pt idx="2716">
                  <c:v>0.0</c:v>
                </c:pt>
                <c:pt idx="2717">
                  <c:v>0.0</c:v>
                </c:pt>
                <c:pt idx="2718">
                  <c:v>0.0</c:v>
                </c:pt>
                <c:pt idx="2719">
                  <c:v>0.0</c:v>
                </c:pt>
                <c:pt idx="2720">
                  <c:v>0.0</c:v>
                </c:pt>
                <c:pt idx="2721">
                  <c:v>0.0</c:v>
                </c:pt>
                <c:pt idx="2722">
                  <c:v>0.0</c:v>
                </c:pt>
                <c:pt idx="2723">
                  <c:v>0.0</c:v>
                </c:pt>
                <c:pt idx="2724">
                  <c:v>0.0</c:v>
                </c:pt>
                <c:pt idx="2725">
                  <c:v>0.0</c:v>
                </c:pt>
                <c:pt idx="2726">
                  <c:v>0.0</c:v>
                </c:pt>
                <c:pt idx="2727">
                  <c:v>0.0</c:v>
                </c:pt>
                <c:pt idx="2728">
                  <c:v>0.0</c:v>
                </c:pt>
                <c:pt idx="2729">
                  <c:v>0.0</c:v>
                </c:pt>
                <c:pt idx="2730">
                  <c:v>0.0</c:v>
                </c:pt>
                <c:pt idx="2731">
                  <c:v>0.0</c:v>
                </c:pt>
                <c:pt idx="2732">
                  <c:v>0.0</c:v>
                </c:pt>
                <c:pt idx="2733">
                  <c:v>0.0</c:v>
                </c:pt>
                <c:pt idx="2734">
                  <c:v>0.0</c:v>
                </c:pt>
                <c:pt idx="2735">
                  <c:v>0.0</c:v>
                </c:pt>
                <c:pt idx="2736">
                  <c:v>0.0</c:v>
                </c:pt>
                <c:pt idx="2737">
                  <c:v>0.0</c:v>
                </c:pt>
                <c:pt idx="2738">
                  <c:v>0.0</c:v>
                </c:pt>
                <c:pt idx="2739">
                  <c:v>0.0</c:v>
                </c:pt>
                <c:pt idx="2740">
                  <c:v>0.0</c:v>
                </c:pt>
                <c:pt idx="2741">
                  <c:v>0.0</c:v>
                </c:pt>
                <c:pt idx="2742">
                  <c:v>0.0</c:v>
                </c:pt>
                <c:pt idx="2743">
                  <c:v>0.0</c:v>
                </c:pt>
                <c:pt idx="2744">
                  <c:v>0.0</c:v>
                </c:pt>
                <c:pt idx="2745">
                  <c:v>0.0</c:v>
                </c:pt>
                <c:pt idx="2746">
                  <c:v>0.0</c:v>
                </c:pt>
                <c:pt idx="2747">
                  <c:v>0.0</c:v>
                </c:pt>
                <c:pt idx="2748">
                  <c:v>0.0</c:v>
                </c:pt>
                <c:pt idx="2749">
                  <c:v>0.0</c:v>
                </c:pt>
                <c:pt idx="2750">
                  <c:v>0.0</c:v>
                </c:pt>
                <c:pt idx="2751">
                  <c:v>0.0</c:v>
                </c:pt>
                <c:pt idx="2752">
                  <c:v>0.0</c:v>
                </c:pt>
                <c:pt idx="2753">
                  <c:v>0.0</c:v>
                </c:pt>
                <c:pt idx="2754">
                  <c:v>0.0</c:v>
                </c:pt>
                <c:pt idx="2755">
                  <c:v>0.0</c:v>
                </c:pt>
                <c:pt idx="2756">
                  <c:v>0.0</c:v>
                </c:pt>
                <c:pt idx="2757">
                  <c:v>0.0</c:v>
                </c:pt>
                <c:pt idx="2758">
                  <c:v>0.0</c:v>
                </c:pt>
                <c:pt idx="2759">
                  <c:v>0.0</c:v>
                </c:pt>
                <c:pt idx="2760">
                  <c:v>0.0</c:v>
                </c:pt>
                <c:pt idx="2761">
                  <c:v>0.0</c:v>
                </c:pt>
                <c:pt idx="2762">
                  <c:v>0.0</c:v>
                </c:pt>
                <c:pt idx="2763">
                  <c:v>0.0</c:v>
                </c:pt>
                <c:pt idx="2764">
                  <c:v>0.0</c:v>
                </c:pt>
                <c:pt idx="2765">
                  <c:v>0.0</c:v>
                </c:pt>
                <c:pt idx="2766">
                  <c:v>0.0</c:v>
                </c:pt>
                <c:pt idx="2767">
                  <c:v>0.0</c:v>
                </c:pt>
                <c:pt idx="2768">
                  <c:v>0.0</c:v>
                </c:pt>
                <c:pt idx="2769">
                  <c:v>0.0</c:v>
                </c:pt>
                <c:pt idx="2770">
                  <c:v>0.0</c:v>
                </c:pt>
                <c:pt idx="2771">
                  <c:v>0.0</c:v>
                </c:pt>
                <c:pt idx="2772">
                  <c:v>0.0</c:v>
                </c:pt>
                <c:pt idx="2773">
                  <c:v>0.0</c:v>
                </c:pt>
                <c:pt idx="2774">
                  <c:v>0.0</c:v>
                </c:pt>
                <c:pt idx="2775">
                  <c:v>0.0</c:v>
                </c:pt>
                <c:pt idx="2776">
                  <c:v>0.0</c:v>
                </c:pt>
                <c:pt idx="2777">
                  <c:v>0.0</c:v>
                </c:pt>
                <c:pt idx="2778">
                  <c:v>0.0</c:v>
                </c:pt>
                <c:pt idx="2779">
                  <c:v>0.0</c:v>
                </c:pt>
                <c:pt idx="2780">
                  <c:v>0.0</c:v>
                </c:pt>
                <c:pt idx="2781">
                  <c:v>0.0</c:v>
                </c:pt>
                <c:pt idx="2782">
                  <c:v>0.0</c:v>
                </c:pt>
                <c:pt idx="2783">
                  <c:v>0.0</c:v>
                </c:pt>
                <c:pt idx="2784">
                  <c:v>0.0</c:v>
                </c:pt>
                <c:pt idx="2785">
                  <c:v>0.0</c:v>
                </c:pt>
                <c:pt idx="2786">
                  <c:v>0.0</c:v>
                </c:pt>
                <c:pt idx="2787">
                  <c:v>0.0</c:v>
                </c:pt>
                <c:pt idx="2788">
                  <c:v>0.0</c:v>
                </c:pt>
                <c:pt idx="2789">
                  <c:v>0.0</c:v>
                </c:pt>
                <c:pt idx="2790">
                  <c:v>0.0</c:v>
                </c:pt>
                <c:pt idx="2791">
                  <c:v>0.0</c:v>
                </c:pt>
                <c:pt idx="2792">
                  <c:v>0.0</c:v>
                </c:pt>
                <c:pt idx="2793">
                  <c:v>0.0</c:v>
                </c:pt>
                <c:pt idx="2794">
                  <c:v>0.0</c:v>
                </c:pt>
                <c:pt idx="2795">
                  <c:v>0.0</c:v>
                </c:pt>
                <c:pt idx="2796">
                  <c:v>0.0</c:v>
                </c:pt>
                <c:pt idx="2797">
                  <c:v>0.0</c:v>
                </c:pt>
                <c:pt idx="2798">
                  <c:v>0.0</c:v>
                </c:pt>
                <c:pt idx="2799">
                  <c:v>0.0</c:v>
                </c:pt>
                <c:pt idx="2800">
                  <c:v>0.0</c:v>
                </c:pt>
                <c:pt idx="2801">
                  <c:v>0.0</c:v>
                </c:pt>
                <c:pt idx="2802">
                  <c:v>-2.5</c:v>
                </c:pt>
                <c:pt idx="2803">
                  <c:v>0.0</c:v>
                </c:pt>
                <c:pt idx="2804">
                  <c:v>0.0</c:v>
                </c:pt>
                <c:pt idx="2805">
                  <c:v>0.0</c:v>
                </c:pt>
                <c:pt idx="2806">
                  <c:v>0.0</c:v>
                </c:pt>
                <c:pt idx="2807">
                  <c:v>0.0</c:v>
                </c:pt>
                <c:pt idx="2808">
                  <c:v>0.0</c:v>
                </c:pt>
                <c:pt idx="2809">
                  <c:v>0.0</c:v>
                </c:pt>
                <c:pt idx="2810">
                  <c:v>0.0</c:v>
                </c:pt>
                <c:pt idx="2811">
                  <c:v>0.0</c:v>
                </c:pt>
                <c:pt idx="2812">
                  <c:v>0.0</c:v>
                </c:pt>
                <c:pt idx="2813">
                  <c:v>0.0</c:v>
                </c:pt>
                <c:pt idx="2814">
                  <c:v>0.0</c:v>
                </c:pt>
                <c:pt idx="2815">
                  <c:v>0.0</c:v>
                </c:pt>
                <c:pt idx="2816">
                  <c:v>0.0</c:v>
                </c:pt>
                <c:pt idx="2817">
                  <c:v>0.0</c:v>
                </c:pt>
                <c:pt idx="2818">
                  <c:v>0.0</c:v>
                </c:pt>
                <c:pt idx="2819">
                  <c:v>0.0</c:v>
                </c:pt>
                <c:pt idx="2820">
                  <c:v>0.0</c:v>
                </c:pt>
                <c:pt idx="2821">
                  <c:v>0.0</c:v>
                </c:pt>
                <c:pt idx="2822">
                  <c:v>0.0</c:v>
                </c:pt>
                <c:pt idx="2823">
                  <c:v>0.0</c:v>
                </c:pt>
                <c:pt idx="2824">
                  <c:v>0.0</c:v>
                </c:pt>
                <c:pt idx="2825">
                  <c:v>0.0</c:v>
                </c:pt>
                <c:pt idx="2826">
                  <c:v>0.0</c:v>
                </c:pt>
                <c:pt idx="2827">
                  <c:v>0.0</c:v>
                </c:pt>
                <c:pt idx="2828">
                  <c:v>0.0</c:v>
                </c:pt>
                <c:pt idx="2829">
                  <c:v>0.0</c:v>
                </c:pt>
                <c:pt idx="2830">
                  <c:v>0.0</c:v>
                </c:pt>
                <c:pt idx="2831">
                  <c:v>0.0</c:v>
                </c:pt>
                <c:pt idx="2832">
                  <c:v>0.0</c:v>
                </c:pt>
                <c:pt idx="2833">
                  <c:v>0.0</c:v>
                </c:pt>
                <c:pt idx="2834">
                  <c:v>0.0</c:v>
                </c:pt>
                <c:pt idx="2835">
                  <c:v>0.0</c:v>
                </c:pt>
                <c:pt idx="2836">
                  <c:v>0.0</c:v>
                </c:pt>
                <c:pt idx="2837">
                  <c:v>0.0</c:v>
                </c:pt>
                <c:pt idx="2838">
                  <c:v>0.0</c:v>
                </c:pt>
                <c:pt idx="2839">
                  <c:v>0.0</c:v>
                </c:pt>
                <c:pt idx="2840">
                  <c:v>0.0</c:v>
                </c:pt>
                <c:pt idx="2841">
                  <c:v>0.0</c:v>
                </c:pt>
                <c:pt idx="2842">
                  <c:v>0.0</c:v>
                </c:pt>
                <c:pt idx="2843">
                  <c:v>0.0</c:v>
                </c:pt>
                <c:pt idx="2844">
                  <c:v>0.0</c:v>
                </c:pt>
                <c:pt idx="2845">
                  <c:v>0.0</c:v>
                </c:pt>
                <c:pt idx="2846">
                  <c:v>0.0</c:v>
                </c:pt>
                <c:pt idx="2847">
                  <c:v>0.0</c:v>
                </c:pt>
                <c:pt idx="2848">
                  <c:v>0.0</c:v>
                </c:pt>
                <c:pt idx="2849">
                  <c:v>0.0</c:v>
                </c:pt>
                <c:pt idx="2850">
                  <c:v>0.0</c:v>
                </c:pt>
                <c:pt idx="2851">
                  <c:v>0.0</c:v>
                </c:pt>
                <c:pt idx="2852">
                  <c:v>0.0</c:v>
                </c:pt>
                <c:pt idx="2853">
                  <c:v>0.0</c:v>
                </c:pt>
                <c:pt idx="2854">
                  <c:v>0.0</c:v>
                </c:pt>
                <c:pt idx="2855">
                  <c:v>0.0</c:v>
                </c:pt>
                <c:pt idx="2856">
                  <c:v>0.0</c:v>
                </c:pt>
                <c:pt idx="2857">
                  <c:v>0.0</c:v>
                </c:pt>
                <c:pt idx="2858">
                  <c:v>0.0</c:v>
                </c:pt>
                <c:pt idx="2859">
                  <c:v>0.0</c:v>
                </c:pt>
                <c:pt idx="2860">
                  <c:v>0.0</c:v>
                </c:pt>
                <c:pt idx="2861">
                  <c:v>0.0</c:v>
                </c:pt>
                <c:pt idx="2862">
                  <c:v>0.0</c:v>
                </c:pt>
                <c:pt idx="2863">
                  <c:v>0.0</c:v>
                </c:pt>
                <c:pt idx="2864">
                  <c:v>0.0</c:v>
                </c:pt>
                <c:pt idx="2865">
                  <c:v>0.0</c:v>
                </c:pt>
                <c:pt idx="2866">
                  <c:v>0.0</c:v>
                </c:pt>
                <c:pt idx="2867">
                  <c:v>0.0</c:v>
                </c:pt>
                <c:pt idx="2868">
                  <c:v>0.0</c:v>
                </c:pt>
                <c:pt idx="2869">
                  <c:v>0.0</c:v>
                </c:pt>
                <c:pt idx="2870">
                  <c:v>0.0</c:v>
                </c:pt>
                <c:pt idx="2871">
                  <c:v>0.0</c:v>
                </c:pt>
                <c:pt idx="2872">
                  <c:v>0.0</c:v>
                </c:pt>
                <c:pt idx="2873">
                  <c:v>0.0</c:v>
                </c:pt>
                <c:pt idx="2874">
                  <c:v>0.0</c:v>
                </c:pt>
                <c:pt idx="2875">
                  <c:v>0.0</c:v>
                </c:pt>
                <c:pt idx="2876">
                  <c:v>0.0</c:v>
                </c:pt>
                <c:pt idx="2877">
                  <c:v>0.0</c:v>
                </c:pt>
                <c:pt idx="2878">
                  <c:v>0.0</c:v>
                </c:pt>
                <c:pt idx="2879">
                  <c:v>0.0</c:v>
                </c:pt>
                <c:pt idx="2880">
                  <c:v>0.0</c:v>
                </c:pt>
                <c:pt idx="2881">
                  <c:v>0.0</c:v>
                </c:pt>
                <c:pt idx="2882">
                  <c:v>0.0</c:v>
                </c:pt>
                <c:pt idx="2883">
                  <c:v>0.0</c:v>
                </c:pt>
                <c:pt idx="2884">
                  <c:v>0.0</c:v>
                </c:pt>
                <c:pt idx="2885">
                  <c:v>0.0</c:v>
                </c:pt>
                <c:pt idx="2886">
                  <c:v>0.0</c:v>
                </c:pt>
                <c:pt idx="2887">
                  <c:v>0.0</c:v>
                </c:pt>
                <c:pt idx="2888">
                  <c:v>0.0</c:v>
                </c:pt>
                <c:pt idx="2889">
                  <c:v>0.0</c:v>
                </c:pt>
                <c:pt idx="2890">
                  <c:v>0.0</c:v>
                </c:pt>
                <c:pt idx="2891">
                  <c:v>0.0</c:v>
                </c:pt>
                <c:pt idx="2892">
                  <c:v>0.0</c:v>
                </c:pt>
                <c:pt idx="2893">
                  <c:v>0.0</c:v>
                </c:pt>
                <c:pt idx="2894">
                  <c:v>0.0</c:v>
                </c:pt>
                <c:pt idx="2895">
                  <c:v>0.0</c:v>
                </c:pt>
                <c:pt idx="2896">
                  <c:v>0.0</c:v>
                </c:pt>
                <c:pt idx="2897">
                  <c:v>0.0</c:v>
                </c:pt>
                <c:pt idx="2898">
                  <c:v>0.0</c:v>
                </c:pt>
                <c:pt idx="2899">
                  <c:v>0.0</c:v>
                </c:pt>
                <c:pt idx="2900">
                  <c:v>0.0</c:v>
                </c:pt>
                <c:pt idx="2901">
                  <c:v>0.0</c:v>
                </c:pt>
                <c:pt idx="2902">
                  <c:v>0.0</c:v>
                </c:pt>
                <c:pt idx="2903">
                  <c:v>0.0</c:v>
                </c:pt>
                <c:pt idx="2904">
                  <c:v>0.0</c:v>
                </c:pt>
                <c:pt idx="2905">
                  <c:v>0.0</c:v>
                </c:pt>
                <c:pt idx="2906">
                  <c:v>0.0</c:v>
                </c:pt>
                <c:pt idx="2907">
                  <c:v>0.0</c:v>
                </c:pt>
                <c:pt idx="2908">
                  <c:v>0.0</c:v>
                </c:pt>
                <c:pt idx="2909">
                  <c:v>0.0</c:v>
                </c:pt>
                <c:pt idx="2910">
                  <c:v>0.0</c:v>
                </c:pt>
                <c:pt idx="2911">
                  <c:v>0.0</c:v>
                </c:pt>
                <c:pt idx="2912">
                  <c:v>0.0</c:v>
                </c:pt>
                <c:pt idx="2913">
                  <c:v>0.0</c:v>
                </c:pt>
                <c:pt idx="2914">
                  <c:v>0.0</c:v>
                </c:pt>
                <c:pt idx="2915">
                  <c:v>0.0</c:v>
                </c:pt>
                <c:pt idx="2916">
                  <c:v>0.0</c:v>
                </c:pt>
                <c:pt idx="2917">
                  <c:v>0.0</c:v>
                </c:pt>
                <c:pt idx="2918">
                  <c:v>0.0</c:v>
                </c:pt>
                <c:pt idx="2919">
                  <c:v>0.0</c:v>
                </c:pt>
                <c:pt idx="2920">
                  <c:v>0.0</c:v>
                </c:pt>
                <c:pt idx="2921">
                  <c:v>0.0</c:v>
                </c:pt>
                <c:pt idx="2922">
                  <c:v>0.0</c:v>
                </c:pt>
                <c:pt idx="2923">
                  <c:v>0.0</c:v>
                </c:pt>
                <c:pt idx="2924">
                  <c:v>0.0</c:v>
                </c:pt>
                <c:pt idx="2925">
                  <c:v>0.0</c:v>
                </c:pt>
                <c:pt idx="2926">
                  <c:v>0.0</c:v>
                </c:pt>
                <c:pt idx="2927">
                  <c:v>0.0</c:v>
                </c:pt>
                <c:pt idx="2928">
                  <c:v>0.0</c:v>
                </c:pt>
                <c:pt idx="2929">
                  <c:v>0.0</c:v>
                </c:pt>
                <c:pt idx="2930">
                  <c:v>0.0</c:v>
                </c:pt>
                <c:pt idx="2931">
                  <c:v>0.0</c:v>
                </c:pt>
                <c:pt idx="2932">
                  <c:v>0.0</c:v>
                </c:pt>
                <c:pt idx="2933">
                  <c:v>0.0</c:v>
                </c:pt>
                <c:pt idx="2934">
                  <c:v>0.0</c:v>
                </c:pt>
                <c:pt idx="2935">
                  <c:v>0.0</c:v>
                </c:pt>
                <c:pt idx="2936">
                  <c:v>0.0</c:v>
                </c:pt>
                <c:pt idx="2937">
                  <c:v>0.0</c:v>
                </c:pt>
                <c:pt idx="2938">
                  <c:v>0.0</c:v>
                </c:pt>
                <c:pt idx="2939">
                  <c:v>0.0</c:v>
                </c:pt>
                <c:pt idx="2940">
                  <c:v>0.0</c:v>
                </c:pt>
                <c:pt idx="2941">
                  <c:v>0.0</c:v>
                </c:pt>
                <c:pt idx="2942">
                  <c:v>0.0</c:v>
                </c:pt>
                <c:pt idx="2943">
                  <c:v>0.0</c:v>
                </c:pt>
                <c:pt idx="2944">
                  <c:v>0.0</c:v>
                </c:pt>
                <c:pt idx="2945">
                  <c:v>0.0</c:v>
                </c:pt>
                <c:pt idx="2946">
                  <c:v>0.0</c:v>
                </c:pt>
                <c:pt idx="2947">
                  <c:v>0.0</c:v>
                </c:pt>
                <c:pt idx="2948">
                  <c:v>0.0</c:v>
                </c:pt>
                <c:pt idx="2949">
                  <c:v>0.0</c:v>
                </c:pt>
                <c:pt idx="2950">
                  <c:v>0.0</c:v>
                </c:pt>
                <c:pt idx="2951">
                  <c:v>0.0</c:v>
                </c:pt>
                <c:pt idx="2952">
                  <c:v>0.0</c:v>
                </c:pt>
                <c:pt idx="2953">
                  <c:v>0.0</c:v>
                </c:pt>
                <c:pt idx="2954">
                  <c:v>0.0</c:v>
                </c:pt>
                <c:pt idx="2955">
                  <c:v>0.0</c:v>
                </c:pt>
                <c:pt idx="2956">
                  <c:v>0.0</c:v>
                </c:pt>
                <c:pt idx="2957">
                  <c:v>0.0</c:v>
                </c:pt>
                <c:pt idx="2958">
                  <c:v>0.0</c:v>
                </c:pt>
                <c:pt idx="2959">
                  <c:v>0.0</c:v>
                </c:pt>
                <c:pt idx="2960">
                  <c:v>0.0</c:v>
                </c:pt>
                <c:pt idx="2961">
                  <c:v>0.0</c:v>
                </c:pt>
                <c:pt idx="2962">
                  <c:v>0.0</c:v>
                </c:pt>
                <c:pt idx="2963">
                  <c:v>0.0</c:v>
                </c:pt>
                <c:pt idx="2964">
                  <c:v>0.0</c:v>
                </c:pt>
                <c:pt idx="2965">
                  <c:v>0.0</c:v>
                </c:pt>
                <c:pt idx="2966">
                  <c:v>0.0</c:v>
                </c:pt>
                <c:pt idx="2967">
                  <c:v>0.0</c:v>
                </c:pt>
                <c:pt idx="2968">
                  <c:v>0.0</c:v>
                </c:pt>
                <c:pt idx="2969">
                  <c:v>0.0</c:v>
                </c:pt>
                <c:pt idx="2970">
                  <c:v>0.0</c:v>
                </c:pt>
                <c:pt idx="2971">
                  <c:v>0.0</c:v>
                </c:pt>
                <c:pt idx="2972">
                  <c:v>0.0</c:v>
                </c:pt>
                <c:pt idx="2973">
                  <c:v>0.0</c:v>
                </c:pt>
                <c:pt idx="2974">
                  <c:v>0.0</c:v>
                </c:pt>
                <c:pt idx="2975">
                  <c:v>0.0</c:v>
                </c:pt>
                <c:pt idx="2976">
                  <c:v>0.0</c:v>
                </c:pt>
                <c:pt idx="2977">
                  <c:v>0.0</c:v>
                </c:pt>
                <c:pt idx="2978">
                  <c:v>0.0</c:v>
                </c:pt>
                <c:pt idx="2979">
                  <c:v>0.0</c:v>
                </c:pt>
                <c:pt idx="2980">
                  <c:v>0.0</c:v>
                </c:pt>
                <c:pt idx="2981">
                  <c:v>0.0</c:v>
                </c:pt>
                <c:pt idx="2982">
                  <c:v>0.0</c:v>
                </c:pt>
                <c:pt idx="2983">
                  <c:v>0.0</c:v>
                </c:pt>
                <c:pt idx="2984">
                  <c:v>0.0</c:v>
                </c:pt>
                <c:pt idx="2985">
                  <c:v>0.0</c:v>
                </c:pt>
                <c:pt idx="2986">
                  <c:v>0.0</c:v>
                </c:pt>
                <c:pt idx="2987">
                  <c:v>0.0</c:v>
                </c:pt>
                <c:pt idx="2988">
                  <c:v>0.0</c:v>
                </c:pt>
                <c:pt idx="2989">
                  <c:v>0.0</c:v>
                </c:pt>
                <c:pt idx="2990">
                  <c:v>0.0</c:v>
                </c:pt>
                <c:pt idx="2991">
                  <c:v>0.0</c:v>
                </c:pt>
                <c:pt idx="2992">
                  <c:v>0.0</c:v>
                </c:pt>
                <c:pt idx="2993">
                  <c:v>0.0</c:v>
                </c:pt>
                <c:pt idx="2994">
                  <c:v>0.0</c:v>
                </c:pt>
                <c:pt idx="2995">
                  <c:v>0.0</c:v>
                </c:pt>
                <c:pt idx="2996">
                  <c:v>0.0</c:v>
                </c:pt>
                <c:pt idx="2997">
                  <c:v>0.0</c:v>
                </c:pt>
                <c:pt idx="2998">
                  <c:v>0.0</c:v>
                </c:pt>
                <c:pt idx="2999">
                  <c:v>0.0</c:v>
                </c:pt>
                <c:pt idx="3000">
                  <c:v>0.0</c:v>
                </c:pt>
                <c:pt idx="3001">
                  <c:v>0.0</c:v>
                </c:pt>
                <c:pt idx="3002">
                  <c:v>0.0</c:v>
                </c:pt>
                <c:pt idx="3003">
                  <c:v>0.0</c:v>
                </c:pt>
                <c:pt idx="3004">
                  <c:v>0.0</c:v>
                </c:pt>
                <c:pt idx="3005">
                  <c:v>0.0</c:v>
                </c:pt>
                <c:pt idx="3006">
                  <c:v>0.0</c:v>
                </c:pt>
                <c:pt idx="3007">
                  <c:v>0.0</c:v>
                </c:pt>
                <c:pt idx="3008">
                  <c:v>0.0</c:v>
                </c:pt>
                <c:pt idx="3009">
                  <c:v>0.0</c:v>
                </c:pt>
                <c:pt idx="3010">
                  <c:v>0.0</c:v>
                </c:pt>
                <c:pt idx="3011">
                  <c:v>0.0</c:v>
                </c:pt>
                <c:pt idx="3012">
                  <c:v>0.0</c:v>
                </c:pt>
                <c:pt idx="3013">
                  <c:v>0.0</c:v>
                </c:pt>
                <c:pt idx="3014">
                  <c:v>0.0</c:v>
                </c:pt>
                <c:pt idx="3015">
                  <c:v>0.0</c:v>
                </c:pt>
                <c:pt idx="3016">
                  <c:v>0.0</c:v>
                </c:pt>
                <c:pt idx="3017">
                  <c:v>0.0</c:v>
                </c:pt>
                <c:pt idx="3018">
                  <c:v>0.0</c:v>
                </c:pt>
                <c:pt idx="3019">
                  <c:v>0.0</c:v>
                </c:pt>
                <c:pt idx="3020">
                  <c:v>0.0</c:v>
                </c:pt>
                <c:pt idx="3021">
                  <c:v>0.0</c:v>
                </c:pt>
                <c:pt idx="3022">
                  <c:v>0.0</c:v>
                </c:pt>
                <c:pt idx="3023">
                  <c:v>0.0</c:v>
                </c:pt>
                <c:pt idx="3024">
                  <c:v>0.0</c:v>
                </c:pt>
                <c:pt idx="3025">
                  <c:v>0.0</c:v>
                </c:pt>
                <c:pt idx="3026">
                  <c:v>0.0</c:v>
                </c:pt>
                <c:pt idx="3027">
                  <c:v>0.0</c:v>
                </c:pt>
                <c:pt idx="3028">
                  <c:v>0.0</c:v>
                </c:pt>
                <c:pt idx="3029">
                  <c:v>0.0</c:v>
                </c:pt>
                <c:pt idx="3030">
                  <c:v>0.0</c:v>
                </c:pt>
                <c:pt idx="3031">
                  <c:v>0.0</c:v>
                </c:pt>
                <c:pt idx="3032">
                  <c:v>0.0</c:v>
                </c:pt>
                <c:pt idx="3033">
                  <c:v>0.0</c:v>
                </c:pt>
                <c:pt idx="3034">
                  <c:v>0.0</c:v>
                </c:pt>
                <c:pt idx="3035">
                  <c:v>0.0</c:v>
                </c:pt>
                <c:pt idx="3036">
                  <c:v>0.0</c:v>
                </c:pt>
                <c:pt idx="3037">
                  <c:v>0.0</c:v>
                </c:pt>
                <c:pt idx="3038">
                  <c:v>0.0</c:v>
                </c:pt>
                <c:pt idx="3039">
                  <c:v>0.0</c:v>
                </c:pt>
                <c:pt idx="3040">
                  <c:v>0.0</c:v>
                </c:pt>
                <c:pt idx="3041">
                  <c:v>0.0</c:v>
                </c:pt>
                <c:pt idx="3042">
                  <c:v>0.0</c:v>
                </c:pt>
                <c:pt idx="3043">
                  <c:v>0.0</c:v>
                </c:pt>
                <c:pt idx="3044">
                  <c:v>0.0</c:v>
                </c:pt>
                <c:pt idx="3045">
                  <c:v>0.0</c:v>
                </c:pt>
                <c:pt idx="3046">
                  <c:v>0.0</c:v>
                </c:pt>
                <c:pt idx="3047">
                  <c:v>0.0</c:v>
                </c:pt>
                <c:pt idx="3048">
                  <c:v>0.0</c:v>
                </c:pt>
                <c:pt idx="3049">
                  <c:v>0.0</c:v>
                </c:pt>
                <c:pt idx="3050">
                  <c:v>0.0</c:v>
                </c:pt>
                <c:pt idx="3051">
                  <c:v>0.0</c:v>
                </c:pt>
                <c:pt idx="3052">
                  <c:v>0.0</c:v>
                </c:pt>
                <c:pt idx="3053">
                  <c:v>0.0</c:v>
                </c:pt>
                <c:pt idx="3054">
                  <c:v>0.0</c:v>
                </c:pt>
                <c:pt idx="3055">
                  <c:v>0.0</c:v>
                </c:pt>
                <c:pt idx="3056">
                  <c:v>0.0</c:v>
                </c:pt>
                <c:pt idx="3057">
                  <c:v>0.0</c:v>
                </c:pt>
                <c:pt idx="3058">
                  <c:v>0.0</c:v>
                </c:pt>
                <c:pt idx="3059">
                  <c:v>0.0</c:v>
                </c:pt>
                <c:pt idx="3060">
                  <c:v>0.0</c:v>
                </c:pt>
                <c:pt idx="3061">
                  <c:v>0.0</c:v>
                </c:pt>
                <c:pt idx="3062">
                  <c:v>0.0</c:v>
                </c:pt>
                <c:pt idx="3063">
                  <c:v>0.0</c:v>
                </c:pt>
                <c:pt idx="3064">
                  <c:v>0.0</c:v>
                </c:pt>
                <c:pt idx="3065">
                  <c:v>0.0</c:v>
                </c:pt>
                <c:pt idx="3066">
                  <c:v>0.0</c:v>
                </c:pt>
                <c:pt idx="3067">
                  <c:v>0.0</c:v>
                </c:pt>
                <c:pt idx="3068">
                  <c:v>0.0</c:v>
                </c:pt>
                <c:pt idx="3069">
                  <c:v>0.0</c:v>
                </c:pt>
                <c:pt idx="3070">
                  <c:v>0.0</c:v>
                </c:pt>
                <c:pt idx="3071">
                  <c:v>0.0</c:v>
                </c:pt>
                <c:pt idx="3072">
                  <c:v>0.0</c:v>
                </c:pt>
                <c:pt idx="3073">
                  <c:v>0.0</c:v>
                </c:pt>
                <c:pt idx="3074">
                  <c:v>0.0</c:v>
                </c:pt>
                <c:pt idx="3075">
                  <c:v>0.0</c:v>
                </c:pt>
                <c:pt idx="3076">
                  <c:v>0.0</c:v>
                </c:pt>
                <c:pt idx="3077">
                  <c:v>0.0</c:v>
                </c:pt>
                <c:pt idx="3078">
                  <c:v>0.0</c:v>
                </c:pt>
                <c:pt idx="3079">
                  <c:v>0.0</c:v>
                </c:pt>
                <c:pt idx="3080">
                  <c:v>0.0</c:v>
                </c:pt>
                <c:pt idx="3081">
                  <c:v>0.0</c:v>
                </c:pt>
                <c:pt idx="3082">
                  <c:v>0.0</c:v>
                </c:pt>
                <c:pt idx="3083">
                  <c:v>0.0</c:v>
                </c:pt>
                <c:pt idx="3084">
                  <c:v>0.0</c:v>
                </c:pt>
                <c:pt idx="3085">
                  <c:v>0.0</c:v>
                </c:pt>
                <c:pt idx="3086">
                  <c:v>0.0</c:v>
                </c:pt>
                <c:pt idx="3087">
                  <c:v>0.0</c:v>
                </c:pt>
                <c:pt idx="3088">
                  <c:v>0.0</c:v>
                </c:pt>
                <c:pt idx="3089">
                  <c:v>-2.5</c:v>
                </c:pt>
                <c:pt idx="3090">
                  <c:v>0.0</c:v>
                </c:pt>
                <c:pt idx="3091">
                  <c:v>0.0</c:v>
                </c:pt>
                <c:pt idx="3092">
                  <c:v>0.0</c:v>
                </c:pt>
                <c:pt idx="3093">
                  <c:v>0.0</c:v>
                </c:pt>
                <c:pt idx="3094">
                  <c:v>0.0</c:v>
                </c:pt>
                <c:pt idx="3095">
                  <c:v>0.0</c:v>
                </c:pt>
                <c:pt idx="3096">
                  <c:v>0.0</c:v>
                </c:pt>
                <c:pt idx="3097">
                  <c:v>0.0</c:v>
                </c:pt>
                <c:pt idx="3098">
                  <c:v>0.0</c:v>
                </c:pt>
                <c:pt idx="3099">
                  <c:v>0.0</c:v>
                </c:pt>
                <c:pt idx="3100">
                  <c:v>0.0</c:v>
                </c:pt>
                <c:pt idx="3101">
                  <c:v>0.0</c:v>
                </c:pt>
                <c:pt idx="3102">
                  <c:v>0.0</c:v>
                </c:pt>
                <c:pt idx="3103">
                  <c:v>0.0</c:v>
                </c:pt>
                <c:pt idx="3104">
                  <c:v>0.0</c:v>
                </c:pt>
                <c:pt idx="3105">
                  <c:v>0.0</c:v>
                </c:pt>
                <c:pt idx="3106">
                  <c:v>0.0</c:v>
                </c:pt>
                <c:pt idx="3107">
                  <c:v>0.0</c:v>
                </c:pt>
                <c:pt idx="3108">
                  <c:v>0.0</c:v>
                </c:pt>
                <c:pt idx="3109">
                  <c:v>0.0</c:v>
                </c:pt>
                <c:pt idx="3110">
                  <c:v>0.0</c:v>
                </c:pt>
                <c:pt idx="3111">
                  <c:v>0.0</c:v>
                </c:pt>
                <c:pt idx="3112">
                  <c:v>0.0</c:v>
                </c:pt>
                <c:pt idx="3113">
                  <c:v>0.0</c:v>
                </c:pt>
                <c:pt idx="3114">
                  <c:v>0.0</c:v>
                </c:pt>
                <c:pt idx="3115">
                  <c:v>0.0</c:v>
                </c:pt>
                <c:pt idx="3116">
                  <c:v>0.0</c:v>
                </c:pt>
                <c:pt idx="3117">
                  <c:v>0.0</c:v>
                </c:pt>
                <c:pt idx="3118">
                  <c:v>0.0</c:v>
                </c:pt>
                <c:pt idx="3119">
                  <c:v>0.0</c:v>
                </c:pt>
                <c:pt idx="3120">
                  <c:v>0.0</c:v>
                </c:pt>
                <c:pt idx="3121">
                  <c:v>0.0</c:v>
                </c:pt>
                <c:pt idx="3122">
                  <c:v>0.0</c:v>
                </c:pt>
                <c:pt idx="3123">
                  <c:v>0.0</c:v>
                </c:pt>
                <c:pt idx="3124">
                  <c:v>0.0</c:v>
                </c:pt>
                <c:pt idx="3125">
                  <c:v>0.0</c:v>
                </c:pt>
                <c:pt idx="3126">
                  <c:v>0.0</c:v>
                </c:pt>
                <c:pt idx="3127">
                  <c:v>0.0</c:v>
                </c:pt>
                <c:pt idx="3128">
                  <c:v>0.0</c:v>
                </c:pt>
                <c:pt idx="3129">
                  <c:v>0.0</c:v>
                </c:pt>
                <c:pt idx="3130">
                  <c:v>0.0</c:v>
                </c:pt>
                <c:pt idx="3131">
                  <c:v>0.0</c:v>
                </c:pt>
                <c:pt idx="3132">
                  <c:v>0.0</c:v>
                </c:pt>
                <c:pt idx="3133">
                  <c:v>0.0</c:v>
                </c:pt>
                <c:pt idx="3134">
                  <c:v>0.0</c:v>
                </c:pt>
                <c:pt idx="3135">
                  <c:v>0.0</c:v>
                </c:pt>
                <c:pt idx="3136">
                  <c:v>0.0</c:v>
                </c:pt>
                <c:pt idx="3137">
                  <c:v>0.0</c:v>
                </c:pt>
                <c:pt idx="3138">
                  <c:v>0.0</c:v>
                </c:pt>
                <c:pt idx="3139">
                  <c:v>0.0</c:v>
                </c:pt>
                <c:pt idx="3140">
                  <c:v>0.0</c:v>
                </c:pt>
                <c:pt idx="3141">
                  <c:v>0.0</c:v>
                </c:pt>
                <c:pt idx="3142">
                  <c:v>0.0</c:v>
                </c:pt>
                <c:pt idx="3143">
                  <c:v>0.0</c:v>
                </c:pt>
                <c:pt idx="3144">
                  <c:v>0.0</c:v>
                </c:pt>
                <c:pt idx="3145">
                  <c:v>0.0</c:v>
                </c:pt>
                <c:pt idx="3146">
                  <c:v>0.0</c:v>
                </c:pt>
                <c:pt idx="3147">
                  <c:v>0.0</c:v>
                </c:pt>
                <c:pt idx="3148">
                  <c:v>0.0</c:v>
                </c:pt>
                <c:pt idx="3149">
                  <c:v>0.0</c:v>
                </c:pt>
                <c:pt idx="3150">
                  <c:v>0.0</c:v>
                </c:pt>
                <c:pt idx="3151">
                  <c:v>0.0</c:v>
                </c:pt>
                <c:pt idx="3152">
                  <c:v>0.0</c:v>
                </c:pt>
                <c:pt idx="3153">
                  <c:v>0.0</c:v>
                </c:pt>
                <c:pt idx="3154">
                  <c:v>0.0</c:v>
                </c:pt>
                <c:pt idx="3155">
                  <c:v>0.0</c:v>
                </c:pt>
                <c:pt idx="3156">
                  <c:v>0.0</c:v>
                </c:pt>
                <c:pt idx="3157">
                  <c:v>0.0</c:v>
                </c:pt>
                <c:pt idx="3158">
                  <c:v>0.0</c:v>
                </c:pt>
                <c:pt idx="3159">
                  <c:v>0.0</c:v>
                </c:pt>
                <c:pt idx="3160">
                  <c:v>0.0</c:v>
                </c:pt>
                <c:pt idx="3161">
                  <c:v>0.0</c:v>
                </c:pt>
                <c:pt idx="3162">
                  <c:v>0.0</c:v>
                </c:pt>
                <c:pt idx="3163">
                  <c:v>0.0</c:v>
                </c:pt>
                <c:pt idx="3164">
                  <c:v>0.0</c:v>
                </c:pt>
                <c:pt idx="3165">
                  <c:v>0.0</c:v>
                </c:pt>
                <c:pt idx="3166">
                  <c:v>-2.5</c:v>
                </c:pt>
                <c:pt idx="3167">
                  <c:v>0.0</c:v>
                </c:pt>
                <c:pt idx="3168">
                  <c:v>0.0</c:v>
                </c:pt>
                <c:pt idx="3169">
                  <c:v>0.0</c:v>
                </c:pt>
                <c:pt idx="3170">
                  <c:v>0.0</c:v>
                </c:pt>
                <c:pt idx="3171">
                  <c:v>0.0</c:v>
                </c:pt>
                <c:pt idx="3172">
                  <c:v>0.0</c:v>
                </c:pt>
                <c:pt idx="3173">
                  <c:v>0.0</c:v>
                </c:pt>
                <c:pt idx="3174">
                  <c:v>0.0</c:v>
                </c:pt>
                <c:pt idx="3175">
                  <c:v>0.0</c:v>
                </c:pt>
                <c:pt idx="3176">
                  <c:v>0.0</c:v>
                </c:pt>
                <c:pt idx="3177">
                  <c:v>0.0</c:v>
                </c:pt>
                <c:pt idx="3178">
                  <c:v>0.0</c:v>
                </c:pt>
                <c:pt idx="3179">
                  <c:v>0.0</c:v>
                </c:pt>
                <c:pt idx="3180">
                  <c:v>0.0</c:v>
                </c:pt>
                <c:pt idx="3181">
                  <c:v>0.0</c:v>
                </c:pt>
                <c:pt idx="3182">
                  <c:v>0.0</c:v>
                </c:pt>
                <c:pt idx="3183">
                  <c:v>0.0</c:v>
                </c:pt>
                <c:pt idx="3184">
                  <c:v>0.0</c:v>
                </c:pt>
                <c:pt idx="3185">
                  <c:v>0.0</c:v>
                </c:pt>
                <c:pt idx="3186">
                  <c:v>0.0</c:v>
                </c:pt>
                <c:pt idx="3187">
                  <c:v>0.0</c:v>
                </c:pt>
                <c:pt idx="3188">
                  <c:v>0.0</c:v>
                </c:pt>
                <c:pt idx="3189">
                  <c:v>0.0</c:v>
                </c:pt>
                <c:pt idx="3190">
                  <c:v>0.0</c:v>
                </c:pt>
                <c:pt idx="3191">
                  <c:v>0.0</c:v>
                </c:pt>
                <c:pt idx="3192">
                  <c:v>0.0</c:v>
                </c:pt>
                <c:pt idx="3193">
                  <c:v>0.0</c:v>
                </c:pt>
                <c:pt idx="3194">
                  <c:v>0.0</c:v>
                </c:pt>
                <c:pt idx="3195">
                  <c:v>0.0</c:v>
                </c:pt>
                <c:pt idx="3196">
                  <c:v>0.0</c:v>
                </c:pt>
                <c:pt idx="3197">
                  <c:v>0.0</c:v>
                </c:pt>
                <c:pt idx="3198">
                  <c:v>0.0</c:v>
                </c:pt>
                <c:pt idx="3199">
                  <c:v>0.0</c:v>
                </c:pt>
                <c:pt idx="3200">
                  <c:v>0.0</c:v>
                </c:pt>
                <c:pt idx="3201">
                  <c:v>0.0</c:v>
                </c:pt>
                <c:pt idx="3202">
                  <c:v>0.0</c:v>
                </c:pt>
                <c:pt idx="3203">
                  <c:v>0.0</c:v>
                </c:pt>
                <c:pt idx="3204">
                  <c:v>0.0</c:v>
                </c:pt>
                <c:pt idx="3205">
                  <c:v>0.0</c:v>
                </c:pt>
                <c:pt idx="3206">
                  <c:v>0.0</c:v>
                </c:pt>
                <c:pt idx="3207">
                  <c:v>0.0</c:v>
                </c:pt>
                <c:pt idx="3208">
                  <c:v>0.0</c:v>
                </c:pt>
                <c:pt idx="3209">
                  <c:v>0.0</c:v>
                </c:pt>
                <c:pt idx="3210">
                  <c:v>0.0</c:v>
                </c:pt>
                <c:pt idx="3211">
                  <c:v>0.0</c:v>
                </c:pt>
                <c:pt idx="3212">
                  <c:v>0.0</c:v>
                </c:pt>
                <c:pt idx="3213">
                  <c:v>0.0</c:v>
                </c:pt>
                <c:pt idx="3214">
                  <c:v>0.0</c:v>
                </c:pt>
                <c:pt idx="3215">
                  <c:v>0.0</c:v>
                </c:pt>
                <c:pt idx="3216">
                  <c:v>0.0</c:v>
                </c:pt>
                <c:pt idx="3217">
                  <c:v>0.0</c:v>
                </c:pt>
                <c:pt idx="3218">
                  <c:v>0.0</c:v>
                </c:pt>
                <c:pt idx="3219">
                  <c:v>0.0</c:v>
                </c:pt>
                <c:pt idx="3220">
                  <c:v>0.0</c:v>
                </c:pt>
                <c:pt idx="3221">
                  <c:v>0.0</c:v>
                </c:pt>
                <c:pt idx="3222">
                  <c:v>0.0</c:v>
                </c:pt>
                <c:pt idx="3223">
                  <c:v>0.0</c:v>
                </c:pt>
                <c:pt idx="3224">
                  <c:v>0.0</c:v>
                </c:pt>
                <c:pt idx="3225">
                  <c:v>0.0</c:v>
                </c:pt>
                <c:pt idx="3226">
                  <c:v>0.0</c:v>
                </c:pt>
                <c:pt idx="3227">
                  <c:v>0.0</c:v>
                </c:pt>
                <c:pt idx="3228">
                  <c:v>0.0</c:v>
                </c:pt>
                <c:pt idx="3229">
                  <c:v>0.0</c:v>
                </c:pt>
                <c:pt idx="3230">
                  <c:v>0.0</c:v>
                </c:pt>
                <c:pt idx="3231">
                  <c:v>0.0</c:v>
                </c:pt>
                <c:pt idx="3232">
                  <c:v>0.0</c:v>
                </c:pt>
                <c:pt idx="3233">
                  <c:v>0.0</c:v>
                </c:pt>
                <c:pt idx="3234">
                  <c:v>0.0</c:v>
                </c:pt>
                <c:pt idx="3235">
                  <c:v>0.0</c:v>
                </c:pt>
                <c:pt idx="3236">
                  <c:v>0.0</c:v>
                </c:pt>
                <c:pt idx="3237">
                  <c:v>0.0</c:v>
                </c:pt>
                <c:pt idx="3238">
                  <c:v>0.0</c:v>
                </c:pt>
                <c:pt idx="3239">
                  <c:v>0.0</c:v>
                </c:pt>
                <c:pt idx="3240">
                  <c:v>0.0</c:v>
                </c:pt>
                <c:pt idx="3241">
                  <c:v>0.0</c:v>
                </c:pt>
                <c:pt idx="3242">
                  <c:v>0.0</c:v>
                </c:pt>
                <c:pt idx="3243">
                  <c:v>0.0</c:v>
                </c:pt>
                <c:pt idx="3244">
                  <c:v>0.0</c:v>
                </c:pt>
                <c:pt idx="3245">
                  <c:v>0.0</c:v>
                </c:pt>
                <c:pt idx="3246">
                  <c:v>0.0</c:v>
                </c:pt>
                <c:pt idx="3247">
                  <c:v>0.0</c:v>
                </c:pt>
                <c:pt idx="3248">
                  <c:v>0.0</c:v>
                </c:pt>
                <c:pt idx="3249">
                  <c:v>0.0</c:v>
                </c:pt>
                <c:pt idx="3250">
                  <c:v>0.0</c:v>
                </c:pt>
                <c:pt idx="3251">
                  <c:v>0.0</c:v>
                </c:pt>
                <c:pt idx="3252">
                  <c:v>0.0</c:v>
                </c:pt>
                <c:pt idx="3253">
                  <c:v>0.0</c:v>
                </c:pt>
                <c:pt idx="3254">
                  <c:v>0.0</c:v>
                </c:pt>
                <c:pt idx="3255">
                  <c:v>0.0</c:v>
                </c:pt>
                <c:pt idx="3256">
                  <c:v>0.0</c:v>
                </c:pt>
                <c:pt idx="3257">
                  <c:v>0.0</c:v>
                </c:pt>
                <c:pt idx="3258">
                  <c:v>0.0</c:v>
                </c:pt>
                <c:pt idx="3259">
                  <c:v>0.0</c:v>
                </c:pt>
                <c:pt idx="3260">
                  <c:v>0.0</c:v>
                </c:pt>
                <c:pt idx="3261">
                  <c:v>0.0</c:v>
                </c:pt>
                <c:pt idx="3262">
                  <c:v>0.0</c:v>
                </c:pt>
                <c:pt idx="3263">
                  <c:v>0.0</c:v>
                </c:pt>
                <c:pt idx="3264">
                  <c:v>0.0</c:v>
                </c:pt>
                <c:pt idx="3265">
                  <c:v>0.0</c:v>
                </c:pt>
                <c:pt idx="3266">
                  <c:v>0.0</c:v>
                </c:pt>
                <c:pt idx="3267">
                  <c:v>0.0</c:v>
                </c:pt>
                <c:pt idx="3268">
                  <c:v>0.0</c:v>
                </c:pt>
                <c:pt idx="3269">
                  <c:v>0.0</c:v>
                </c:pt>
                <c:pt idx="3270">
                  <c:v>0.0</c:v>
                </c:pt>
                <c:pt idx="3271">
                  <c:v>0.0</c:v>
                </c:pt>
                <c:pt idx="3272">
                  <c:v>0.0</c:v>
                </c:pt>
                <c:pt idx="3273">
                  <c:v>0.0</c:v>
                </c:pt>
                <c:pt idx="3274">
                  <c:v>0.0</c:v>
                </c:pt>
                <c:pt idx="3275">
                  <c:v>0.0</c:v>
                </c:pt>
                <c:pt idx="3276">
                  <c:v>0.0</c:v>
                </c:pt>
                <c:pt idx="3277">
                  <c:v>0.0</c:v>
                </c:pt>
                <c:pt idx="3278">
                  <c:v>0.0</c:v>
                </c:pt>
                <c:pt idx="3279">
                  <c:v>0.0</c:v>
                </c:pt>
                <c:pt idx="3280">
                  <c:v>0.0</c:v>
                </c:pt>
                <c:pt idx="3281">
                  <c:v>0.0</c:v>
                </c:pt>
                <c:pt idx="3282">
                  <c:v>0.0</c:v>
                </c:pt>
                <c:pt idx="3283">
                  <c:v>0.0</c:v>
                </c:pt>
                <c:pt idx="3284">
                  <c:v>0.0</c:v>
                </c:pt>
                <c:pt idx="3285">
                  <c:v>0.0</c:v>
                </c:pt>
                <c:pt idx="3286">
                  <c:v>0.0</c:v>
                </c:pt>
                <c:pt idx="3287">
                  <c:v>0.0</c:v>
                </c:pt>
                <c:pt idx="3288">
                  <c:v>0.0</c:v>
                </c:pt>
                <c:pt idx="3289">
                  <c:v>0.0</c:v>
                </c:pt>
                <c:pt idx="3290">
                  <c:v>0.0</c:v>
                </c:pt>
                <c:pt idx="3291">
                  <c:v>0.0</c:v>
                </c:pt>
                <c:pt idx="3292">
                  <c:v>0.0</c:v>
                </c:pt>
                <c:pt idx="3293">
                  <c:v>0.0</c:v>
                </c:pt>
                <c:pt idx="3294">
                  <c:v>0.0</c:v>
                </c:pt>
                <c:pt idx="3295">
                  <c:v>0.0</c:v>
                </c:pt>
                <c:pt idx="3296">
                  <c:v>0.0</c:v>
                </c:pt>
                <c:pt idx="3297">
                  <c:v>0.0</c:v>
                </c:pt>
                <c:pt idx="3298">
                  <c:v>0.0</c:v>
                </c:pt>
                <c:pt idx="3299">
                  <c:v>0.0</c:v>
                </c:pt>
                <c:pt idx="3300">
                  <c:v>0.0</c:v>
                </c:pt>
                <c:pt idx="3301">
                  <c:v>0.0</c:v>
                </c:pt>
                <c:pt idx="3302">
                  <c:v>0.0</c:v>
                </c:pt>
                <c:pt idx="3303">
                  <c:v>0.0</c:v>
                </c:pt>
                <c:pt idx="3304">
                  <c:v>0.0</c:v>
                </c:pt>
                <c:pt idx="3305">
                  <c:v>0.0</c:v>
                </c:pt>
                <c:pt idx="3306">
                  <c:v>0.0</c:v>
                </c:pt>
                <c:pt idx="3307">
                  <c:v>0.0</c:v>
                </c:pt>
                <c:pt idx="3308">
                  <c:v>0.0</c:v>
                </c:pt>
                <c:pt idx="3309">
                  <c:v>0.0</c:v>
                </c:pt>
                <c:pt idx="3310">
                  <c:v>0.0</c:v>
                </c:pt>
                <c:pt idx="3311">
                  <c:v>0.0</c:v>
                </c:pt>
                <c:pt idx="3312">
                  <c:v>0.0</c:v>
                </c:pt>
                <c:pt idx="3313">
                  <c:v>0.0</c:v>
                </c:pt>
                <c:pt idx="3314">
                  <c:v>0.0</c:v>
                </c:pt>
                <c:pt idx="3315">
                  <c:v>0.0</c:v>
                </c:pt>
                <c:pt idx="3316">
                  <c:v>0.0</c:v>
                </c:pt>
                <c:pt idx="3317">
                  <c:v>0.0</c:v>
                </c:pt>
                <c:pt idx="3318">
                  <c:v>0.0</c:v>
                </c:pt>
                <c:pt idx="3319">
                  <c:v>0.0</c:v>
                </c:pt>
                <c:pt idx="3320">
                  <c:v>0.0</c:v>
                </c:pt>
                <c:pt idx="3321">
                  <c:v>0.0</c:v>
                </c:pt>
                <c:pt idx="3322">
                  <c:v>0.0</c:v>
                </c:pt>
                <c:pt idx="3323">
                  <c:v>0.0</c:v>
                </c:pt>
                <c:pt idx="3324">
                  <c:v>0.0</c:v>
                </c:pt>
                <c:pt idx="3325">
                  <c:v>0.0</c:v>
                </c:pt>
                <c:pt idx="3326">
                  <c:v>0.0</c:v>
                </c:pt>
                <c:pt idx="3327">
                  <c:v>0.0</c:v>
                </c:pt>
                <c:pt idx="3328">
                  <c:v>0.0</c:v>
                </c:pt>
                <c:pt idx="3329">
                  <c:v>0.0</c:v>
                </c:pt>
                <c:pt idx="3330">
                  <c:v>0.0</c:v>
                </c:pt>
                <c:pt idx="3331">
                  <c:v>0.0</c:v>
                </c:pt>
                <c:pt idx="3332">
                  <c:v>0.0</c:v>
                </c:pt>
                <c:pt idx="3333">
                  <c:v>0.0</c:v>
                </c:pt>
                <c:pt idx="3334">
                  <c:v>0.0</c:v>
                </c:pt>
                <c:pt idx="3335">
                  <c:v>0.0</c:v>
                </c:pt>
                <c:pt idx="3336">
                  <c:v>0.0</c:v>
                </c:pt>
                <c:pt idx="3337">
                  <c:v>0.0</c:v>
                </c:pt>
                <c:pt idx="3338">
                  <c:v>0.0</c:v>
                </c:pt>
                <c:pt idx="3339">
                  <c:v>0.0</c:v>
                </c:pt>
                <c:pt idx="3340">
                  <c:v>0.0</c:v>
                </c:pt>
                <c:pt idx="3341">
                  <c:v>0.0</c:v>
                </c:pt>
                <c:pt idx="3342">
                  <c:v>0.0</c:v>
                </c:pt>
                <c:pt idx="3343">
                  <c:v>0.0</c:v>
                </c:pt>
                <c:pt idx="3344">
                  <c:v>0.0</c:v>
                </c:pt>
                <c:pt idx="3345">
                  <c:v>0.0</c:v>
                </c:pt>
                <c:pt idx="3346">
                  <c:v>0.0</c:v>
                </c:pt>
                <c:pt idx="3347">
                  <c:v>0.0</c:v>
                </c:pt>
                <c:pt idx="3348">
                  <c:v>0.0</c:v>
                </c:pt>
                <c:pt idx="3349">
                  <c:v>0.0</c:v>
                </c:pt>
                <c:pt idx="3350">
                  <c:v>0.0</c:v>
                </c:pt>
                <c:pt idx="3351">
                  <c:v>0.0</c:v>
                </c:pt>
                <c:pt idx="3352">
                  <c:v>0.0</c:v>
                </c:pt>
                <c:pt idx="3353">
                  <c:v>0.0</c:v>
                </c:pt>
                <c:pt idx="3354">
                  <c:v>0.0</c:v>
                </c:pt>
                <c:pt idx="3355">
                  <c:v>0.0</c:v>
                </c:pt>
                <c:pt idx="3356">
                  <c:v>0.0</c:v>
                </c:pt>
                <c:pt idx="3357">
                  <c:v>0.0</c:v>
                </c:pt>
                <c:pt idx="3358">
                  <c:v>0.0</c:v>
                </c:pt>
                <c:pt idx="3359">
                  <c:v>0.0</c:v>
                </c:pt>
                <c:pt idx="3360">
                  <c:v>0.0</c:v>
                </c:pt>
                <c:pt idx="3361">
                  <c:v>0.0</c:v>
                </c:pt>
                <c:pt idx="3362">
                  <c:v>0.0</c:v>
                </c:pt>
                <c:pt idx="3363">
                  <c:v>0.0</c:v>
                </c:pt>
                <c:pt idx="3364">
                  <c:v>0.0</c:v>
                </c:pt>
                <c:pt idx="3365">
                  <c:v>0.0</c:v>
                </c:pt>
                <c:pt idx="3366">
                  <c:v>0.0</c:v>
                </c:pt>
                <c:pt idx="3367">
                  <c:v>0.0</c:v>
                </c:pt>
                <c:pt idx="3368">
                  <c:v>0.0</c:v>
                </c:pt>
                <c:pt idx="3369">
                  <c:v>0.0</c:v>
                </c:pt>
                <c:pt idx="3370">
                  <c:v>0.0</c:v>
                </c:pt>
                <c:pt idx="3371">
                  <c:v>0.0</c:v>
                </c:pt>
                <c:pt idx="3372">
                  <c:v>0.0</c:v>
                </c:pt>
                <c:pt idx="3373">
                  <c:v>0.0</c:v>
                </c:pt>
                <c:pt idx="3374">
                  <c:v>0.0</c:v>
                </c:pt>
                <c:pt idx="3375">
                  <c:v>0.0</c:v>
                </c:pt>
                <c:pt idx="3376">
                  <c:v>0.0</c:v>
                </c:pt>
                <c:pt idx="3377">
                  <c:v>0.0</c:v>
                </c:pt>
                <c:pt idx="3378">
                  <c:v>0.0</c:v>
                </c:pt>
                <c:pt idx="3379">
                  <c:v>0.0</c:v>
                </c:pt>
                <c:pt idx="3380">
                  <c:v>0.0</c:v>
                </c:pt>
                <c:pt idx="3381">
                  <c:v>0.0</c:v>
                </c:pt>
                <c:pt idx="3382">
                  <c:v>0.0</c:v>
                </c:pt>
                <c:pt idx="3383">
                  <c:v>0.0</c:v>
                </c:pt>
                <c:pt idx="3384">
                  <c:v>0.0</c:v>
                </c:pt>
                <c:pt idx="3385">
                  <c:v>0.0</c:v>
                </c:pt>
                <c:pt idx="3386">
                  <c:v>0.0</c:v>
                </c:pt>
                <c:pt idx="3387">
                  <c:v>0.0</c:v>
                </c:pt>
                <c:pt idx="3388">
                  <c:v>0.0</c:v>
                </c:pt>
                <c:pt idx="3389">
                  <c:v>0.0</c:v>
                </c:pt>
                <c:pt idx="3390">
                  <c:v>0.0</c:v>
                </c:pt>
                <c:pt idx="3391">
                  <c:v>0.0</c:v>
                </c:pt>
                <c:pt idx="3392">
                  <c:v>0.0</c:v>
                </c:pt>
                <c:pt idx="3393">
                  <c:v>0.0</c:v>
                </c:pt>
                <c:pt idx="3394">
                  <c:v>0.0</c:v>
                </c:pt>
                <c:pt idx="3395">
                  <c:v>0.0</c:v>
                </c:pt>
                <c:pt idx="3396">
                  <c:v>0.0</c:v>
                </c:pt>
                <c:pt idx="3397">
                  <c:v>0.0</c:v>
                </c:pt>
                <c:pt idx="3398">
                  <c:v>0.0</c:v>
                </c:pt>
                <c:pt idx="3399">
                  <c:v>0.0</c:v>
                </c:pt>
                <c:pt idx="3400">
                  <c:v>0.0</c:v>
                </c:pt>
                <c:pt idx="3401">
                  <c:v>0.0</c:v>
                </c:pt>
                <c:pt idx="3402">
                  <c:v>0.0</c:v>
                </c:pt>
                <c:pt idx="3403">
                  <c:v>0.0</c:v>
                </c:pt>
                <c:pt idx="3404">
                  <c:v>0.0</c:v>
                </c:pt>
                <c:pt idx="3405">
                  <c:v>0.0</c:v>
                </c:pt>
                <c:pt idx="3406">
                  <c:v>0.0</c:v>
                </c:pt>
                <c:pt idx="3407">
                  <c:v>0.0</c:v>
                </c:pt>
                <c:pt idx="3408">
                  <c:v>0.0</c:v>
                </c:pt>
                <c:pt idx="3409">
                  <c:v>0.0</c:v>
                </c:pt>
                <c:pt idx="3410">
                  <c:v>0.0</c:v>
                </c:pt>
                <c:pt idx="3411">
                  <c:v>0.0</c:v>
                </c:pt>
                <c:pt idx="3412">
                  <c:v>0.0</c:v>
                </c:pt>
                <c:pt idx="3413">
                  <c:v>0.0</c:v>
                </c:pt>
                <c:pt idx="3414">
                  <c:v>0.0</c:v>
                </c:pt>
                <c:pt idx="3415">
                  <c:v>0.0</c:v>
                </c:pt>
                <c:pt idx="3416">
                  <c:v>0.0</c:v>
                </c:pt>
                <c:pt idx="3417">
                  <c:v>0.0</c:v>
                </c:pt>
                <c:pt idx="3418">
                  <c:v>0.0</c:v>
                </c:pt>
                <c:pt idx="3419">
                  <c:v>0.0</c:v>
                </c:pt>
                <c:pt idx="3420">
                  <c:v>0.0</c:v>
                </c:pt>
                <c:pt idx="3421">
                  <c:v>0.0</c:v>
                </c:pt>
                <c:pt idx="3422">
                  <c:v>0.0</c:v>
                </c:pt>
                <c:pt idx="3423">
                  <c:v>0.0</c:v>
                </c:pt>
                <c:pt idx="3424">
                  <c:v>0.0</c:v>
                </c:pt>
                <c:pt idx="3425">
                  <c:v>0.0</c:v>
                </c:pt>
                <c:pt idx="3426">
                  <c:v>0.0</c:v>
                </c:pt>
                <c:pt idx="3427">
                  <c:v>0.0</c:v>
                </c:pt>
                <c:pt idx="3428">
                  <c:v>0.0</c:v>
                </c:pt>
                <c:pt idx="3429">
                  <c:v>0.0</c:v>
                </c:pt>
                <c:pt idx="3430">
                  <c:v>0.0</c:v>
                </c:pt>
                <c:pt idx="3431">
                  <c:v>0.0</c:v>
                </c:pt>
                <c:pt idx="3432">
                  <c:v>0.0</c:v>
                </c:pt>
                <c:pt idx="3433">
                  <c:v>0.0</c:v>
                </c:pt>
                <c:pt idx="3434">
                  <c:v>0.0</c:v>
                </c:pt>
                <c:pt idx="3435">
                  <c:v>0.0</c:v>
                </c:pt>
                <c:pt idx="3436">
                  <c:v>0.0</c:v>
                </c:pt>
                <c:pt idx="3437">
                  <c:v>0.0</c:v>
                </c:pt>
                <c:pt idx="3438">
                  <c:v>0.0</c:v>
                </c:pt>
                <c:pt idx="3439">
                  <c:v>0.0</c:v>
                </c:pt>
                <c:pt idx="3440">
                  <c:v>0.0</c:v>
                </c:pt>
                <c:pt idx="3441">
                  <c:v>0.0</c:v>
                </c:pt>
                <c:pt idx="3442">
                  <c:v>0.0</c:v>
                </c:pt>
                <c:pt idx="3443">
                  <c:v>0.0</c:v>
                </c:pt>
                <c:pt idx="3444">
                  <c:v>0.0</c:v>
                </c:pt>
                <c:pt idx="3445">
                  <c:v>0.0</c:v>
                </c:pt>
                <c:pt idx="3446">
                  <c:v>0.0</c:v>
                </c:pt>
                <c:pt idx="3447">
                  <c:v>0.0</c:v>
                </c:pt>
                <c:pt idx="3448">
                  <c:v>0.0</c:v>
                </c:pt>
                <c:pt idx="3449">
                  <c:v>0.0</c:v>
                </c:pt>
                <c:pt idx="3450">
                  <c:v>0.0</c:v>
                </c:pt>
                <c:pt idx="3451">
                  <c:v>0.0</c:v>
                </c:pt>
                <c:pt idx="3452">
                  <c:v>0.0</c:v>
                </c:pt>
                <c:pt idx="3453">
                  <c:v>0.0</c:v>
                </c:pt>
                <c:pt idx="3454">
                  <c:v>0.0</c:v>
                </c:pt>
                <c:pt idx="3455">
                  <c:v>0.0</c:v>
                </c:pt>
                <c:pt idx="3456">
                  <c:v>0.0</c:v>
                </c:pt>
                <c:pt idx="3457">
                  <c:v>0.0</c:v>
                </c:pt>
                <c:pt idx="3458">
                  <c:v>0.0</c:v>
                </c:pt>
                <c:pt idx="3459">
                  <c:v>0.0</c:v>
                </c:pt>
                <c:pt idx="3460">
                  <c:v>0.0</c:v>
                </c:pt>
                <c:pt idx="3461">
                  <c:v>0.0</c:v>
                </c:pt>
                <c:pt idx="3462">
                  <c:v>0.0</c:v>
                </c:pt>
                <c:pt idx="3463">
                  <c:v>0.0</c:v>
                </c:pt>
                <c:pt idx="3464">
                  <c:v>0.0</c:v>
                </c:pt>
                <c:pt idx="3465">
                  <c:v>0.0</c:v>
                </c:pt>
                <c:pt idx="3466">
                  <c:v>0.0</c:v>
                </c:pt>
                <c:pt idx="3467">
                  <c:v>0.0</c:v>
                </c:pt>
                <c:pt idx="3468">
                  <c:v>0.0</c:v>
                </c:pt>
                <c:pt idx="3469">
                  <c:v>0.0</c:v>
                </c:pt>
                <c:pt idx="3470">
                  <c:v>0.0</c:v>
                </c:pt>
                <c:pt idx="3471">
                  <c:v>0.0</c:v>
                </c:pt>
                <c:pt idx="3472">
                  <c:v>0.0</c:v>
                </c:pt>
                <c:pt idx="3473">
                  <c:v>0.0</c:v>
                </c:pt>
                <c:pt idx="3474">
                  <c:v>0.0</c:v>
                </c:pt>
                <c:pt idx="3475">
                  <c:v>0.0</c:v>
                </c:pt>
                <c:pt idx="3476">
                  <c:v>0.0</c:v>
                </c:pt>
                <c:pt idx="3477">
                  <c:v>0.0</c:v>
                </c:pt>
                <c:pt idx="3478">
                  <c:v>0.0</c:v>
                </c:pt>
                <c:pt idx="3479">
                  <c:v>0.0</c:v>
                </c:pt>
                <c:pt idx="3480">
                  <c:v>0.0</c:v>
                </c:pt>
                <c:pt idx="3481">
                  <c:v>0.0</c:v>
                </c:pt>
                <c:pt idx="3482">
                  <c:v>0.0</c:v>
                </c:pt>
                <c:pt idx="3483">
                  <c:v>0.0</c:v>
                </c:pt>
                <c:pt idx="3484">
                  <c:v>0.0</c:v>
                </c:pt>
                <c:pt idx="3485">
                  <c:v>0.0</c:v>
                </c:pt>
                <c:pt idx="3486">
                  <c:v>0.0</c:v>
                </c:pt>
                <c:pt idx="3487">
                  <c:v>0.0</c:v>
                </c:pt>
                <c:pt idx="3488">
                  <c:v>0.0</c:v>
                </c:pt>
                <c:pt idx="3489">
                  <c:v>0.0</c:v>
                </c:pt>
                <c:pt idx="3490">
                  <c:v>0.0</c:v>
                </c:pt>
                <c:pt idx="3491">
                  <c:v>0.0</c:v>
                </c:pt>
                <c:pt idx="3492">
                  <c:v>0.0</c:v>
                </c:pt>
                <c:pt idx="3493">
                  <c:v>0.0</c:v>
                </c:pt>
                <c:pt idx="3494">
                  <c:v>0.0</c:v>
                </c:pt>
                <c:pt idx="3495">
                  <c:v>0.0</c:v>
                </c:pt>
                <c:pt idx="3496">
                  <c:v>0.0</c:v>
                </c:pt>
                <c:pt idx="3497">
                  <c:v>0.0</c:v>
                </c:pt>
                <c:pt idx="3498">
                  <c:v>0.0</c:v>
                </c:pt>
                <c:pt idx="3499">
                  <c:v>0.0</c:v>
                </c:pt>
                <c:pt idx="3500">
                  <c:v>0.0</c:v>
                </c:pt>
                <c:pt idx="3501">
                  <c:v>0.0</c:v>
                </c:pt>
                <c:pt idx="3502">
                  <c:v>0.0</c:v>
                </c:pt>
                <c:pt idx="3503">
                  <c:v>0.0</c:v>
                </c:pt>
                <c:pt idx="3504">
                  <c:v>0.0</c:v>
                </c:pt>
                <c:pt idx="3505">
                  <c:v>0.0</c:v>
                </c:pt>
                <c:pt idx="3506">
                  <c:v>0.0</c:v>
                </c:pt>
                <c:pt idx="3507">
                  <c:v>0.0</c:v>
                </c:pt>
                <c:pt idx="3508">
                  <c:v>0.0</c:v>
                </c:pt>
                <c:pt idx="3509">
                  <c:v>0.0</c:v>
                </c:pt>
                <c:pt idx="3510">
                  <c:v>0.0</c:v>
                </c:pt>
                <c:pt idx="3511">
                  <c:v>0.0</c:v>
                </c:pt>
                <c:pt idx="3512">
                  <c:v>0.0</c:v>
                </c:pt>
                <c:pt idx="3513">
                  <c:v>0.0</c:v>
                </c:pt>
                <c:pt idx="3514">
                  <c:v>0.0</c:v>
                </c:pt>
                <c:pt idx="3515">
                  <c:v>0.0</c:v>
                </c:pt>
                <c:pt idx="3516">
                  <c:v>0.0</c:v>
                </c:pt>
                <c:pt idx="3517">
                  <c:v>0.0</c:v>
                </c:pt>
                <c:pt idx="3518">
                  <c:v>0.0</c:v>
                </c:pt>
                <c:pt idx="3519">
                  <c:v>0.0</c:v>
                </c:pt>
                <c:pt idx="3520">
                  <c:v>0.0</c:v>
                </c:pt>
                <c:pt idx="3521">
                  <c:v>0.0</c:v>
                </c:pt>
                <c:pt idx="3522">
                  <c:v>0.0</c:v>
                </c:pt>
                <c:pt idx="3523">
                  <c:v>0.0</c:v>
                </c:pt>
                <c:pt idx="3524">
                  <c:v>0.0</c:v>
                </c:pt>
                <c:pt idx="3525">
                  <c:v>0.0</c:v>
                </c:pt>
                <c:pt idx="3526">
                  <c:v>0.0</c:v>
                </c:pt>
                <c:pt idx="3527">
                  <c:v>0.0</c:v>
                </c:pt>
                <c:pt idx="3528">
                  <c:v>0.0</c:v>
                </c:pt>
                <c:pt idx="3529">
                  <c:v>0.0</c:v>
                </c:pt>
                <c:pt idx="3530">
                  <c:v>0.0</c:v>
                </c:pt>
                <c:pt idx="3531">
                  <c:v>0.0</c:v>
                </c:pt>
                <c:pt idx="3532">
                  <c:v>0.0</c:v>
                </c:pt>
                <c:pt idx="3533">
                  <c:v>0.0</c:v>
                </c:pt>
                <c:pt idx="3534">
                  <c:v>0.0</c:v>
                </c:pt>
                <c:pt idx="3535">
                  <c:v>0.0</c:v>
                </c:pt>
                <c:pt idx="3536">
                  <c:v>0.0</c:v>
                </c:pt>
                <c:pt idx="3537">
                  <c:v>0.0</c:v>
                </c:pt>
                <c:pt idx="3538">
                  <c:v>0.0</c:v>
                </c:pt>
                <c:pt idx="3539">
                  <c:v>0.0</c:v>
                </c:pt>
                <c:pt idx="3540">
                  <c:v>0.0</c:v>
                </c:pt>
                <c:pt idx="3541">
                  <c:v>0.0</c:v>
                </c:pt>
                <c:pt idx="3542">
                  <c:v>0.0</c:v>
                </c:pt>
                <c:pt idx="3543">
                  <c:v>0.0</c:v>
                </c:pt>
                <c:pt idx="3544">
                  <c:v>0.0</c:v>
                </c:pt>
                <c:pt idx="3545">
                  <c:v>0.0</c:v>
                </c:pt>
                <c:pt idx="3546">
                  <c:v>0.0</c:v>
                </c:pt>
                <c:pt idx="3547">
                  <c:v>-1.5</c:v>
                </c:pt>
                <c:pt idx="3548">
                  <c:v>0.0</c:v>
                </c:pt>
                <c:pt idx="3549">
                  <c:v>0.0</c:v>
                </c:pt>
                <c:pt idx="3550">
                  <c:v>0.0</c:v>
                </c:pt>
                <c:pt idx="3551">
                  <c:v>0.0</c:v>
                </c:pt>
                <c:pt idx="3552">
                  <c:v>0.0</c:v>
                </c:pt>
                <c:pt idx="3553">
                  <c:v>0.0</c:v>
                </c:pt>
                <c:pt idx="3554">
                  <c:v>0.0</c:v>
                </c:pt>
                <c:pt idx="3555">
                  <c:v>0.0</c:v>
                </c:pt>
                <c:pt idx="3556">
                  <c:v>0.0</c:v>
                </c:pt>
                <c:pt idx="3557">
                  <c:v>0.0</c:v>
                </c:pt>
                <c:pt idx="3558">
                  <c:v>0.0</c:v>
                </c:pt>
                <c:pt idx="3559">
                  <c:v>0.0</c:v>
                </c:pt>
                <c:pt idx="3560">
                  <c:v>0.0</c:v>
                </c:pt>
                <c:pt idx="3561">
                  <c:v>0.0</c:v>
                </c:pt>
                <c:pt idx="3562">
                  <c:v>0.0</c:v>
                </c:pt>
                <c:pt idx="3563">
                  <c:v>0.0</c:v>
                </c:pt>
                <c:pt idx="3564">
                  <c:v>0.0</c:v>
                </c:pt>
                <c:pt idx="3565">
                  <c:v>0.0</c:v>
                </c:pt>
                <c:pt idx="3566">
                  <c:v>0.0</c:v>
                </c:pt>
                <c:pt idx="3567">
                  <c:v>0.0</c:v>
                </c:pt>
                <c:pt idx="3568">
                  <c:v>0.0</c:v>
                </c:pt>
                <c:pt idx="3569">
                  <c:v>0.0</c:v>
                </c:pt>
                <c:pt idx="3570">
                  <c:v>0.0</c:v>
                </c:pt>
                <c:pt idx="3571">
                  <c:v>0.0</c:v>
                </c:pt>
                <c:pt idx="3572">
                  <c:v>0.0</c:v>
                </c:pt>
                <c:pt idx="3573">
                  <c:v>0.0</c:v>
                </c:pt>
                <c:pt idx="3574">
                  <c:v>0.0</c:v>
                </c:pt>
                <c:pt idx="3575">
                  <c:v>0.0</c:v>
                </c:pt>
                <c:pt idx="3576">
                  <c:v>0.0</c:v>
                </c:pt>
                <c:pt idx="3577">
                  <c:v>0.0</c:v>
                </c:pt>
                <c:pt idx="3578">
                  <c:v>0.0</c:v>
                </c:pt>
                <c:pt idx="3579">
                  <c:v>0.0</c:v>
                </c:pt>
                <c:pt idx="3580">
                  <c:v>0.0</c:v>
                </c:pt>
                <c:pt idx="3581">
                  <c:v>0.0</c:v>
                </c:pt>
                <c:pt idx="3582">
                  <c:v>0.0</c:v>
                </c:pt>
                <c:pt idx="3583">
                  <c:v>0.0</c:v>
                </c:pt>
                <c:pt idx="3584">
                  <c:v>0.0</c:v>
                </c:pt>
                <c:pt idx="3585">
                  <c:v>0.0</c:v>
                </c:pt>
                <c:pt idx="3586">
                  <c:v>0.0</c:v>
                </c:pt>
                <c:pt idx="3587">
                  <c:v>0.0</c:v>
                </c:pt>
                <c:pt idx="3588">
                  <c:v>0.0</c:v>
                </c:pt>
                <c:pt idx="3589">
                  <c:v>0.0</c:v>
                </c:pt>
                <c:pt idx="3590">
                  <c:v>0.0</c:v>
                </c:pt>
                <c:pt idx="3591">
                  <c:v>0.0</c:v>
                </c:pt>
                <c:pt idx="3592">
                  <c:v>0.0</c:v>
                </c:pt>
                <c:pt idx="3593">
                  <c:v>0.0</c:v>
                </c:pt>
                <c:pt idx="3594">
                  <c:v>0.0</c:v>
                </c:pt>
                <c:pt idx="3595">
                  <c:v>0.0</c:v>
                </c:pt>
                <c:pt idx="3596">
                  <c:v>0.0</c:v>
                </c:pt>
                <c:pt idx="3597">
                  <c:v>0.0</c:v>
                </c:pt>
                <c:pt idx="3598">
                  <c:v>0.0</c:v>
                </c:pt>
                <c:pt idx="3599">
                  <c:v>0.0</c:v>
                </c:pt>
                <c:pt idx="3600">
                  <c:v>0.0</c:v>
                </c:pt>
                <c:pt idx="3601">
                  <c:v>0.0</c:v>
                </c:pt>
                <c:pt idx="3602">
                  <c:v>0.0</c:v>
                </c:pt>
                <c:pt idx="3603">
                  <c:v>0.0</c:v>
                </c:pt>
                <c:pt idx="3604">
                  <c:v>0.0</c:v>
                </c:pt>
                <c:pt idx="3605">
                  <c:v>0.0</c:v>
                </c:pt>
                <c:pt idx="3606">
                  <c:v>0.0</c:v>
                </c:pt>
                <c:pt idx="3607">
                  <c:v>0.0</c:v>
                </c:pt>
                <c:pt idx="3608">
                  <c:v>0.0</c:v>
                </c:pt>
                <c:pt idx="3609">
                  <c:v>0.0</c:v>
                </c:pt>
                <c:pt idx="3610">
                  <c:v>0.0</c:v>
                </c:pt>
                <c:pt idx="3611">
                  <c:v>0.0</c:v>
                </c:pt>
                <c:pt idx="3612">
                  <c:v>0.0</c:v>
                </c:pt>
                <c:pt idx="3613">
                  <c:v>0.0</c:v>
                </c:pt>
                <c:pt idx="3614">
                  <c:v>0.0</c:v>
                </c:pt>
                <c:pt idx="3615">
                  <c:v>0.0</c:v>
                </c:pt>
                <c:pt idx="3616">
                  <c:v>0.0</c:v>
                </c:pt>
                <c:pt idx="3617">
                  <c:v>0.0</c:v>
                </c:pt>
                <c:pt idx="3618">
                  <c:v>0.0</c:v>
                </c:pt>
                <c:pt idx="3619">
                  <c:v>0.0</c:v>
                </c:pt>
                <c:pt idx="3620">
                  <c:v>0.0</c:v>
                </c:pt>
                <c:pt idx="3621">
                  <c:v>0.0</c:v>
                </c:pt>
                <c:pt idx="3622">
                  <c:v>0.0</c:v>
                </c:pt>
                <c:pt idx="3623">
                  <c:v>0.0</c:v>
                </c:pt>
                <c:pt idx="3624">
                  <c:v>0.0</c:v>
                </c:pt>
                <c:pt idx="3625">
                  <c:v>0.0</c:v>
                </c:pt>
                <c:pt idx="3626">
                  <c:v>0.0</c:v>
                </c:pt>
                <c:pt idx="3627">
                  <c:v>0.0</c:v>
                </c:pt>
                <c:pt idx="3628">
                  <c:v>0.0</c:v>
                </c:pt>
                <c:pt idx="3629">
                  <c:v>0.0</c:v>
                </c:pt>
                <c:pt idx="3630">
                  <c:v>0.0</c:v>
                </c:pt>
                <c:pt idx="3631">
                  <c:v>0.0</c:v>
                </c:pt>
                <c:pt idx="3632">
                  <c:v>0.0</c:v>
                </c:pt>
                <c:pt idx="3633">
                  <c:v>0.0</c:v>
                </c:pt>
                <c:pt idx="3634">
                  <c:v>0.0</c:v>
                </c:pt>
                <c:pt idx="3635">
                  <c:v>0.0</c:v>
                </c:pt>
                <c:pt idx="3636">
                  <c:v>0.0</c:v>
                </c:pt>
                <c:pt idx="3637">
                  <c:v>0.0</c:v>
                </c:pt>
                <c:pt idx="3638">
                  <c:v>0.0</c:v>
                </c:pt>
                <c:pt idx="3639">
                  <c:v>0.0</c:v>
                </c:pt>
                <c:pt idx="3640">
                  <c:v>0.0</c:v>
                </c:pt>
                <c:pt idx="3641">
                  <c:v>0.0</c:v>
                </c:pt>
                <c:pt idx="3642">
                  <c:v>0.0</c:v>
                </c:pt>
                <c:pt idx="3643">
                  <c:v>0.0</c:v>
                </c:pt>
                <c:pt idx="3644">
                  <c:v>0.0</c:v>
                </c:pt>
                <c:pt idx="3645">
                  <c:v>0.0</c:v>
                </c:pt>
                <c:pt idx="3646">
                  <c:v>0.0</c:v>
                </c:pt>
                <c:pt idx="3647">
                  <c:v>0.0</c:v>
                </c:pt>
                <c:pt idx="3648">
                  <c:v>0.0</c:v>
                </c:pt>
                <c:pt idx="3649">
                  <c:v>0.0</c:v>
                </c:pt>
                <c:pt idx="3650">
                  <c:v>0.0</c:v>
                </c:pt>
                <c:pt idx="3651">
                  <c:v>0.0</c:v>
                </c:pt>
                <c:pt idx="3652">
                  <c:v>0.0</c:v>
                </c:pt>
                <c:pt idx="3653">
                  <c:v>0.0</c:v>
                </c:pt>
                <c:pt idx="3654">
                  <c:v>0.0</c:v>
                </c:pt>
                <c:pt idx="3655">
                  <c:v>0.0</c:v>
                </c:pt>
                <c:pt idx="3656">
                  <c:v>0.0</c:v>
                </c:pt>
                <c:pt idx="3657">
                  <c:v>0.0</c:v>
                </c:pt>
                <c:pt idx="3658">
                  <c:v>0.0</c:v>
                </c:pt>
                <c:pt idx="3659">
                  <c:v>0.0</c:v>
                </c:pt>
                <c:pt idx="3660">
                  <c:v>0.0</c:v>
                </c:pt>
                <c:pt idx="3661">
                  <c:v>0.0</c:v>
                </c:pt>
                <c:pt idx="3662">
                  <c:v>0.0</c:v>
                </c:pt>
                <c:pt idx="3663">
                  <c:v>0.0</c:v>
                </c:pt>
                <c:pt idx="3664">
                  <c:v>0.0</c:v>
                </c:pt>
                <c:pt idx="3665">
                  <c:v>0.0</c:v>
                </c:pt>
                <c:pt idx="3666">
                  <c:v>0.0</c:v>
                </c:pt>
                <c:pt idx="3667">
                  <c:v>0.0</c:v>
                </c:pt>
                <c:pt idx="3668">
                  <c:v>0.0</c:v>
                </c:pt>
                <c:pt idx="3669">
                  <c:v>0.0</c:v>
                </c:pt>
                <c:pt idx="3670">
                  <c:v>0.0</c:v>
                </c:pt>
                <c:pt idx="3671">
                  <c:v>0.0</c:v>
                </c:pt>
                <c:pt idx="3672">
                  <c:v>0.0</c:v>
                </c:pt>
                <c:pt idx="3673">
                  <c:v>0.0</c:v>
                </c:pt>
                <c:pt idx="3674">
                  <c:v>0.0</c:v>
                </c:pt>
                <c:pt idx="3675">
                  <c:v>0.0</c:v>
                </c:pt>
                <c:pt idx="3676">
                  <c:v>0.0</c:v>
                </c:pt>
                <c:pt idx="3677">
                  <c:v>0.0</c:v>
                </c:pt>
                <c:pt idx="3678">
                  <c:v>0.0</c:v>
                </c:pt>
                <c:pt idx="3679">
                  <c:v>0.0</c:v>
                </c:pt>
                <c:pt idx="3680">
                  <c:v>0.0</c:v>
                </c:pt>
                <c:pt idx="3681">
                  <c:v>0.0</c:v>
                </c:pt>
                <c:pt idx="3682">
                  <c:v>0.0</c:v>
                </c:pt>
                <c:pt idx="3683">
                  <c:v>0.0</c:v>
                </c:pt>
                <c:pt idx="3684">
                  <c:v>0.0</c:v>
                </c:pt>
                <c:pt idx="3685">
                  <c:v>0.0</c:v>
                </c:pt>
                <c:pt idx="3686">
                  <c:v>0.0</c:v>
                </c:pt>
                <c:pt idx="3687">
                  <c:v>0.0</c:v>
                </c:pt>
                <c:pt idx="3688">
                  <c:v>0.0</c:v>
                </c:pt>
                <c:pt idx="3689">
                  <c:v>0.0</c:v>
                </c:pt>
                <c:pt idx="3690">
                  <c:v>0.0</c:v>
                </c:pt>
                <c:pt idx="3691">
                  <c:v>0.0</c:v>
                </c:pt>
                <c:pt idx="3692">
                  <c:v>0.0</c:v>
                </c:pt>
                <c:pt idx="3693">
                  <c:v>0.0</c:v>
                </c:pt>
                <c:pt idx="3694">
                  <c:v>0.0</c:v>
                </c:pt>
                <c:pt idx="3695">
                  <c:v>0.0</c:v>
                </c:pt>
                <c:pt idx="3696">
                  <c:v>0.0</c:v>
                </c:pt>
                <c:pt idx="3697">
                  <c:v>0.0</c:v>
                </c:pt>
                <c:pt idx="3698">
                  <c:v>0.0</c:v>
                </c:pt>
                <c:pt idx="3699">
                  <c:v>0.0</c:v>
                </c:pt>
                <c:pt idx="3700">
                  <c:v>0.0</c:v>
                </c:pt>
                <c:pt idx="3701">
                  <c:v>0.0</c:v>
                </c:pt>
                <c:pt idx="3702">
                  <c:v>0.0</c:v>
                </c:pt>
                <c:pt idx="3703">
                  <c:v>0.0</c:v>
                </c:pt>
                <c:pt idx="3704">
                  <c:v>0.0</c:v>
                </c:pt>
                <c:pt idx="3705">
                  <c:v>0.0</c:v>
                </c:pt>
                <c:pt idx="3706">
                  <c:v>0.0</c:v>
                </c:pt>
                <c:pt idx="3707">
                  <c:v>0.0</c:v>
                </c:pt>
                <c:pt idx="3708">
                  <c:v>0.0</c:v>
                </c:pt>
                <c:pt idx="3709">
                  <c:v>0.0</c:v>
                </c:pt>
                <c:pt idx="3710">
                  <c:v>0.0</c:v>
                </c:pt>
                <c:pt idx="3711">
                  <c:v>0.0</c:v>
                </c:pt>
                <c:pt idx="3712">
                  <c:v>0.0</c:v>
                </c:pt>
                <c:pt idx="3713">
                  <c:v>0.0</c:v>
                </c:pt>
                <c:pt idx="3714">
                  <c:v>0.0</c:v>
                </c:pt>
                <c:pt idx="3715">
                  <c:v>0.0</c:v>
                </c:pt>
                <c:pt idx="3716">
                  <c:v>0.0</c:v>
                </c:pt>
                <c:pt idx="3717">
                  <c:v>0.0</c:v>
                </c:pt>
                <c:pt idx="3718">
                  <c:v>0.0</c:v>
                </c:pt>
                <c:pt idx="3719">
                  <c:v>0.0</c:v>
                </c:pt>
                <c:pt idx="3720">
                  <c:v>0.0</c:v>
                </c:pt>
                <c:pt idx="3721">
                  <c:v>0.0</c:v>
                </c:pt>
                <c:pt idx="3722">
                  <c:v>0.0</c:v>
                </c:pt>
                <c:pt idx="3723">
                  <c:v>0.0</c:v>
                </c:pt>
                <c:pt idx="3724">
                  <c:v>0.0</c:v>
                </c:pt>
                <c:pt idx="3725">
                  <c:v>0.0</c:v>
                </c:pt>
                <c:pt idx="3726">
                  <c:v>0.0</c:v>
                </c:pt>
                <c:pt idx="3727">
                  <c:v>0.0</c:v>
                </c:pt>
                <c:pt idx="3728">
                  <c:v>0.0</c:v>
                </c:pt>
                <c:pt idx="3729">
                  <c:v>0.0</c:v>
                </c:pt>
                <c:pt idx="3730">
                  <c:v>0.0</c:v>
                </c:pt>
                <c:pt idx="3731">
                  <c:v>0.0</c:v>
                </c:pt>
                <c:pt idx="3732">
                  <c:v>0.0</c:v>
                </c:pt>
                <c:pt idx="3733">
                  <c:v>0.0</c:v>
                </c:pt>
                <c:pt idx="3734">
                  <c:v>0.0</c:v>
                </c:pt>
                <c:pt idx="3735">
                  <c:v>0.0</c:v>
                </c:pt>
                <c:pt idx="3736">
                  <c:v>0.0</c:v>
                </c:pt>
                <c:pt idx="3737">
                  <c:v>0.0</c:v>
                </c:pt>
                <c:pt idx="3738">
                  <c:v>0.0</c:v>
                </c:pt>
                <c:pt idx="3739">
                  <c:v>0.0</c:v>
                </c:pt>
                <c:pt idx="3740">
                  <c:v>0.0</c:v>
                </c:pt>
                <c:pt idx="3741">
                  <c:v>0.0</c:v>
                </c:pt>
                <c:pt idx="3742">
                  <c:v>0.0</c:v>
                </c:pt>
                <c:pt idx="3743">
                  <c:v>0.0</c:v>
                </c:pt>
                <c:pt idx="3744">
                  <c:v>0.0</c:v>
                </c:pt>
                <c:pt idx="3745">
                  <c:v>0.0</c:v>
                </c:pt>
                <c:pt idx="3746">
                  <c:v>0.0</c:v>
                </c:pt>
                <c:pt idx="3747">
                  <c:v>0.0</c:v>
                </c:pt>
                <c:pt idx="3748">
                  <c:v>0.0</c:v>
                </c:pt>
                <c:pt idx="3749">
                  <c:v>0.0</c:v>
                </c:pt>
                <c:pt idx="3750">
                  <c:v>0.0</c:v>
                </c:pt>
                <c:pt idx="3751">
                  <c:v>0.0</c:v>
                </c:pt>
                <c:pt idx="3752">
                  <c:v>0.0</c:v>
                </c:pt>
                <c:pt idx="3753">
                  <c:v>0.0</c:v>
                </c:pt>
                <c:pt idx="3754">
                  <c:v>0.0</c:v>
                </c:pt>
                <c:pt idx="3755">
                  <c:v>0.0</c:v>
                </c:pt>
                <c:pt idx="3756">
                  <c:v>0.0</c:v>
                </c:pt>
                <c:pt idx="3757">
                  <c:v>0.0</c:v>
                </c:pt>
                <c:pt idx="3758">
                  <c:v>0.0</c:v>
                </c:pt>
                <c:pt idx="3759">
                  <c:v>0.0</c:v>
                </c:pt>
                <c:pt idx="3760">
                  <c:v>0.0</c:v>
                </c:pt>
                <c:pt idx="3761">
                  <c:v>0.0</c:v>
                </c:pt>
                <c:pt idx="3762">
                  <c:v>0.0</c:v>
                </c:pt>
                <c:pt idx="3763">
                  <c:v>0.0</c:v>
                </c:pt>
                <c:pt idx="3764">
                  <c:v>0.0</c:v>
                </c:pt>
                <c:pt idx="3765">
                  <c:v>0.0</c:v>
                </c:pt>
                <c:pt idx="3766">
                  <c:v>0.0</c:v>
                </c:pt>
                <c:pt idx="3767">
                  <c:v>0.0</c:v>
                </c:pt>
                <c:pt idx="3768">
                  <c:v>0.0</c:v>
                </c:pt>
                <c:pt idx="3769">
                  <c:v>0.0</c:v>
                </c:pt>
                <c:pt idx="3770">
                  <c:v>0.0</c:v>
                </c:pt>
                <c:pt idx="3771">
                  <c:v>0.0</c:v>
                </c:pt>
                <c:pt idx="3772">
                  <c:v>0.0</c:v>
                </c:pt>
                <c:pt idx="3773">
                  <c:v>0.0</c:v>
                </c:pt>
                <c:pt idx="3774">
                  <c:v>0.0</c:v>
                </c:pt>
                <c:pt idx="3775">
                  <c:v>0.0</c:v>
                </c:pt>
                <c:pt idx="3776">
                  <c:v>0.0</c:v>
                </c:pt>
                <c:pt idx="3777">
                  <c:v>0.0</c:v>
                </c:pt>
                <c:pt idx="3778">
                  <c:v>0.0</c:v>
                </c:pt>
                <c:pt idx="3779">
                  <c:v>0.0</c:v>
                </c:pt>
                <c:pt idx="3780">
                  <c:v>0.0</c:v>
                </c:pt>
                <c:pt idx="3781">
                  <c:v>0.0</c:v>
                </c:pt>
                <c:pt idx="3782">
                  <c:v>0.0</c:v>
                </c:pt>
                <c:pt idx="3783">
                  <c:v>0.0</c:v>
                </c:pt>
                <c:pt idx="3784">
                  <c:v>0.0</c:v>
                </c:pt>
                <c:pt idx="3785">
                  <c:v>0.0</c:v>
                </c:pt>
                <c:pt idx="3786">
                  <c:v>0.0</c:v>
                </c:pt>
                <c:pt idx="3787">
                  <c:v>0.0</c:v>
                </c:pt>
                <c:pt idx="3788">
                  <c:v>0.0</c:v>
                </c:pt>
                <c:pt idx="3789">
                  <c:v>0.0</c:v>
                </c:pt>
                <c:pt idx="3790">
                  <c:v>0.0</c:v>
                </c:pt>
                <c:pt idx="3791">
                  <c:v>0.0</c:v>
                </c:pt>
                <c:pt idx="3792">
                  <c:v>0.0</c:v>
                </c:pt>
                <c:pt idx="3793">
                  <c:v>0.0</c:v>
                </c:pt>
                <c:pt idx="3794">
                  <c:v>0.0</c:v>
                </c:pt>
                <c:pt idx="3795">
                  <c:v>0.0</c:v>
                </c:pt>
                <c:pt idx="3796">
                  <c:v>0.0</c:v>
                </c:pt>
                <c:pt idx="3797">
                  <c:v>0.0</c:v>
                </c:pt>
                <c:pt idx="3798">
                  <c:v>0.0</c:v>
                </c:pt>
                <c:pt idx="3799">
                  <c:v>0.0</c:v>
                </c:pt>
                <c:pt idx="3800">
                  <c:v>0.0</c:v>
                </c:pt>
                <c:pt idx="3801">
                  <c:v>0.0</c:v>
                </c:pt>
                <c:pt idx="3802">
                  <c:v>0.0</c:v>
                </c:pt>
                <c:pt idx="3803">
                  <c:v>0.0</c:v>
                </c:pt>
                <c:pt idx="3804">
                  <c:v>0.0</c:v>
                </c:pt>
                <c:pt idx="3805">
                  <c:v>0.0</c:v>
                </c:pt>
                <c:pt idx="3806">
                  <c:v>0.0</c:v>
                </c:pt>
                <c:pt idx="3807">
                  <c:v>0.0</c:v>
                </c:pt>
                <c:pt idx="3808">
                  <c:v>0.0</c:v>
                </c:pt>
                <c:pt idx="3809">
                  <c:v>0.0</c:v>
                </c:pt>
                <c:pt idx="3810">
                  <c:v>0.0</c:v>
                </c:pt>
                <c:pt idx="3811">
                  <c:v>0.0</c:v>
                </c:pt>
                <c:pt idx="3812">
                  <c:v>0.0</c:v>
                </c:pt>
                <c:pt idx="3813">
                  <c:v>0.0</c:v>
                </c:pt>
                <c:pt idx="3814">
                  <c:v>0.0</c:v>
                </c:pt>
                <c:pt idx="3815">
                  <c:v>0.0</c:v>
                </c:pt>
                <c:pt idx="3816">
                  <c:v>0.0</c:v>
                </c:pt>
                <c:pt idx="3817">
                  <c:v>0.0</c:v>
                </c:pt>
                <c:pt idx="3818">
                  <c:v>0.0</c:v>
                </c:pt>
                <c:pt idx="3819">
                  <c:v>0.0</c:v>
                </c:pt>
                <c:pt idx="3820">
                  <c:v>0.0</c:v>
                </c:pt>
                <c:pt idx="3821">
                  <c:v>0.0</c:v>
                </c:pt>
                <c:pt idx="3822">
                  <c:v>0.0</c:v>
                </c:pt>
                <c:pt idx="3823">
                  <c:v>0.0</c:v>
                </c:pt>
                <c:pt idx="3824">
                  <c:v>0.0</c:v>
                </c:pt>
                <c:pt idx="3825">
                  <c:v>0.0</c:v>
                </c:pt>
                <c:pt idx="3826">
                  <c:v>0.0</c:v>
                </c:pt>
                <c:pt idx="3827">
                  <c:v>0.0</c:v>
                </c:pt>
                <c:pt idx="3828">
                  <c:v>0.0</c:v>
                </c:pt>
                <c:pt idx="3829">
                  <c:v>0.0</c:v>
                </c:pt>
                <c:pt idx="3830">
                  <c:v>0.0</c:v>
                </c:pt>
                <c:pt idx="3831">
                  <c:v>0.0</c:v>
                </c:pt>
                <c:pt idx="3832">
                  <c:v>0.0</c:v>
                </c:pt>
                <c:pt idx="3833">
                  <c:v>0.0</c:v>
                </c:pt>
                <c:pt idx="3834">
                  <c:v>0.0</c:v>
                </c:pt>
                <c:pt idx="3835">
                  <c:v>0.0</c:v>
                </c:pt>
                <c:pt idx="3836">
                  <c:v>0.0</c:v>
                </c:pt>
                <c:pt idx="3837">
                  <c:v>0.0</c:v>
                </c:pt>
                <c:pt idx="3838">
                  <c:v>0.0</c:v>
                </c:pt>
                <c:pt idx="3839">
                  <c:v>0.0</c:v>
                </c:pt>
                <c:pt idx="3840">
                  <c:v>0.0</c:v>
                </c:pt>
                <c:pt idx="3841">
                  <c:v>0.0</c:v>
                </c:pt>
                <c:pt idx="3842">
                  <c:v>0.0</c:v>
                </c:pt>
                <c:pt idx="3843">
                  <c:v>0.0</c:v>
                </c:pt>
                <c:pt idx="3844">
                  <c:v>0.0</c:v>
                </c:pt>
                <c:pt idx="3845">
                  <c:v>0.0</c:v>
                </c:pt>
                <c:pt idx="3846">
                  <c:v>0.0</c:v>
                </c:pt>
                <c:pt idx="3847">
                  <c:v>0.0</c:v>
                </c:pt>
                <c:pt idx="3848">
                  <c:v>0.0</c:v>
                </c:pt>
                <c:pt idx="3849">
                  <c:v>0.0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679048"/>
        <c:axId val="-2097679896"/>
      </c:lineChart>
      <c:catAx>
        <c:axId val="-20976790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679896"/>
        <c:crosses val="autoZero"/>
        <c:auto val="1"/>
        <c:lblAlgn val="ctr"/>
        <c:lblOffset val="100"/>
        <c:noMultiLvlLbl val="0"/>
      </c:catAx>
      <c:valAx>
        <c:axId val="-2097679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679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7480002499688"/>
                  <c:y val="-0.37117195573401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z="2000" baseline="0" dirty="0"/>
                      <a:t>y = 178.71x + 1262.7
R² = 0.36015</a:t>
                    </a:r>
                    <a:endParaRPr lang="en-US" sz="2000" dirty="0"/>
                  </a:p>
                </c:rich>
              </c:tx>
              <c:numFmt formatCode="General" sourceLinked="0"/>
            </c:trendlineLbl>
          </c:trendline>
          <c:xVal>
            <c:numRef>
              <c:f>AlosigProb!$F$1:$F$926</c:f>
              <c:numCache>
                <c:formatCode>General</c:formatCode>
                <c:ptCount val="926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  <c:pt idx="300">
                  <c:v>4.0</c:v>
                </c:pt>
                <c:pt idx="301">
                  <c:v>2.0</c:v>
                </c:pt>
                <c:pt idx="302">
                  <c:v>2.0</c:v>
                </c:pt>
                <c:pt idx="303">
                  <c:v>5.0</c:v>
                </c:pt>
                <c:pt idx="304">
                  <c:v>1.0</c:v>
                </c:pt>
                <c:pt idx="305">
                  <c:v>3.0</c:v>
                </c:pt>
                <c:pt idx="306">
                  <c:v>6.0</c:v>
                </c:pt>
                <c:pt idx="307">
                  <c:v>6.0</c:v>
                </c:pt>
                <c:pt idx="308">
                  <c:v>1.0</c:v>
                </c:pt>
                <c:pt idx="309">
                  <c:v>3.0</c:v>
                </c:pt>
                <c:pt idx="310">
                  <c:v>1.0</c:v>
                </c:pt>
                <c:pt idx="311">
                  <c:v>3.0</c:v>
                </c:pt>
                <c:pt idx="312">
                  <c:v>3.0</c:v>
                </c:pt>
                <c:pt idx="313">
                  <c:v>6.0</c:v>
                </c:pt>
                <c:pt idx="314">
                  <c:v>4.0</c:v>
                </c:pt>
                <c:pt idx="315">
                  <c:v>3.0</c:v>
                </c:pt>
                <c:pt idx="316">
                  <c:v>3.0</c:v>
                </c:pt>
                <c:pt idx="317">
                  <c:v>1.0</c:v>
                </c:pt>
                <c:pt idx="318">
                  <c:v>5.0</c:v>
                </c:pt>
                <c:pt idx="319">
                  <c:v>8.0</c:v>
                </c:pt>
                <c:pt idx="320">
                  <c:v>1.0</c:v>
                </c:pt>
                <c:pt idx="321">
                  <c:v>3.0</c:v>
                </c:pt>
                <c:pt idx="322">
                  <c:v>9.0</c:v>
                </c:pt>
                <c:pt idx="323">
                  <c:v>5.0</c:v>
                </c:pt>
                <c:pt idx="324">
                  <c:v>3.0</c:v>
                </c:pt>
                <c:pt idx="325">
                  <c:v>4.0</c:v>
                </c:pt>
                <c:pt idx="326">
                  <c:v>5.0</c:v>
                </c:pt>
                <c:pt idx="327">
                  <c:v>3.0</c:v>
                </c:pt>
                <c:pt idx="328">
                  <c:v>1.0</c:v>
                </c:pt>
                <c:pt idx="329">
                  <c:v>6.0</c:v>
                </c:pt>
                <c:pt idx="330">
                  <c:v>6.0</c:v>
                </c:pt>
                <c:pt idx="331">
                  <c:v>2.0</c:v>
                </c:pt>
                <c:pt idx="332">
                  <c:v>1.0</c:v>
                </c:pt>
                <c:pt idx="333">
                  <c:v>7.0</c:v>
                </c:pt>
                <c:pt idx="334">
                  <c:v>1.0</c:v>
                </c:pt>
                <c:pt idx="335">
                  <c:v>7.0</c:v>
                </c:pt>
                <c:pt idx="336">
                  <c:v>3.0</c:v>
                </c:pt>
                <c:pt idx="337">
                  <c:v>5.0</c:v>
                </c:pt>
                <c:pt idx="338">
                  <c:v>2.0</c:v>
                </c:pt>
                <c:pt idx="339">
                  <c:v>7.0</c:v>
                </c:pt>
                <c:pt idx="340">
                  <c:v>1.0</c:v>
                </c:pt>
                <c:pt idx="341">
                  <c:v>4.0</c:v>
                </c:pt>
                <c:pt idx="342">
                  <c:v>1.0</c:v>
                </c:pt>
                <c:pt idx="343">
                  <c:v>2.0</c:v>
                </c:pt>
                <c:pt idx="344">
                  <c:v>3.0</c:v>
                </c:pt>
                <c:pt idx="345">
                  <c:v>5.0</c:v>
                </c:pt>
                <c:pt idx="346">
                  <c:v>2.0</c:v>
                </c:pt>
                <c:pt idx="347">
                  <c:v>9.0</c:v>
                </c:pt>
                <c:pt idx="348">
                  <c:v>7.0</c:v>
                </c:pt>
                <c:pt idx="349">
                  <c:v>1.0</c:v>
                </c:pt>
                <c:pt idx="350">
                  <c:v>4.0</c:v>
                </c:pt>
                <c:pt idx="351">
                  <c:v>3.0</c:v>
                </c:pt>
                <c:pt idx="352">
                  <c:v>5.0</c:v>
                </c:pt>
                <c:pt idx="353">
                  <c:v>4.0</c:v>
                </c:pt>
                <c:pt idx="354">
                  <c:v>3.0</c:v>
                </c:pt>
                <c:pt idx="355">
                  <c:v>3.0</c:v>
                </c:pt>
                <c:pt idx="356">
                  <c:v>1.0</c:v>
                </c:pt>
                <c:pt idx="357">
                  <c:v>6.0</c:v>
                </c:pt>
                <c:pt idx="358">
                  <c:v>4.0</c:v>
                </c:pt>
                <c:pt idx="359">
                  <c:v>6.0</c:v>
                </c:pt>
                <c:pt idx="360">
                  <c:v>3.0</c:v>
                </c:pt>
                <c:pt idx="361">
                  <c:v>6.0</c:v>
                </c:pt>
                <c:pt idx="362">
                  <c:v>4.0</c:v>
                </c:pt>
                <c:pt idx="363">
                  <c:v>5.0</c:v>
                </c:pt>
                <c:pt idx="364">
                  <c:v>2.0</c:v>
                </c:pt>
                <c:pt idx="365">
                  <c:v>2.0</c:v>
                </c:pt>
                <c:pt idx="366">
                  <c:v>2.0</c:v>
                </c:pt>
                <c:pt idx="367">
                  <c:v>9.0</c:v>
                </c:pt>
                <c:pt idx="368">
                  <c:v>4.0</c:v>
                </c:pt>
                <c:pt idx="369">
                  <c:v>9.0</c:v>
                </c:pt>
                <c:pt idx="370">
                  <c:v>5.0</c:v>
                </c:pt>
                <c:pt idx="371">
                  <c:v>5.0</c:v>
                </c:pt>
                <c:pt idx="372">
                  <c:v>5.0</c:v>
                </c:pt>
                <c:pt idx="373">
                  <c:v>2.0</c:v>
                </c:pt>
                <c:pt idx="374">
                  <c:v>2.0</c:v>
                </c:pt>
                <c:pt idx="375">
                  <c:v>3.0</c:v>
                </c:pt>
                <c:pt idx="376">
                  <c:v>8.0</c:v>
                </c:pt>
                <c:pt idx="377">
                  <c:v>4.0</c:v>
                </c:pt>
                <c:pt idx="378">
                  <c:v>3.0</c:v>
                </c:pt>
                <c:pt idx="379">
                  <c:v>2.0</c:v>
                </c:pt>
                <c:pt idx="380">
                  <c:v>6.0</c:v>
                </c:pt>
                <c:pt idx="381">
                  <c:v>3.0</c:v>
                </c:pt>
                <c:pt idx="382">
                  <c:v>1.0</c:v>
                </c:pt>
                <c:pt idx="383">
                  <c:v>6.0</c:v>
                </c:pt>
                <c:pt idx="384">
                  <c:v>1.0</c:v>
                </c:pt>
                <c:pt idx="385">
                  <c:v>5.0</c:v>
                </c:pt>
                <c:pt idx="386">
                  <c:v>3.0</c:v>
                </c:pt>
                <c:pt idx="387">
                  <c:v>3.0</c:v>
                </c:pt>
                <c:pt idx="388">
                  <c:v>1.0</c:v>
                </c:pt>
                <c:pt idx="389">
                  <c:v>6.0</c:v>
                </c:pt>
                <c:pt idx="390">
                  <c:v>9.0</c:v>
                </c:pt>
                <c:pt idx="391">
                  <c:v>2.0</c:v>
                </c:pt>
                <c:pt idx="392">
                  <c:v>7.0</c:v>
                </c:pt>
                <c:pt idx="393">
                  <c:v>3.0</c:v>
                </c:pt>
                <c:pt idx="394">
                  <c:v>1.0</c:v>
                </c:pt>
                <c:pt idx="395">
                  <c:v>3.0</c:v>
                </c:pt>
                <c:pt idx="396">
                  <c:v>4.0</c:v>
                </c:pt>
                <c:pt idx="397">
                  <c:v>7.0</c:v>
                </c:pt>
                <c:pt idx="398">
                  <c:v>3.0</c:v>
                </c:pt>
                <c:pt idx="399">
                  <c:v>2.0</c:v>
                </c:pt>
                <c:pt idx="400">
                  <c:v>8.0</c:v>
                </c:pt>
                <c:pt idx="401">
                  <c:v>2.0</c:v>
                </c:pt>
                <c:pt idx="402">
                  <c:v>6.0</c:v>
                </c:pt>
                <c:pt idx="403">
                  <c:v>3.0</c:v>
                </c:pt>
                <c:pt idx="404">
                  <c:v>4.0</c:v>
                </c:pt>
                <c:pt idx="405">
                  <c:v>4.0</c:v>
                </c:pt>
                <c:pt idx="406">
                  <c:v>5.0</c:v>
                </c:pt>
                <c:pt idx="407">
                  <c:v>4.0</c:v>
                </c:pt>
                <c:pt idx="408">
                  <c:v>3.0</c:v>
                </c:pt>
                <c:pt idx="409">
                  <c:v>3.0</c:v>
                </c:pt>
                <c:pt idx="410">
                  <c:v>5.0</c:v>
                </c:pt>
                <c:pt idx="411">
                  <c:v>6.0</c:v>
                </c:pt>
                <c:pt idx="412">
                  <c:v>5.0</c:v>
                </c:pt>
                <c:pt idx="413">
                  <c:v>4.0</c:v>
                </c:pt>
                <c:pt idx="414">
                  <c:v>4.0</c:v>
                </c:pt>
                <c:pt idx="415">
                  <c:v>3.0</c:v>
                </c:pt>
                <c:pt idx="416">
                  <c:v>12.0</c:v>
                </c:pt>
                <c:pt idx="417">
                  <c:v>2.0</c:v>
                </c:pt>
                <c:pt idx="418">
                  <c:v>1.0</c:v>
                </c:pt>
                <c:pt idx="419">
                  <c:v>7.0</c:v>
                </c:pt>
                <c:pt idx="420">
                  <c:v>4.0</c:v>
                </c:pt>
                <c:pt idx="421">
                  <c:v>3.0</c:v>
                </c:pt>
                <c:pt idx="422">
                  <c:v>4.0</c:v>
                </c:pt>
                <c:pt idx="423">
                  <c:v>7.0</c:v>
                </c:pt>
                <c:pt idx="424">
                  <c:v>3.0</c:v>
                </c:pt>
                <c:pt idx="425">
                  <c:v>4.0</c:v>
                </c:pt>
                <c:pt idx="426">
                  <c:v>4.0</c:v>
                </c:pt>
                <c:pt idx="427">
                  <c:v>6.0</c:v>
                </c:pt>
                <c:pt idx="428">
                  <c:v>6.0</c:v>
                </c:pt>
                <c:pt idx="429">
                  <c:v>10.0</c:v>
                </c:pt>
                <c:pt idx="430">
                  <c:v>7.0</c:v>
                </c:pt>
                <c:pt idx="431">
                  <c:v>3.0</c:v>
                </c:pt>
                <c:pt idx="432">
                  <c:v>2.0</c:v>
                </c:pt>
                <c:pt idx="433">
                  <c:v>6.0</c:v>
                </c:pt>
                <c:pt idx="434">
                  <c:v>3.0</c:v>
                </c:pt>
                <c:pt idx="435">
                  <c:v>3.0</c:v>
                </c:pt>
                <c:pt idx="436">
                  <c:v>4.0</c:v>
                </c:pt>
                <c:pt idx="437">
                  <c:v>6.0</c:v>
                </c:pt>
                <c:pt idx="438">
                  <c:v>11.0</c:v>
                </c:pt>
                <c:pt idx="439">
                  <c:v>3.0</c:v>
                </c:pt>
                <c:pt idx="440">
                  <c:v>11.0</c:v>
                </c:pt>
                <c:pt idx="441">
                  <c:v>5.0</c:v>
                </c:pt>
                <c:pt idx="442">
                  <c:v>4.0</c:v>
                </c:pt>
                <c:pt idx="443">
                  <c:v>3.0</c:v>
                </c:pt>
                <c:pt idx="444">
                  <c:v>7.0</c:v>
                </c:pt>
                <c:pt idx="445">
                  <c:v>3.0</c:v>
                </c:pt>
                <c:pt idx="446">
                  <c:v>7.0</c:v>
                </c:pt>
                <c:pt idx="447">
                  <c:v>19.0</c:v>
                </c:pt>
                <c:pt idx="448">
                  <c:v>3.0</c:v>
                </c:pt>
                <c:pt idx="449">
                  <c:v>4.0</c:v>
                </c:pt>
                <c:pt idx="450">
                  <c:v>1.0</c:v>
                </c:pt>
                <c:pt idx="451">
                  <c:v>1.0</c:v>
                </c:pt>
                <c:pt idx="452">
                  <c:v>3.0</c:v>
                </c:pt>
                <c:pt idx="453">
                  <c:v>1.0</c:v>
                </c:pt>
                <c:pt idx="454">
                  <c:v>6.0</c:v>
                </c:pt>
                <c:pt idx="455">
                  <c:v>5.0</c:v>
                </c:pt>
                <c:pt idx="456">
                  <c:v>14.0</c:v>
                </c:pt>
                <c:pt idx="457">
                  <c:v>3.0</c:v>
                </c:pt>
                <c:pt idx="458">
                  <c:v>2.0</c:v>
                </c:pt>
                <c:pt idx="459">
                  <c:v>12.0</c:v>
                </c:pt>
                <c:pt idx="460">
                  <c:v>6.0</c:v>
                </c:pt>
                <c:pt idx="461">
                  <c:v>4.0</c:v>
                </c:pt>
                <c:pt idx="462">
                  <c:v>7.0</c:v>
                </c:pt>
                <c:pt idx="463">
                  <c:v>6.0</c:v>
                </c:pt>
                <c:pt idx="464">
                  <c:v>3.0</c:v>
                </c:pt>
                <c:pt idx="465">
                  <c:v>5.0</c:v>
                </c:pt>
                <c:pt idx="466">
                  <c:v>3.0</c:v>
                </c:pt>
                <c:pt idx="467">
                  <c:v>3.0</c:v>
                </c:pt>
                <c:pt idx="468">
                  <c:v>2.0</c:v>
                </c:pt>
                <c:pt idx="469">
                  <c:v>7.0</c:v>
                </c:pt>
                <c:pt idx="470">
                  <c:v>5.0</c:v>
                </c:pt>
                <c:pt idx="471">
                  <c:v>6.0</c:v>
                </c:pt>
                <c:pt idx="472">
                  <c:v>3.0</c:v>
                </c:pt>
                <c:pt idx="473">
                  <c:v>2.0</c:v>
                </c:pt>
                <c:pt idx="474">
                  <c:v>5.0</c:v>
                </c:pt>
                <c:pt idx="475">
                  <c:v>2.0</c:v>
                </c:pt>
                <c:pt idx="476">
                  <c:v>9.0</c:v>
                </c:pt>
                <c:pt idx="477">
                  <c:v>8.0</c:v>
                </c:pt>
                <c:pt idx="478">
                  <c:v>2.0</c:v>
                </c:pt>
                <c:pt idx="479">
                  <c:v>5.0</c:v>
                </c:pt>
                <c:pt idx="480">
                  <c:v>4.0</c:v>
                </c:pt>
                <c:pt idx="481">
                  <c:v>4.0</c:v>
                </c:pt>
                <c:pt idx="482">
                  <c:v>7.0</c:v>
                </c:pt>
                <c:pt idx="483">
                  <c:v>5.0</c:v>
                </c:pt>
                <c:pt idx="484">
                  <c:v>5.0</c:v>
                </c:pt>
                <c:pt idx="485">
                  <c:v>6.0</c:v>
                </c:pt>
                <c:pt idx="486">
                  <c:v>2.0</c:v>
                </c:pt>
                <c:pt idx="487">
                  <c:v>14.0</c:v>
                </c:pt>
                <c:pt idx="488">
                  <c:v>3.0</c:v>
                </c:pt>
                <c:pt idx="489">
                  <c:v>6.0</c:v>
                </c:pt>
                <c:pt idx="490">
                  <c:v>23.0</c:v>
                </c:pt>
                <c:pt idx="491">
                  <c:v>5.0</c:v>
                </c:pt>
                <c:pt idx="492">
                  <c:v>5.0</c:v>
                </c:pt>
                <c:pt idx="493">
                  <c:v>2.0</c:v>
                </c:pt>
                <c:pt idx="494">
                  <c:v>2.0</c:v>
                </c:pt>
                <c:pt idx="495">
                  <c:v>11.0</c:v>
                </c:pt>
                <c:pt idx="496">
                  <c:v>2.0</c:v>
                </c:pt>
                <c:pt idx="497">
                  <c:v>4.0</c:v>
                </c:pt>
                <c:pt idx="498">
                  <c:v>2.0</c:v>
                </c:pt>
                <c:pt idx="499">
                  <c:v>6.0</c:v>
                </c:pt>
                <c:pt idx="500">
                  <c:v>8.0</c:v>
                </c:pt>
                <c:pt idx="501">
                  <c:v>7.0</c:v>
                </c:pt>
                <c:pt idx="502">
                  <c:v>4.0</c:v>
                </c:pt>
                <c:pt idx="503">
                  <c:v>3.0</c:v>
                </c:pt>
                <c:pt idx="504">
                  <c:v>3.0</c:v>
                </c:pt>
                <c:pt idx="505">
                  <c:v>5.0</c:v>
                </c:pt>
                <c:pt idx="506">
                  <c:v>5.0</c:v>
                </c:pt>
                <c:pt idx="507">
                  <c:v>16.0</c:v>
                </c:pt>
                <c:pt idx="508">
                  <c:v>1.0</c:v>
                </c:pt>
                <c:pt idx="509">
                  <c:v>5.0</c:v>
                </c:pt>
                <c:pt idx="510">
                  <c:v>2.0</c:v>
                </c:pt>
                <c:pt idx="511">
                  <c:v>6.0</c:v>
                </c:pt>
                <c:pt idx="512">
                  <c:v>4.0</c:v>
                </c:pt>
                <c:pt idx="513">
                  <c:v>3.0</c:v>
                </c:pt>
                <c:pt idx="514">
                  <c:v>19.0</c:v>
                </c:pt>
                <c:pt idx="515">
                  <c:v>7.0</c:v>
                </c:pt>
                <c:pt idx="516">
                  <c:v>1.0</c:v>
                </c:pt>
                <c:pt idx="517">
                  <c:v>3.0</c:v>
                </c:pt>
                <c:pt idx="518">
                  <c:v>5.0</c:v>
                </c:pt>
                <c:pt idx="519">
                  <c:v>11.0</c:v>
                </c:pt>
                <c:pt idx="520">
                  <c:v>6.0</c:v>
                </c:pt>
                <c:pt idx="521">
                  <c:v>1.0</c:v>
                </c:pt>
                <c:pt idx="522">
                  <c:v>7.0</c:v>
                </c:pt>
                <c:pt idx="523">
                  <c:v>4.0</c:v>
                </c:pt>
                <c:pt idx="524">
                  <c:v>1.0</c:v>
                </c:pt>
                <c:pt idx="525">
                  <c:v>6.0</c:v>
                </c:pt>
                <c:pt idx="526">
                  <c:v>5.0</c:v>
                </c:pt>
                <c:pt idx="527">
                  <c:v>11.0</c:v>
                </c:pt>
                <c:pt idx="528">
                  <c:v>7.0</c:v>
                </c:pt>
                <c:pt idx="529">
                  <c:v>2.0</c:v>
                </c:pt>
                <c:pt idx="530">
                  <c:v>6.0</c:v>
                </c:pt>
                <c:pt idx="531">
                  <c:v>4.0</c:v>
                </c:pt>
                <c:pt idx="532">
                  <c:v>3.0</c:v>
                </c:pt>
                <c:pt idx="533">
                  <c:v>10.0</c:v>
                </c:pt>
                <c:pt idx="534">
                  <c:v>2.0</c:v>
                </c:pt>
                <c:pt idx="535">
                  <c:v>4.0</c:v>
                </c:pt>
                <c:pt idx="536">
                  <c:v>6.0</c:v>
                </c:pt>
                <c:pt idx="537">
                  <c:v>9.0</c:v>
                </c:pt>
                <c:pt idx="538">
                  <c:v>1.0</c:v>
                </c:pt>
                <c:pt idx="539">
                  <c:v>4.0</c:v>
                </c:pt>
                <c:pt idx="540">
                  <c:v>3.0</c:v>
                </c:pt>
                <c:pt idx="541">
                  <c:v>2.0</c:v>
                </c:pt>
                <c:pt idx="542">
                  <c:v>3.0</c:v>
                </c:pt>
                <c:pt idx="543">
                  <c:v>6.0</c:v>
                </c:pt>
                <c:pt idx="544">
                  <c:v>2.0</c:v>
                </c:pt>
                <c:pt idx="545">
                  <c:v>5.0</c:v>
                </c:pt>
                <c:pt idx="546">
                  <c:v>3.0</c:v>
                </c:pt>
                <c:pt idx="547">
                  <c:v>6.0</c:v>
                </c:pt>
                <c:pt idx="548">
                  <c:v>3.0</c:v>
                </c:pt>
                <c:pt idx="549">
                  <c:v>15.0</c:v>
                </c:pt>
                <c:pt idx="550">
                  <c:v>8.0</c:v>
                </c:pt>
                <c:pt idx="551">
                  <c:v>9.0</c:v>
                </c:pt>
                <c:pt idx="552">
                  <c:v>5.0</c:v>
                </c:pt>
                <c:pt idx="553">
                  <c:v>5.0</c:v>
                </c:pt>
                <c:pt idx="554">
                  <c:v>7.0</c:v>
                </c:pt>
                <c:pt idx="555">
                  <c:v>9.0</c:v>
                </c:pt>
                <c:pt idx="556">
                  <c:v>2.0</c:v>
                </c:pt>
                <c:pt idx="557">
                  <c:v>3.0</c:v>
                </c:pt>
                <c:pt idx="558">
                  <c:v>6.0</c:v>
                </c:pt>
                <c:pt idx="559">
                  <c:v>10.0</c:v>
                </c:pt>
                <c:pt idx="560">
                  <c:v>3.0</c:v>
                </c:pt>
                <c:pt idx="561">
                  <c:v>11.0</c:v>
                </c:pt>
                <c:pt idx="562">
                  <c:v>10.0</c:v>
                </c:pt>
                <c:pt idx="563">
                  <c:v>7.0</c:v>
                </c:pt>
                <c:pt idx="564">
                  <c:v>5.0</c:v>
                </c:pt>
                <c:pt idx="565">
                  <c:v>5.0</c:v>
                </c:pt>
                <c:pt idx="566">
                  <c:v>2.0</c:v>
                </c:pt>
                <c:pt idx="567">
                  <c:v>12.0</c:v>
                </c:pt>
                <c:pt idx="568">
                  <c:v>5.0</c:v>
                </c:pt>
                <c:pt idx="569">
                  <c:v>6.0</c:v>
                </c:pt>
                <c:pt idx="570">
                  <c:v>3.0</c:v>
                </c:pt>
                <c:pt idx="571">
                  <c:v>5.0</c:v>
                </c:pt>
                <c:pt idx="572">
                  <c:v>11.0</c:v>
                </c:pt>
                <c:pt idx="573">
                  <c:v>6.0</c:v>
                </c:pt>
                <c:pt idx="574">
                  <c:v>5.0</c:v>
                </c:pt>
                <c:pt idx="575">
                  <c:v>8.0</c:v>
                </c:pt>
                <c:pt idx="576">
                  <c:v>8.0</c:v>
                </c:pt>
                <c:pt idx="577">
                  <c:v>6.0</c:v>
                </c:pt>
                <c:pt idx="578">
                  <c:v>3.0</c:v>
                </c:pt>
                <c:pt idx="579">
                  <c:v>3.0</c:v>
                </c:pt>
                <c:pt idx="580">
                  <c:v>2.0</c:v>
                </c:pt>
                <c:pt idx="581">
                  <c:v>4.0</c:v>
                </c:pt>
                <c:pt idx="582">
                  <c:v>1.0</c:v>
                </c:pt>
                <c:pt idx="583">
                  <c:v>8.0</c:v>
                </c:pt>
                <c:pt idx="584">
                  <c:v>9.0</c:v>
                </c:pt>
                <c:pt idx="585">
                  <c:v>5.0</c:v>
                </c:pt>
                <c:pt idx="586">
                  <c:v>5.0</c:v>
                </c:pt>
                <c:pt idx="587">
                  <c:v>8.0</c:v>
                </c:pt>
                <c:pt idx="588">
                  <c:v>4.0</c:v>
                </c:pt>
                <c:pt idx="589">
                  <c:v>16.0</c:v>
                </c:pt>
                <c:pt idx="590">
                  <c:v>5.0</c:v>
                </c:pt>
                <c:pt idx="591">
                  <c:v>8.0</c:v>
                </c:pt>
                <c:pt idx="592">
                  <c:v>5.0</c:v>
                </c:pt>
                <c:pt idx="593">
                  <c:v>13.0</c:v>
                </c:pt>
                <c:pt idx="594">
                  <c:v>6.0</c:v>
                </c:pt>
                <c:pt idx="595">
                  <c:v>6.0</c:v>
                </c:pt>
                <c:pt idx="596">
                  <c:v>9.0</c:v>
                </c:pt>
                <c:pt idx="597">
                  <c:v>9.0</c:v>
                </c:pt>
                <c:pt idx="598">
                  <c:v>5.0</c:v>
                </c:pt>
                <c:pt idx="599">
                  <c:v>5.0</c:v>
                </c:pt>
                <c:pt idx="600">
                  <c:v>2.0</c:v>
                </c:pt>
                <c:pt idx="601">
                  <c:v>8.0</c:v>
                </c:pt>
                <c:pt idx="602">
                  <c:v>1.0</c:v>
                </c:pt>
                <c:pt idx="603">
                  <c:v>6.0</c:v>
                </c:pt>
                <c:pt idx="604">
                  <c:v>2.0</c:v>
                </c:pt>
                <c:pt idx="605">
                  <c:v>10.0</c:v>
                </c:pt>
                <c:pt idx="606">
                  <c:v>12.0</c:v>
                </c:pt>
                <c:pt idx="607">
                  <c:v>5.0</c:v>
                </c:pt>
                <c:pt idx="608">
                  <c:v>7.0</c:v>
                </c:pt>
                <c:pt idx="609">
                  <c:v>4.0</c:v>
                </c:pt>
                <c:pt idx="610">
                  <c:v>4.0</c:v>
                </c:pt>
                <c:pt idx="611">
                  <c:v>1.0</c:v>
                </c:pt>
                <c:pt idx="612">
                  <c:v>4.0</c:v>
                </c:pt>
                <c:pt idx="613">
                  <c:v>6.0</c:v>
                </c:pt>
                <c:pt idx="614">
                  <c:v>7.0</c:v>
                </c:pt>
                <c:pt idx="615">
                  <c:v>11.0</c:v>
                </c:pt>
                <c:pt idx="616">
                  <c:v>4.0</c:v>
                </c:pt>
                <c:pt idx="617">
                  <c:v>8.0</c:v>
                </c:pt>
                <c:pt idx="618">
                  <c:v>9.0</c:v>
                </c:pt>
                <c:pt idx="619">
                  <c:v>3.0</c:v>
                </c:pt>
                <c:pt idx="620">
                  <c:v>3.0</c:v>
                </c:pt>
                <c:pt idx="621">
                  <c:v>14.0</c:v>
                </c:pt>
                <c:pt idx="622">
                  <c:v>4.0</c:v>
                </c:pt>
                <c:pt idx="623">
                  <c:v>3.0</c:v>
                </c:pt>
                <c:pt idx="624">
                  <c:v>2.0</c:v>
                </c:pt>
                <c:pt idx="625">
                  <c:v>13.0</c:v>
                </c:pt>
                <c:pt idx="626">
                  <c:v>3.0</c:v>
                </c:pt>
                <c:pt idx="627">
                  <c:v>8.0</c:v>
                </c:pt>
                <c:pt idx="628">
                  <c:v>6.0</c:v>
                </c:pt>
                <c:pt idx="629">
                  <c:v>17.0</c:v>
                </c:pt>
                <c:pt idx="630">
                  <c:v>8.0</c:v>
                </c:pt>
                <c:pt idx="631">
                  <c:v>5.0</c:v>
                </c:pt>
                <c:pt idx="632">
                  <c:v>4.0</c:v>
                </c:pt>
                <c:pt idx="633">
                  <c:v>1.0</c:v>
                </c:pt>
                <c:pt idx="634">
                  <c:v>3.0</c:v>
                </c:pt>
                <c:pt idx="635">
                  <c:v>4.0</c:v>
                </c:pt>
                <c:pt idx="636">
                  <c:v>3.0</c:v>
                </c:pt>
                <c:pt idx="637">
                  <c:v>8.0</c:v>
                </c:pt>
                <c:pt idx="638">
                  <c:v>17.0</c:v>
                </c:pt>
                <c:pt idx="639">
                  <c:v>8.0</c:v>
                </c:pt>
                <c:pt idx="640">
                  <c:v>7.0</c:v>
                </c:pt>
                <c:pt idx="641">
                  <c:v>1.0</c:v>
                </c:pt>
                <c:pt idx="642">
                  <c:v>7.0</c:v>
                </c:pt>
                <c:pt idx="643">
                  <c:v>4.0</c:v>
                </c:pt>
                <c:pt idx="644">
                  <c:v>9.0</c:v>
                </c:pt>
                <c:pt idx="645">
                  <c:v>8.0</c:v>
                </c:pt>
                <c:pt idx="646">
                  <c:v>4.0</c:v>
                </c:pt>
                <c:pt idx="647">
                  <c:v>12.0</c:v>
                </c:pt>
                <c:pt idx="648">
                  <c:v>7.0</c:v>
                </c:pt>
                <c:pt idx="649">
                  <c:v>3.0</c:v>
                </c:pt>
                <c:pt idx="650">
                  <c:v>12.0</c:v>
                </c:pt>
                <c:pt idx="651">
                  <c:v>10.0</c:v>
                </c:pt>
                <c:pt idx="652">
                  <c:v>6.0</c:v>
                </c:pt>
                <c:pt idx="653">
                  <c:v>5.0</c:v>
                </c:pt>
                <c:pt idx="654">
                  <c:v>13.0</c:v>
                </c:pt>
                <c:pt idx="655">
                  <c:v>12.0</c:v>
                </c:pt>
                <c:pt idx="656">
                  <c:v>6.0</c:v>
                </c:pt>
                <c:pt idx="657">
                  <c:v>14.0</c:v>
                </c:pt>
                <c:pt idx="658">
                  <c:v>5.0</c:v>
                </c:pt>
                <c:pt idx="659">
                  <c:v>3.0</c:v>
                </c:pt>
                <c:pt idx="660">
                  <c:v>17.0</c:v>
                </c:pt>
                <c:pt idx="661">
                  <c:v>19.0</c:v>
                </c:pt>
                <c:pt idx="662">
                  <c:v>5.0</c:v>
                </c:pt>
                <c:pt idx="663">
                  <c:v>3.0</c:v>
                </c:pt>
                <c:pt idx="664">
                  <c:v>5.0</c:v>
                </c:pt>
                <c:pt idx="665">
                  <c:v>7.0</c:v>
                </c:pt>
                <c:pt idx="666">
                  <c:v>2.0</c:v>
                </c:pt>
                <c:pt idx="667">
                  <c:v>5.0</c:v>
                </c:pt>
                <c:pt idx="668">
                  <c:v>20.0</c:v>
                </c:pt>
                <c:pt idx="669">
                  <c:v>3.0</c:v>
                </c:pt>
                <c:pt idx="670">
                  <c:v>6.0</c:v>
                </c:pt>
                <c:pt idx="671">
                  <c:v>5.0</c:v>
                </c:pt>
                <c:pt idx="672">
                  <c:v>17.0</c:v>
                </c:pt>
                <c:pt idx="673">
                  <c:v>5.0</c:v>
                </c:pt>
                <c:pt idx="674">
                  <c:v>2.0</c:v>
                </c:pt>
                <c:pt idx="675">
                  <c:v>9.0</c:v>
                </c:pt>
                <c:pt idx="676">
                  <c:v>5.0</c:v>
                </c:pt>
                <c:pt idx="677">
                  <c:v>7.0</c:v>
                </c:pt>
                <c:pt idx="678">
                  <c:v>4.0</c:v>
                </c:pt>
                <c:pt idx="679">
                  <c:v>5.0</c:v>
                </c:pt>
                <c:pt idx="680">
                  <c:v>9.0</c:v>
                </c:pt>
                <c:pt idx="681">
                  <c:v>4.0</c:v>
                </c:pt>
                <c:pt idx="682">
                  <c:v>8.0</c:v>
                </c:pt>
                <c:pt idx="683">
                  <c:v>11.0</c:v>
                </c:pt>
                <c:pt idx="684">
                  <c:v>5.0</c:v>
                </c:pt>
                <c:pt idx="685">
                  <c:v>7.0</c:v>
                </c:pt>
                <c:pt idx="686">
                  <c:v>8.0</c:v>
                </c:pt>
                <c:pt idx="687">
                  <c:v>8.0</c:v>
                </c:pt>
                <c:pt idx="688">
                  <c:v>8.0</c:v>
                </c:pt>
                <c:pt idx="689">
                  <c:v>4.0</c:v>
                </c:pt>
                <c:pt idx="690">
                  <c:v>24.0</c:v>
                </c:pt>
                <c:pt idx="691">
                  <c:v>7.0</c:v>
                </c:pt>
                <c:pt idx="692">
                  <c:v>11.0</c:v>
                </c:pt>
                <c:pt idx="693">
                  <c:v>12.0</c:v>
                </c:pt>
                <c:pt idx="694">
                  <c:v>1.0</c:v>
                </c:pt>
                <c:pt idx="695">
                  <c:v>5.0</c:v>
                </c:pt>
                <c:pt idx="696">
                  <c:v>15.0</c:v>
                </c:pt>
                <c:pt idx="697">
                  <c:v>4.0</c:v>
                </c:pt>
                <c:pt idx="698">
                  <c:v>11.0</c:v>
                </c:pt>
                <c:pt idx="699">
                  <c:v>2.0</c:v>
                </c:pt>
                <c:pt idx="700">
                  <c:v>2.0</c:v>
                </c:pt>
                <c:pt idx="701">
                  <c:v>12.0</c:v>
                </c:pt>
                <c:pt idx="702">
                  <c:v>5.0</c:v>
                </c:pt>
                <c:pt idx="703">
                  <c:v>10.0</c:v>
                </c:pt>
                <c:pt idx="704">
                  <c:v>13.0</c:v>
                </c:pt>
                <c:pt idx="705">
                  <c:v>8.0</c:v>
                </c:pt>
                <c:pt idx="706">
                  <c:v>11.0</c:v>
                </c:pt>
                <c:pt idx="707">
                  <c:v>5.0</c:v>
                </c:pt>
                <c:pt idx="708">
                  <c:v>7.0</c:v>
                </c:pt>
                <c:pt idx="709">
                  <c:v>6.0</c:v>
                </c:pt>
                <c:pt idx="710">
                  <c:v>5.0</c:v>
                </c:pt>
                <c:pt idx="711">
                  <c:v>7.0</c:v>
                </c:pt>
                <c:pt idx="712">
                  <c:v>8.0</c:v>
                </c:pt>
                <c:pt idx="713">
                  <c:v>4.0</c:v>
                </c:pt>
                <c:pt idx="714">
                  <c:v>8.0</c:v>
                </c:pt>
                <c:pt idx="715">
                  <c:v>8.0</c:v>
                </c:pt>
                <c:pt idx="716">
                  <c:v>8.0</c:v>
                </c:pt>
                <c:pt idx="717">
                  <c:v>20.0</c:v>
                </c:pt>
                <c:pt idx="718">
                  <c:v>9.0</c:v>
                </c:pt>
                <c:pt idx="719">
                  <c:v>3.0</c:v>
                </c:pt>
                <c:pt idx="720">
                  <c:v>16.0</c:v>
                </c:pt>
                <c:pt idx="721">
                  <c:v>7.0</c:v>
                </c:pt>
                <c:pt idx="722">
                  <c:v>14.0</c:v>
                </c:pt>
                <c:pt idx="723">
                  <c:v>11.0</c:v>
                </c:pt>
                <c:pt idx="724">
                  <c:v>15.0</c:v>
                </c:pt>
                <c:pt idx="725">
                  <c:v>10.0</c:v>
                </c:pt>
                <c:pt idx="726">
                  <c:v>3.0</c:v>
                </c:pt>
                <c:pt idx="727">
                  <c:v>6.0</c:v>
                </c:pt>
                <c:pt idx="728">
                  <c:v>10.0</c:v>
                </c:pt>
                <c:pt idx="729">
                  <c:v>9.0</c:v>
                </c:pt>
                <c:pt idx="730">
                  <c:v>2.0</c:v>
                </c:pt>
                <c:pt idx="731">
                  <c:v>8.0</c:v>
                </c:pt>
                <c:pt idx="732">
                  <c:v>11.0</c:v>
                </c:pt>
                <c:pt idx="733">
                  <c:v>8.0</c:v>
                </c:pt>
                <c:pt idx="734">
                  <c:v>10.0</c:v>
                </c:pt>
                <c:pt idx="735">
                  <c:v>13.0</c:v>
                </c:pt>
                <c:pt idx="736">
                  <c:v>10.0</c:v>
                </c:pt>
                <c:pt idx="737">
                  <c:v>13.0</c:v>
                </c:pt>
                <c:pt idx="738">
                  <c:v>10.0</c:v>
                </c:pt>
                <c:pt idx="739">
                  <c:v>1.0</c:v>
                </c:pt>
                <c:pt idx="740">
                  <c:v>12.0</c:v>
                </c:pt>
                <c:pt idx="741">
                  <c:v>6.0</c:v>
                </c:pt>
                <c:pt idx="742">
                  <c:v>9.0</c:v>
                </c:pt>
                <c:pt idx="743">
                  <c:v>8.0</c:v>
                </c:pt>
                <c:pt idx="744">
                  <c:v>10.0</c:v>
                </c:pt>
                <c:pt idx="745">
                  <c:v>12.0</c:v>
                </c:pt>
                <c:pt idx="746">
                  <c:v>11.0</c:v>
                </c:pt>
                <c:pt idx="747">
                  <c:v>17.0</c:v>
                </c:pt>
                <c:pt idx="748">
                  <c:v>4.0</c:v>
                </c:pt>
                <c:pt idx="749">
                  <c:v>7.0</c:v>
                </c:pt>
                <c:pt idx="750">
                  <c:v>4.0</c:v>
                </c:pt>
                <c:pt idx="751">
                  <c:v>14.0</c:v>
                </c:pt>
                <c:pt idx="752">
                  <c:v>11.0</c:v>
                </c:pt>
                <c:pt idx="753">
                  <c:v>10.0</c:v>
                </c:pt>
                <c:pt idx="754">
                  <c:v>9.0</c:v>
                </c:pt>
                <c:pt idx="755">
                  <c:v>18.0</c:v>
                </c:pt>
                <c:pt idx="756">
                  <c:v>5.0</c:v>
                </c:pt>
                <c:pt idx="757">
                  <c:v>8.0</c:v>
                </c:pt>
                <c:pt idx="758">
                  <c:v>11.0</c:v>
                </c:pt>
                <c:pt idx="759">
                  <c:v>15.0</c:v>
                </c:pt>
                <c:pt idx="760">
                  <c:v>2.0</c:v>
                </c:pt>
                <c:pt idx="761">
                  <c:v>7.0</c:v>
                </c:pt>
                <c:pt idx="762">
                  <c:v>7.0</c:v>
                </c:pt>
                <c:pt idx="763">
                  <c:v>20.0</c:v>
                </c:pt>
                <c:pt idx="764">
                  <c:v>8.0</c:v>
                </c:pt>
                <c:pt idx="765">
                  <c:v>10.0</c:v>
                </c:pt>
                <c:pt idx="766">
                  <c:v>11.0</c:v>
                </c:pt>
                <c:pt idx="767">
                  <c:v>20.0</c:v>
                </c:pt>
                <c:pt idx="768">
                  <c:v>18.0</c:v>
                </c:pt>
                <c:pt idx="769">
                  <c:v>15.0</c:v>
                </c:pt>
                <c:pt idx="770">
                  <c:v>14.0</c:v>
                </c:pt>
                <c:pt idx="771">
                  <c:v>6.0</c:v>
                </c:pt>
                <c:pt idx="772">
                  <c:v>3.0</c:v>
                </c:pt>
                <c:pt idx="773">
                  <c:v>11.0</c:v>
                </c:pt>
                <c:pt idx="774">
                  <c:v>10.0</c:v>
                </c:pt>
                <c:pt idx="775">
                  <c:v>11.0</c:v>
                </c:pt>
                <c:pt idx="776">
                  <c:v>9.0</c:v>
                </c:pt>
                <c:pt idx="777">
                  <c:v>16.0</c:v>
                </c:pt>
                <c:pt idx="778">
                  <c:v>4.0</c:v>
                </c:pt>
                <c:pt idx="779">
                  <c:v>5.0</c:v>
                </c:pt>
                <c:pt idx="780">
                  <c:v>6.0</c:v>
                </c:pt>
                <c:pt idx="781">
                  <c:v>8.0</c:v>
                </c:pt>
                <c:pt idx="782">
                  <c:v>15.0</c:v>
                </c:pt>
                <c:pt idx="783">
                  <c:v>5.0</c:v>
                </c:pt>
                <c:pt idx="784">
                  <c:v>14.0</c:v>
                </c:pt>
                <c:pt idx="785">
                  <c:v>6.0</c:v>
                </c:pt>
                <c:pt idx="786">
                  <c:v>6.0</c:v>
                </c:pt>
                <c:pt idx="787">
                  <c:v>10.0</c:v>
                </c:pt>
                <c:pt idx="788">
                  <c:v>25.0</c:v>
                </c:pt>
                <c:pt idx="789">
                  <c:v>8.0</c:v>
                </c:pt>
                <c:pt idx="790">
                  <c:v>11.0</c:v>
                </c:pt>
                <c:pt idx="791">
                  <c:v>35.0</c:v>
                </c:pt>
                <c:pt idx="792">
                  <c:v>15.0</c:v>
                </c:pt>
                <c:pt idx="793">
                  <c:v>17.0</c:v>
                </c:pt>
                <c:pt idx="794">
                  <c:v>8.0</c:v>
                </c:pt>
                <c:pt idx="795">
                  <c:v>10.0</c:v>
                </c:pt>
                <c:pt idx="796">
                  <c:v>14.0</c:v>
                </c:pt>
                <c:pt idx="797">
                  <c:v>15.0</c:v>
                </c:pt>
                <c:pt idx="798">
                  <c:v>10.0</c:v>
                </c:pt>
                <c:pt idx="799">
                  <c:v>20.0</c:v>
                </c:pt>
                <c:pt idx="800">
                  <c:v>19.0</c:v>
                </c:pt>
                <c:pt idx="801">
                  <c:v>28.0</c:v>
                </c:pt>
                <c:pt idx="802">
                  <c:v>8.0</c:v>
                </c:pt>
                <c:pt idx="803">
                  <c:v>5.0</c:v>
                </c:pt>
                <c:pt idx="804">
                  <c:v>9.0</c:v>
                </c:pt>
                <c:pt idx="805">
                  <c:v>18.0</c:v>
                </c:pt>
                <c:pt idx="806">
                  <c:v>19.0</c:v>
                </c:pt>
                <c:pt idx="807">
                  <c:v>7.0</c:v>
                </c:pt>
                <c:pt idx="808">
                  <c:v>21.0</c:v>
                </c:pt>
                <c:pt idx="809">
                  <c:v>37.0</c:v>
                </c:pt>
                <c:pt idx="810">
                  <c:v>8.0</c:v>
                </c:pt>
                <c:pt idx="811">
                  <c:v>6.0</c:v>
                </c:pt>
                <c:pt idx="812">
                  <c:v>16.0</c:v>
                </c:pt>
                <c:pt idx="813">
                  <c:v>11.0</c:v>
                </c:pt>
                <c:pt idx="814">
                  <c:v>24.0</c:v>
                </c:pt>
                <c:pt idx="815">
                  <c:v>13.0</c:v>
                </c:pt>
                <c:pt idx="816">
                  <c:v>23.0</c:v>
                </c:pt>
                <c:pt idx="817">
                  <c:v>15.0</c:v>
                </c:pt>
                <c:pt idx="818">
                  <c:v>9.0</c:v>
                </c:pt>
                <c:pt idx="819">
                  <c:v>12.0</c:v>
                </c:pt>
                <c:pt idx="820">
                  <c:v>28.0</c:v>
                </c:pt>
                <c:pt idx="821">
                  <c:v>24.0</c:v>
                </c:pt>
                <c:pt idx="822">
                  <c:v>14.0</c:v>
                </c:pt>
                <c:pt idx="823">
                  <c:v>2.0</c:v>
                </c:pt>
                <c:pt idx="824">
                  <c:v>14.0</c:v>
                </c:pt>
                <c:pt idx="825">
                  <c:v>9.0</c:v>
                </c:pt>
                <c:pt idx="826">
                  <c:v>16.0</c:v>
                </c:pt>
                <c:pt idx="827">
                  <c:v>15.0</c:v>
                </c:pt>
                <c:pt idx="828">
                  <c:v>25.0</c:v>
                </c:pt>
                <c:pt idx="829">
                  <c:v>26.0</c:v>
                </c:pt>
                <c:pt idx="830">
                  <c:v>14.0</c:v>
                </c:pt>
                <c:pt idx="831">
                  <c:v>6.0</c:v>
                </c:pt>
                <c:pt idx="832">
                  <c:v>1.0</c:v>
                </c:pt>
                <c:pt idx="833">
                  <c:v>24.0</c:v>
                </c:pt>
                <c:pt idx="834">
                  <c:v>7.0</c:v>
                </c:pt>
                <c:pt idx="835">
                  <c:v>39.0</c:v>
                </c:pt>
                <c:pt idx="836">
                  <c:v>14.0</c:v>
                </c:pt>
                <c:pt idx="837">
                  <c:v>9.0</c:v>
                </c:pt>
                <c:pt idx="838">
                  <c:v>30.0</c:v>
                </c:pt>
                <c:pt idx="839">
                  <c:v>6.0</c:v>
                </c:pt>
                <c:pt idx="840">
                  <c:v>9.0</c:v>
                </c:pt>
                <c:pt idx="841">
                  <c:v>27.0</c:v>
                </c:pt>
                <c:pt idx="842">
                  <c:v>55.0</c:v>
                </c:pt>
                <c:pt idx="843">
                  <c:v>51.0</c:v>
                </c:pt>
                <c:pt idx="844">
                  <c:v>13.0</c:v>
                </c:pt>
                <c:pt idx="845">
                  <c:v>31.0</c:v>
                </c:pt>
                <c:pt idx="846">
                  <c:v>26.0</c:v>
                </c:pt>
                <c:pt idx="847">
                  <c:v>19.0</c:v>
                </c:pt>
                <c:pt idx="848">
                  <c:v>22.0</c:v>
                </c:pt>
                <c:pt idx="849">
                  <c:v>9.0</c:v>
                </c:pt>
                <c:pt idx="850">
                  <c:v>22.0</c:v>
                </c:pt>
                <c:pt idx="851">
                  <c:v>6.0</c:v>
                </c:pt>
                <c:pt idx="852">
                  <c:v>27.0</c:v>
                </c:pt>
                <c:pt idx="853">
                  <c:v>21.0</c:v>
                </c:pt>
                <c:pt idx="854">
                  <c:v>27.0</c:v>
                </c:pt>
                <c:pt idx="855">
                  <c:v>16.0</c:v>
                </c:pt>
                <c:pt idx="856">
                  <c:v>38.0</c:v>
                </c:pt>
                <c:pt idx="857">
                  <c:v>22.0</c:v>
                </c:pt>
                <c:pt idx="858">
                  <c:v>26.0</c:v>
                </c:pt>
                <c:pt idx="859">
                  <c:v>23.0</c:v>
                </c:pt>
                <c:pt idx="860">
                  <c:v>30.0</c:v>
                </c:pt>
                <c:pt idx="861">
                  <c:v>22.0</c:v>
                </c:pt>
                <c:pt idx="862">
                  <c:v>14.0</c:v>
                </c:pt>
                <c:pt idx="863">
                  <c:v>27.0</c:v>
                </c:pt>
                <c:pt idx="864">
                  <c:v>23.0</c:v>
                </c:pt>
                <c:pt idx="865">
                  <c:v>49.0</c:v>
                </c:pt>
                <c:pt idx="866">
                  <c:v>34.0</c:v>
                </c:pt>
                <c:pt idx="867">
                  <c:v>26.0</c:v>
                </c:pt>
                <c:pt idx="868">
                  <c:v>43.0</c:v>
                </c:pt>
                <c:pt idx="869">
                  <c:v>13.0</c:v>
                </c:pt>
                <c:pt idx="870">
                  <c:v>23.0</c:v>
                </c:pt>
                <c:pt idx="871">
                  <c:v>32.0</c:v>
                </c:pt>
                <c:pt idx="872">
                  <c:v>19.0</c:v>
                </c:pt>
                <c:pt idx="873">
                  <c:v>45.0</c:v>
                </c:pt>
                <c:pt idx="874">
                  <c:v>25.0</c:v>
                </c:pt>
                <c:pt idx="875">
                  <c:v>44.0</c:v>
                </c:pt>
                <c:pt idx="876">
                  <c:v>17.0</c:v>
                </c:pt>
                <c:pt idx="877">
                  <c:v>26.0</c:v>
                </c:pt>
                <c:pt idx="878">
                  <c:v>34.0</c:v>
                </c:pt>
                <c:pt idx="879">
                  <c:v>33.0</c:v>
                </c:pt>
                <c:pt idx="880">
                  <c:v>27.0</c:v>
                </c:pt>
                <c:pt idx="881">
                  <c:v>14.0</c:v>
                </c:pt>
                <c:pt idx="882">
                  <c:v>20.0</c:v>
                </c:pt>
                <c:pt idx="883">
                  <c:v>43.0</c:v>
                </c:pt>
                <c:pt idx="884">
                  <c:v>1.0</c:v>
                </c:pt>
                <c:pt idx="885">
                  <c:v>15.0</c:v>
                </c:pt>
                <c:pt idx="886">
                  <c:v>22.0</c:v>
                </c:pt>
                <c:pt idx="887">
                  <c:v>25.0</c:v>
                </c:pt>
                <c:pt idx="888">
                  <c:v>63.0</c:v>
                </c:pt>
                <c:pt idx="889">
                  <c:v>56.0</c:v>
                </c:pt>
                <c:pt idx="890">
                  <c:v>41.0</c:v>
                </c:pt>
                <c:pt idx="891">
                  <c:v>52.0</c:v>
                </c:pt>
                <c:pt idx="892">
                  <c:v>46.0</c:v>
                </c:pt>
                <c:pt idx="893">
                  <c:v>40.0</c:v>
                </c:pt>
                <c:pt idx="894">
                  <c:v>48.0</c:v>
                </c:pt>
                <c:pt idx="895">
                  <c:v>65.0</c:v>
                </c:pt>
                <c:pt idx="896">
                  <c:v>100.0</c:v>
                </c:pt>
                <c:pt idx="897">
                  <c:v>50.0</c:v>
                </c:pt>
                <c:pt idx="898">
                  <c:v>34.0</c:v>
                </c:pt>
                <c:pt idx="899">
                  <c:v>65.0</c:v>
                </c:pt>
                <c:pt idx="900">
                  <c:v>73.0</c:v>
                </c:pt>
                <c:pt idx="901">
                  <c:v>41.0</c:v>
                </c:pt>
                <c:pt idx="902">
                  <c:v>47.0</c:v>
                </c:pt>
                <c:pt idx="903">
                  <c:v>124.0</c:v>
                </c:pt>
                <c:pt idx="904">
                  <c:v>124.0</c:v>
                </c:pt>
                <c:pt idx="905">
                  <c:v>33.0</c:v>
                </c:pt>
                <c:pt idx="906">
                  <c:v>64.0</c:v>
                </c:pt>
                <c:pt idx="907">
                  <c:v>38.0</c:v>
                </c:pt>
                <c:pt idx="908">
                  <c:v>64.0</c:v>
                </c:pt>
                <c:pt idx="909">
                  <c:v>95.0</c:v>
                </c:pt>
                <c:pt idx="910">
                  <c:v>95.0</c:v>
                </c:pt>
                <c:pt idx="911">
                  <c:v>66.0</c:v>
                </c:pt>
                <c:pt idx="912">
                  <c:v>111.0</c:v>
                </c:pt>
                <c:pt idx="913">
                  <c:v>232.0</c:v>
                </c:pt>
                <c:pt idx="914">
                  <c:v>68.0</c:v>
                </c:pt>
                <c:pt idx="915">
                  <c:v>88.0</c:v>
                </c:pt>
                <c:pt idx="916">
                  <c:v>264.0</c:v>
                </c:pt>
                <c:pt idx="917">
                  <c:v>84.0</c:v>
                </c:pt>
                <c:pt idx="918">
                  <c:v>130.0</c:v>
                </c:pt>
                <c:pt idx="919">
                  <c:v>212.0</c:v>
                </c:pt>
                <c:pt idx="920">
                  <c:v>143.0</c:v>
                </c:pt>
                <c:pt idx="921">
                  <c:v>274.0</c:v>
                </c:pt>
                <c:pt idx="922">
                  <c:v>670.0</c:v>
                </c:pt>
                <c:pt idx="923">
                  <c:v>736.0</c:v>
                </c:pt>
                <c:pt idx="924">
                  <c:v>667.0</c:v>
                </c:pt>
                <c:pt idx="925">
                  <c:v>253.0</c:v>
                </c:pt>
              </c:numCache>
            </c:numRef>
          </c:xVal>
          <c:yVal>
            <c:numRef>
              <c:f>AlosigProb!$J$1:$J$926</c:f>
              <c:numCache>
                <c:formatCode>General</c:formatCode>
                <c:ptCount val="926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274.9999999999991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</c:v>
                </c:pt>
                <c:pt idx="105">
                  <c:v>276.9999999999991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274.9999999999991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269.9999999999992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271.9999999999991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293.9999999999991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292.9999999999992</c:v>
                </c:pt>
                <c:pt idx="129">
                  <c:v>417.0000000000002</c:v>
                </c:pt>
                <c:pt idx="130">
                  <c:v>263.9999999999992</c:v>
                </c:pt>
                <c:pt idx="131">
                  <c:v>283.0000000000007</c:v>
                </c:pt>
                <c:pt idx="132">
                  <c:v>304.9999999999989</c:v>
                </c:pt>
                <c:pt idx="133">
                  <c:v>359.999999999999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313.9999999999992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362.9999999999992</c:v>
                </c:pt>
                <c:pt idx="147">
                  <c:v>398.999999999999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316.9999999999991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312.9999999999992</c:v>
                </c:pt>
                <c:pt idx="159">
                  <c:v>343.9999999999992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</c:v>
                </c:pt>
                <c:pt idx="168">
                  <c:v>309.0000000000003</c:v>
                </c:pt>
                <c:pt idx="169">
                  <c:v>400.9999999999991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308.9999999999989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329.9999999999992</c:v>
                </c:pt>
                <c:pt idx="176">
                  <c:v>358.9999999999991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362.9999999999992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359.9999999999992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</c:v>
                </c:pt>
                <c:pt idx="194">
                  <c:v>384.9999999999991</c:v>
                </c:pt>
                <c:pt idx="195">
                  <c:v>421.000000000001</c:v>
                </c:pt>
                <c:pt idx="196">
                  <c:v>408.9999999999991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400.9999999999991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415.9999999999992</c:v>
                </c:pt>
                <c:pt idx="227">
                  <c:v>426.9999999999991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427.9999999999992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461.9999999999991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486.9999999999991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479.9999999999991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  <c:pt idx="300">
                  <c:v>523.0000000000002</c:v>
                </c:pt>
                <c:pt idx="301">
                  <c:v>561.9999999999994</c:v>
                </c:pt>
                <c:pt idx="302">
                  <c:v>691.0000000000002</c:v>
                </c:pt>
                <c:pt idx="303">
                  <c:v>596.0</c:v>
                </c:pt>
                <c:pt idx="304">
                  <c:v>403.0000000000011</c:v>
                </c:pt>
                <c:pt idx="305">
                  <c:v>698.0000000000012</c:v>
                </c:pt>
                <c:pt idx="306">
                  <c:v>607.0000000000004</c:v>
                </c:pt>
                <c:pt idx="307">
                  <c:v>739.0000000000041</c:v>
                </c:pt>
                <c:pt idx="308">
                  <c:v>588.9999999999984</c:v>
                </c:pt>
                <c:pt idx="309">
                  <c:v>748.9999999999978</c:v>
                </c:pt>
                <c:pt idx="310">
                  <c:v>1504.000000000003</c:v>
                </c:pt>
                <c:pt idx="311">
                  <c:v>732.0000000000018</c:v>
                </c:pt>
                <c:pt idx="312">
                  <c:v>707.0000000000014</c:v>
                </c:pt>
                <c:pt idx="313">
                  <c:v>641.9999999999999</c:v>
                </c:pt>
                <c:pt idx="314">
                  <c:v>670.0000000000021</c:v>
                </c:pt>
                <c:pt idx="315">
                  <c:v>656.9999999999978</c:v>
                </c:pt>
                <c:pt idx="316">
                  <c:v>692.9999999999983</c:v>
                </c:pt>
                <c:pt idx="317">
                  <c:v>599.9999999999966</c:v>
                </c:pt>
                <c:pt idx="318">
                  <c:v>512.9999999999999</c:v>
                </c:pt>
                <c:pt idx="319">
                  <c:v>680.9999999999984</c:v>
                </c:pt>
                <c:pt idx="320">
                  <c:v>567.9999999999994</c:v>
                </c:pt>
                <c:pt idx="321">
                  <c:v>751.9999999999994</c:v>
                </c:pt>
                <c:pt idx="322">
                  <c:v>944.9999999999984</c:v>
                </c:pt>
                <c:pt idx="323">
                  <c:v>564.0000000000004</c:v>
                </c:pt>
                <c:pt idx="324">
                  <c:v>596.000000000002</c:v>
                </c:pt>
                <c:pt idx="325">
                  <c:v>658.0000000000023</c:v>
                </c:pt>
                <c:pt idx="326">
                  <c:v>707.9999999999999</c:v>
                </c:pt>
                <c:pt idx="327">
                  <c:v>661.000000000001</c:v>
                </c:pt>
                <c:pt idx="328">
                  <c:v>615.000000000002</c:v>
                </c:pt>
                <c:pt idx="329">
                  <c:v>763.0000000000014</c:v>
                </c:pt>
                <c:pt idx="330">
                  <c:v>696.999999999997</c:v>
                </c:pt>
                <c:pt idx="331">
                  <c:v>621.9999999999991</c:v>
                </c:pt>
                <c:pt idx="332">
                  <c:v>586.0000000000012</c:v>
                </c:pt>
                <c:pt idx="333">
                  <c:v>708.9999999999953</c:v>
                </c:pt>
                <c:pt idx="334">
                  <c:v>585.9999999999994</c:v>
                </c:pt>
                <c:pt idx="335">
                  <c:v>620.9999999999984</c:v>
                </c:pt>
                <c:pt idx="336">
                  <c:v>531.0000000000001</c:v>
                </c:pt>
                <c:pt idx="337">
                  <c:v>532.0000000000003</c:v>
                </c:pt>
                <c:pt idx="338">
                  <c:v>1027.999999999998</c:v>
                </c:pt>
                <c:pt idx="339">
                  <c:v>1782.000000000001</c:v>
                </c:pt>
                <c:pt idx="340">
                  <c:v>576.9999999999999</c:v>
                </c:pt>
                <c:pt idx="341">
                  <c:v>604.000000000001</c:v>
                </c:pt>
                <c:pt idx="342">
                  <c:v>532.0000000000013</c:v>
                </c:pt>
                <c:pt idx="343">
                  <c:v>703.9999999999984</c:v>
                </c:pt>
                <c:pt idx="344">
                  <c:v>538.9999999999994</c:v>
                </c:pt>
                <c:pt idx="345">
                  <c:v>827.9999999999997</c:v>
                </c:pt>
                <c:pt idx="346">
                  <c:v>364.0000000000006</c:v>
                </c:pt>
                <c:pt idx="347">
                  <c:v>637.0000000000006</c:v>
                </c:pt>
                <c:pt idx="348">
                  <c:v>606.9999999999993</c:v>
                </c:pt>
                <c:pt idx="349">
                  <c:v>646.9999999999991</c:v>
                </c:pt>
                <c:pt idx="350">
                  <c:v>632.9999999999998</c:v>
                </c:pt>
                <c:pt idx="351">
                  <c:v>550.9999999999993</c:v>
                </c:pt>
                <c:pt idx="352">
                  <c:v>373.0000000000005</c:v>
                </c:pt>
                <c:pt idx="353">
                  <c:v>791.9999999999968</c:v>
                </c:pt>
                <c:pt idx="354">
                  <c:v>620.0000000000001</c:v>
                </c:pt>
                <c:pt idx="355">
                  <c:v>612.9999999999994</c:v>
                </c:pt>
                <c:pt idx="356">
                  <c:v>753.0000000000032</c:v>
                </c:pt>
                <c:pt idx="357">
                  <c:v>780.000000000001</c:v>
                </c:pt>
                <c:pt idx="358">
                  <c:v>626.9999999999994</c:v>
                </c:pt>
                <c:pt idx="359">
                  <c:v>858.0000000000025</c:v>
                </c:pt>
                <c:pt idx="360">
                  <c:v>622.9999999999999</c:v>
                </c:pt>
                <c:pt idx="361">
                  <c:v>730.9999999999991</c:v>
                </c:pt>
                <c:pt idx="362">
                  <c:v>711.000000000002</c:v>
                </c:pt>
                <c:pt idx="363">
                  <c:v>555.0000000000001</c:v>
                </c:pt>
                <c:pt idx="364">
                  <c:v>766.000000000003</c:v>
                </c:pt>
                <c:pt idx="365">
                  <c:v>1631.000000000002</c:v>
                </c:pt>
                <c:pt idx="366">
                  <c:v>847.000000000002</c:v>
                </c:pt>
                <c:pt idx="367">
                  <c:v>610.9999999999982</c:v>
                </c:pt>
                <c:pt idx="368">
                  <c:v>791.9999999999983</c:v>
                </c:pt>
                <c:pt idx="369">
                  <c:v>1578.0</c:v>
                </c:pt>
                <c:pt idx="370">
                  <c:v>1299.000000000004</c:v>
                </c:pt>
                <c:pt idx="371">
                  <c:v>914.0000000000001</c:v>
                </c:pt>
                <c:pt idx="372">
                  <c:v>915.9999999999999</c:v>
                </c:pt>
                <c:pt idx="373">
                  <c:v>1026.0</c:v>
                </c:pt>
                <c:pt idx="374">
                  <c:v>485.9999999999989</c:v>
                </c:pt>
                <c:pt idx="375">
                  <c:v>696.0000000000025</c:v>
                </c:pt>
                <c:pt idx="376">
                  <c:v>687.0000000000018</c:v>
                </c:pt>
                <c:pt idx="377">
                  <c:v>765.9999999999993</c:v>
                </c:pt>
                <c:pt idx="378">
                  <c:v>763.9999999999994</c:v>
                </c:pt>
                <c:pt idx="379">
                  <c:v>832.9999999999972</c:v>
                </c:pt>
                <c:pt idx="380">
                  <c:v>838.000000000001</c:v>
                </c:pt>
                <c:pt idx="381">
                  <c:v>754.9999999999964</c:v>
                </c:pt>
                <c:pt idx="382">
                  <c:v>639.9999999999978</c:v>
                </c:pt>
                <c:pt idx="383">
                  <c:v>796.0000000000016</c:v>
                </c:pt>
                <c:pt idx="384">
                  <c:v>725.0000000000007</c:v>
                </c:pt>
                <c:pt idx="385">
                  <c:v>695.0000000000004</c:v>
                </c:pt>
                <c:pt idx="386">
                  <c:v>773.9999999999998</c:v>
                </c:pt>
                <c:pt idx="387">
                  <c:v>725.999999999998</c:v>
                </c:pt>
                <c:pt idx="388">
                  <c:v>749.9999999999982</c:v>
                </c:pt>
                <c:pt idx="389">
                  <c:v>825.9999999999993</c:v>
                </c:pt>
                <c:pt idx="390">
                  <c:v>824.0000000000051</c:v>
                </c:pt>
                <c:pt idx="391">
                  <c:v>572.9999999999997</c:v>
                </c:pt>
                <c:pt idx="392">
                  <c:v>719.9999999999971</c:v>
                </c:pt>
                <c:pt idx="393">
                  <c:v>790.9999999999984</c:v>
                </c:pt>
                <c:pt idx="394">
                  <c:v>770.9999999999958</c:v>
                </c:pt>
                <c:pt idx="395">
                  <c:v>639.9999999999994</c:v>
                </c:pt>
                <c:pt idx="396">
                  <c:v>822.0000000000026</c:v>
                </c:pt>
                <c:pt idx="397">
                  <c:v>1814.0</c:v>
                </c:pt>
                <c:pt idx="398">
                  <c:v>796.9999999999994</c:v>
                </c:pt>
                <c:pt idx="399">
                  <c:v>672.0000000000013</c:v>
                </c:pt>
                <c:pt idx="400">
                  <c:v>859.9999999999991</c:v>
                </c:pt>
                <c:pt idx="401">
                  <c:v>886.9999999999982</c:v>
                </c:pt>
                <c:pt idx="402">
                  <c:v>819.9999999999982</c:v>
                </c:pt>
                <c:pt idx="403">
                  <c:v>1009.000000000003</c:v>
                </c:pt>
                <c:pt idx="404">
                  <c:v>917.0000000000003</c:v>
                </c:pt>
                <c:pt idx="405">
                  <c:v>850.0</c:v>
                </c:pt>
                <c:pt idx="406">
                  <c:v>678.0000000000002</c:v>
                </c:pt>
                <c:pt idx="407">
                  <c:v>919.0000000000017</c:v>
                </c:pt>
                <c:pt idx="408">
                  <c:v>690.0000000000006</c:v>
                </c:pt>
                <c:pt idx="409">
                  <c:v>775.9999999999968</c:v>
                </c:pt>
                <c:pt idx="410">
                  <c:v>815.9999999999978</c:v>
                </c:pt>
                <c:pt idx="411">
                  <c:v>917.999999999999</c:v>
                </c:pt>
                <c:pt idx="412">
                  <c:v>671.9999999999994</c:v>
                </c:pt>
                <c:pt idx="413">
                  <c:v>689.0000000000004</c:v>
                </c:pt>
                <c:pt idx="414">
                  <c:v>1103.999999999997</c:v>
                </c:pt>
                <c:pt idx="415">
                  <c:v>698.9999999999994</c:v>
                </c:pt>
                <c:pt idx="416">
                  <c:v>820.0000000000031</c:v>
                </c:pt>
                <c:pt idx="417">
                  <c:v>779.9999999999974</c:v>
                </c:pt>
                <c:pt idx="418">
                  <c:v>795.000000000005</c:v>
                </c:pt>
                <c:pt idx="419">
                  <c:v>1602.000000000001</c:v>
                </c:pt>
                <c:pt idx="420">
                  <c:v>578.9999999999998</c:v>
                </c:pt>
                <c:pt idx="421">
                  <c:v>1242.000000000001</c:v>
                </c:pt>
                <c:pt idx="422">
                  <c:v>455.0</c:v>
                </c:pt>
                <c:pt idx="423">
                  <c:v>844.9999999999964</c:v>
                </c:pt>
                <c:pt idx="424">
                  <c:v>783.000000000001</c:v>
                </c:pt>
                <c:pt idx="425">
                  <c:v>949.9999999999984</c:v>
                </c:pt>
                <c:pt idx="426">
                  <c:v>653.0000000000003</c:v>
                </c:pt>
                <c:pt idx="427">
                  <c:v>745.9999999999998</c:v>
                </c:pt>
                <c:pt idx="428">
                  <c:v>804.9999999999984</c:v>
                </c:pt>
                <c:pt idx="429">
                  <c:v>923.0000000000017</c:v>
                </c:pt>
                <c:pt idx="430">
                  <c:v>823.9999999999982</c:v>
                </c:pt>
                <c:pt idx="431">
                  <c:v>749.9999999999992</c:v>
                </c:pt>
                <c:pt idx="432">
                  <c:v>809.0000000000003</c:v>
                </c:pt>
                <c:pt idx="433">
                  <c:v>708.0</c:v>
                </c:pt>
                <c:pt idx="434">
                  <c:v>742.0000000000004</c:v>
                </c:pt>
                <c:pt idx="435">
                  <c:v>1008.999999999999</c:v>
                </c:pt>
                <c:pt idx="436">
                  <c:v>528.0</c:v>
                </c:pt>
                <c:pt idx="437">
                  <c:v>1052.0</c:v>
                </c:pt>
                <c:pt idx="438">
                  <c:v>1122.999999999997</c:v>
                </c:pt>
                <c:pt idx="439">
                  <c:v>940.9999999999971</c:v>
                </c:pt>
                <c:pt idx="440">
                  <c:v>890.9999999999971</c:v>
                </c:pt>
                <c:pt idx="441">
                  <c:v>1081.999999999998</c:v>
                </c:pt>
                <c:pt idx="442">
                  <c:v>990.9999999999954</c:v>
                </c:pt>
                <c:pt idx="443">
                  <c:v>645.0000000000008</c:v>
                </c:pt>
                <c:pt idx="444">
                  <c:v>928.9999999999966</c:v>
                </c:pt>
                <c:pt idx="445">
                  <c:v>955.9999999999998</c:v>
                </c:pt>
                <c:pt idx="446">
                  <c:v>825.9999999999967</c:v>
                </c:pt>
                <c:pt idx="447">
                  <c:v>1473.0</c:v>
                </c:pt>
                <c:pt idx="448">
                  <c:v>2114.0</c:v>
                </c:pt>
                <c:pt idx="449">
                  <c:v>974.0000000000022</c:v>
                </c:pt>
                <c:pt idx="450">
                  <c:v>728.9999999999994</c:v>
                </c:pt>
                <c:pt idx="451">
                  <c:v>975.9999999999976</c:v>
                </c:pt>
                <c:pt idx="452">
                  <c:v>942.0000000000026</c:v>
                </c:pt>
                <c:pt idx="453">
                  <c:v>1017.999999999999</c:v>
                </c:pt>
                <c:pt idx="454">
                  <c:v>791.9999999999997</c:v>
                </c:pt>
                <c:pt idx="455">
                  <c:v>2480.000000000005</c:v>
                </c:pt>
                <c:pt idx="456">
                  <c:v>1092.000000000001</c:v>
                </c:pt>
                <c:pt idx="457">
                  <c:v>780.0</c:v>
                </c:pt>
                <c:pt idx="458">
                  <c:v>955.9999999999984</c:v>
                </c:pt>
                <c:pt idx="459">
                  <c:v>2274.0</c:v>
                </c:pt>
                <c:pt idx="460">
                  <c:v>961.000000000001</c:v>
                </c:pt>
                <c:pt idx="461">
                  <c:v>712.9999999999999</c:v>
                </c:pt>
                <c:pt idx="462">
                  <c:v>916.9999999999991</c:v>
                </c:pt>
                <c:pt idx="463">
                  <c:v>965.0000000000039</c:v>
                </c:pt>
                <c:pt idx="464">
                  <c:v>797.0000000000004</c:v>
                </c:pt>
                <c:pt idx="465">
                  <c:v>560.0000000000006</c:v>
                </c:pt>
                <c:pt idx="466">
                  <c:v>1318.999999999997</c:v>
                </c:pt>
                <c:pt idx="467">
                  <c:v>1035.000000000003</c:v>
                </c:pt>
                <c:pt idx="468">
                  <c:v>805.0000000000001</c:v>
                </c:pt>
                <c:pt idx="469">
                  <c:v>1040.000000000001</c:v>
                </c:pt>
                <c:pt idx="470">
                  <c:v>1100.000000000003</c:v>
                </c:pt>
                <c:pt idx="471">
                  <c:v>939.0000000000004</c:v>
                </c:pt>
                <c:pt idx="472">
                  <c:v>1032.999999999996</c:v>
                </c:pt>
                <c:pt idx="473">
                  <c:v>954.999999999998</c:v>
                </c:pt>
                <c:pt idx="474">
                  <c:v>1061.0</c:v>
                </c:pt>
                <c:pt idx="475">
                  <c:v>1074.999999999998</c:v>
                </c:pt>
                <c:pt idx="476">
                  <c:v>1009.999999999998</c:v>
                </c:pt>
                <c:pt idx="477">
                  <c:v>1035.999999999997</c:v>
                </c:pt>
                <c:pt idx="478">
                  <c:v>1044.000000000001</c:v>
                </c:pt>
                <c:pt idx="479">
                  <c:v>875.9999999999984</c:v>
                </c:pt>
                <c:pt idx="480">
                  <c:v>854.000000000001</c:v>
                </c:pt>
                <c:pt idx="481">
                  <c:v>723.0000000000007</c:v>
                </c:pt>
                <c:pt idx="482">
                  <c:v>1055.000000000002</c:v>
                </c:pt>
                <c:pt idx="483">
                  <c:v>1566.000000000002</c:v>
                </c:pt>
                <c:pt idx="484">
                  <c:v>1077.000000000004</c:v>
                </c:pt>
                <c:pt idx="485">
                  <c:v>723.9999999999997</c:v>
                </c:pt>
                <c:pt idx="486">
                  <c:v>859.0000000000011</c:v>
                </c:pt>
                <c:pt idx="487">
                  <c:v>1287.999999999993</c:v>
                </c:pt>
                <c:pt idx="488">
                  <c:v>761.999999999999</c:v>
                </c:pt>
                <c:pt idx="489">
                  <c:v>939.0000000000031</c:v>
                </c:pt>
                <c:pt idx="490">
                  <c:v>1762.0</c:v>
                </c:pt>
                <c:pt idx="491">
                  <c:v>619.9999999999999</c:v>
                </c:pt>
                <c:pt idx="492">
                  <c:v>1020.999999999998</c:v>
                </c:pt>
                <c:pt idx="493">
                  <c:v>1148.000000000003</c:v>
                </c:pt>
                <c:pt idx="494">
                  <c:v>779.0000000000011</c:v>
                </c:pt>
                <c:pt idx="495">
                  <c:v>681.9999999999994</c:v>
                </c:pt>
                <c:pt idx="496">
                  <c:v>1313.000000000004</c:v>
                </c:pt>
                <c:pt idx="497">
                  <c:v>1981.0</c:v>
                </c:pt>
                <c:pt idx="498">
                  <c:v>1027.0</c:v>
                </c:pt>
                <c:pt idx="499">
                  <c:v>1051.000000000001</c:v>
                </c:pt>
                <c:pt idx="500">
                  <c:v>949.9999999999966</c:v>
                </c:pt>
                <c:pt idx="501">
                  <c:v>587.0000000000001</c:v>
                </c:pt>
                <c:pt idx="502">
                  <c:v>1913.000000000004</c:v>
                </c:pt>
                <c:pt idx="503">
                  <c:v>1116.000000000002</c:v>
                </c:pt>
                <c:pt idx="504">
                  <c:v>1231.000000000004</c:v>
                </c:pt>
                <c:pt idx="505">
                  <c:v>950.0000000000001</c:v>
                </c:pt>
                <c:pt idx="506">
                  <c:v>1213.000000000003</c:v>
                </c:pt>
                <c:pt idx="507">
                  <c:v>1168.999999999998</c:v>
                </c:pt>
                <c:pt idx="508">
                  <c:v>1046.0</c:v>
                </c:pt>
                <c:pt idx="509">
                  <c:v>646.0000000000006</c:v>
                </c:pt>
                <c:pt idx="510">
                  <c:v>1260.999999999995</c:v>
                </c:pt>
                <c:pt idx="511">
                  <c:v>2889.000000000004</c:v>
                </c:pt>
                <c:pt idx="512">
                  <c:v>1050.999999999997</c:v>
                </c:pt>
                <c:pt idx="513">
                  <c:v>1004.999999999995</c:v>
                </c:pt>
                <c:pt idx="514">
                  <c:v>3008.000000000003</c:v>
                </c:pt>
                <c:pt idx="515">
                  <c:v>1001.000000000003</c:v>
                </c:pt>
                <c:pt idx="516">
                  <c:v>1225.999999999998</c:v>
                </c:pt>
                <c:pt idx="517">
                  <c:v>1126.000000000003</c:v>
                </c:pt>
                <c:pt idx="518">
                  <c:v>1553.999999999998</c:v>
                </c:pt>
                <c:pt idx="519">
                  <c:v>1254.0</c:v>
                </c:pt>
                <c:pt idx="520">
                  <c:v>1169.999999999996</c:v>
                </c:pt>
                <c:pt idx="521">
                  <c:v>1080.000000000003</c:v>
                </c:pt>
                <c:pt idx="522">
                  <c:v>970.9999999999997</c:v>
                </c:pt>
                <c:pt idx="523">
                  <c:v>1129.000000000001</c:v>
                </c:pt>
                <c:pt idx="524">
                  <c:v>1209.000000000001</c:v>
                </c:pt>
                <c:pt idx="525">
                  <c:v>1092.999999999998</c:v>
                </c:pt>
                <c:pt idx="526">
                  <c:v>802.9999999999994</c:v>
                </c:pt>
                <c:pt idx="527">
                  <c:v>1014.999999999991</c:v>
                </c:pt>
                <c:pt idx="528">
                  <c:v>984.0000000000001</c:v>
                </c:pt>
                <c:pt idx="529">
                  <c:v>1170.000000000001</c:v>
                </c:pt>
                <c:pt idx="530">
                  <c:v>978.0</c:v>
                </c:pt>
                <c:pt idx="531">
                  <c:v>1022.999999999999</c:v>
                </c:pt>
                <c:pt idx="532">
                  <c:v>1212.999999999996</c:v>
                </c:pt>
                <c:pt idx="533">
                  <c:v>1147.000000000008</c:v>
                </c:pt>
                <c:pt idx="534">
                  <c:v>1237.000000000005</c:v>
                </c:pt>
                <c:pt idx="535">
                  <c:v>1484.999999999995</c:v>
                </c:pt>
                <c:pt idx="536">
                  <c:v>1156.000000000002</c:v>
                </c:pt>
                <c:pt idx="537">
                  <c:v>1628.0</c:v>
                </c:pt>
                <c:pt idx="538">
                  <c:v>1167.000000000001</c:v>
                </c:pt>
                <c:pt idx="539">
                  <c:v>1027.999999999996</c:v>
                </c:pt>
                <c:pt idx="540">
                  <c:v>966.0000000000008</c:v>
                </c:pt>
                <c:pt idx="541">
                  <c:v>1022.999999999999</c:v>
                </c:pt>
                <c:pt idx="542">
                  <c:v>1178.0</c:v>
                </c:pt>
                <c:pt idx="543">
                  <c:v>1215.999999999998</c:v>
                </c:pt>
                <c:pt idx="544">
                  <c:v>1093.000000000002</c:v>
                </c:pt>
                <c:pt idx="545">
                  <c:v>1183.000000000005</c:v>
                </c:pt>
                <c:pt idx="546">
                  <c:v>1786.0</c:v>
                </c:pt>
                <c:pt idx="547">
                  <c:v>1071.999999999996</c:v>
                </c:pt>
                <c:pt idx="548">
                  <c:v>1137.000000000004</c:v>
                </c:pt>
                <c:pt idx="549">
                  <c:v>3651.999999999987</c:v>
                </c:pt>
                <c:pt idx="550">
                  <c:v>485.0000000000001</c:v>
                </c:pt>
                <c:pt idx="551">
                  <c:v>1451.000000000004</c:v>
                </c:pt>
                <c:pt idx="552">
                  <c:v>1233.0</c:v>
                </c:pt>
                <c:pt idx="553">
                  <c:v>1057.0</c:v>
                </c:pt>
                <c:pt idx="554">
                  <c:v>1141.999999999995</c:v>
                </c:pt>
                <c:pt idx="555">
                  <c:v>1247.999999999996</c:v>
                </c:pt>
                <c:pt idx="556">
                  <c:v>753.0000000000014</c:v>
                </c:pt>
                <c:pt idx="557">
                  <c:v>1158.999999999997</c:v>
                </c:pt>
                <c:pt idx="558">
                  <c:v>1213.000000000001</c:v>
                </c:pt>
                <c:pt idx="559">
                  <c:v>793.0000000000003</c:v>
                </c:pt>
                <c:pt idx="560">
                  <c:v>808.0000000000004</c:v>
                </c:pt>
                <c:pt idx="561">
                  <c:v>3452.000000000006</c:v>
                </c:pt>
                <c:pt idx="562">
                  <c:v>1230.999999999997</c:v>
                </c:pt>
                <c:pt idx="563">
                  <c:v>1606.0</c:v>
                </c:pt>
                <c:pt idx="564">
                  <c:v>1306.0</c:v>
                </c:pt>
                <c:pt idx="565">
                  <c:v>1273.000000000005</c:v>
                </c:pt>
                <c:pt idx="566">
                  <c:v>1250.999999999997</c:v>
                </c:pt>
                <c:pt idx="567">
                  <c:v>1852.0</c:v>
                </c:pt>
                <c:pt idx="568">
                  <c:v>1102.0</c:v>
                </c:pt>
                <c:pt idx="569">
                  <c:v>1130.999999999998</c:v>
                </c:pt>
                <c:pt idx="570">
                  <c:v>1115.0</c:v>
                </c:pt>
                <c:pt idx="571">
                  <c:v>1530.000000000002</c:v>
                </c:pt>
                <c:pt idx="572">
                  <c:v>1081.0</c:v>
                </c:pt>
                <c:pt idx="573">
                  <c:v>1197.000000000004</c:v>
                </c:pt>
                <c:pt idx="574">
                  <c:v>3062.999999999997</c:v>
                </c:pt>
                <c:pt idx="575">
                  <c:v>1392.0</c:v>
                </c:pt>
                <c:pt idx="576">
                  <c:v>2617.000000000002</c:v>
                </c:pt>
                <c:pt idx="577">
                  <c:v>127.0</c:v>
                </c:pt>
                <c:pt idx="578">
                  <c:v>1202.999999999995</c:v>
                </c:pt>
                <c:pt idx="579">
                  <c:v>126.0</c:v>
                </c:pt>
                <c:pt idx="580">
                  <c:v>1282.999999999997</c:v>
                </c:pt>
                <c:pt idx="581">
                  <c:v>2046.000000000004</c:v>
                </c:pt>
                <c:pt idx="582">
                  <c:v>1327.999999999996</c:v>
                </c:pt>
                <c:pt idx="583">
                  <c:v>2142.999999999998</c:v>
                </c:pt>
                <c:pt idx="584">
                  <c:v>1398.999999999996</c:v>
                </c:pt>
                <c:pt idx="585">
                  <c:v>1135.999999999998</c:v>
                </c:pt>
                <c:pt idx="586">
                  <c:v>1326.999999999998</c:v>
                </c:pt>
                <c:pt idx="587">
                  <c:v>1486.999999999998</c:v>
                </c:pt>
                <c:pt idx="588">
                  <c:v>1272.999999999998</c:v>
                </c:pt>
                <c:pt idx="589">
                  <c:v>1134.000000000004</c:v>
                </c:pt>
                <c:pt idx="590">
                  <c:v>1317.000000000004</c:v>
                </c:pt>
                <c:pt idx="591">
                  <c:v>1253.000000000004</c:v>
                </c:pt>
                <c:pt idx="592">
                  <c:v>1401.999999999995</c:v>
                </c:pt>
                <c:pt idx="593">
                  <c:v>1465.0</c:v>
                </c:pt>
                <c:pt idx="594">
                  <c:v>1243.000000000004</c:v>
                </c:pt>
                <c:pt idx="595">
                  <c:v>816.999999999999</c:v>
                </c:pt>
                <c:pt idx="596">
                  <c:v>1505.999999999996</c:v>
                </c:pt>
                <c:pt idx="597">
                  <c:v>1086.0</c:v>
                </c:pt>
                <c:pt idx="598">
                  <c:v>1373.000000000004</c:v>
                </c:pt>
                <c:pt idx="599">
                  <c:v>1261.000000000001</c:v>
                </c:pt>
                <c:pt idx="600">
                  <c:v>1253.999999999996</c:v>
                </c:pt>
                <c:pt idx="601">
                  <c:v>1347.000000000005</c:v>
                </c:pt>
                <c:pt idx="602">
                  <c:v>1318.000000000001</c:v>
                </c:pt>
                <c:pt idx="603">
                  <c:v>1379.999999999995</c:v>
                </c:pt>
                <c:pt idx="604">
                  <c:v>765.999999999999</c:v>
                </c:pt>
                <c:pt idx="605">
                  <c:v>1542.999999999998</c:v>
                </c:pt>
                <c:pt idx="606">
                  <c:v>2369.999999999994</c:v>
                </c:pt>
                <c:pt idx="607">
                  <c:v>1595.000000000002</c:v>
                </c:pt>
                <c:pt idx="608">
                  <c:v>1451.0</c:v>
                </c:pt>
                <c:pt idx="609">
                  <c:v>1369.999999999995</c:v>
                </c:pt>
                <c:pt idx="610">
                  <c:v>1367.999999999997</c:v>
                </c:pt>
                <c:pt idx="611">
                  <c:v>500.0000000000001</c:v>
                </c:pt>
                <c:pt idx="612">
                  <c:v>942.000000000001</c:v>
                </c:pt>
                <c:pt idx="613">
                  <c:v>1396.000000000007</c:v>
                </c:pt>
                <c:pt idx="614">
                  <c:v>1494.999999999995</c:v>
                </c:pt>
                <c:pt idx="615">
                  <c:v>1387.000000000001</c:v>
                </c:pt>
                <c:pt idx="616">
                  <c:v>1307.0</c:v>
                </c:pt>
                <c:pt idx="617">
                  <c:v>1541.999999999997</c:v>
                </c:pt>
                <c:pt idx="618">
                  <c:v>1072.0</c:v>
                </c:pt>
                <c:pt idx="619">
                  <c:v>1541.999999999996</c:v>
                </c:pt>
                <c:pt idx="620">
                  <c:v>1198.000000000001</c:v>
                </c:pt>
                <c:pt idx="621">
                  <c:v>1694.999999999993</c:v>
                </c:pt>
                <c:pt idx="622">
                  <c:v>1419.000000000004</c:v>
                </c:pt>
                <c:pt idx="623">
                  <c:v>2357.000000000007</c:v>
                </c:pt>
                <c:pt idx="624">
                  <c:v>1391.000000000006</c:v>
                </c:pt>
                <c:pt idx="625">
                  <c:v>1415.0</c:v>
                </c:pt>
                <c:pt idx="626">
                  <c:v>1421.0</c:v>
                </c:pt>
                <c:pt idx="627">
                  <c:v>1198.0</c:v>
                </c:pt>
                <c:pt idx="628">
                  <c:v>1242.000000000001</c:v>
                </c:pt>
                <c:pt idx="629">
                  <c:v>1174.000000000004</c:v>
                </c:pt>
                <c:pt idx="630">
                  <c:v>1213.0</c:v>
                </c:pt>
                <c:pt idx="631">
                  <c:v>1399.0</c:v>
                </c:pt>
                <c:pt idx="632">
                  <c:v>1274.0</c:v>
                </c:pt>
                <c:pt idx="633">
                  <c:v>1322.000000000001</c:v>
                </c:pt>
                <c:pt idx="634">
                  <c:v>2000.00000000001</c:v>
                </c:pt>
                <c:pt idx="635">
                  <c:v>1409.0</c:v>
                </c:pt>
                <c:pt idx="636">
                  <c:v>1483.999999999997</c:v>
                </c:pt>
                <c:pt idx="637">
                  <c:v>1105.000000000001</c:v>
                </c:pt>
                <c:pt idx="638">
                  <c:v>1565.999999999994</c:v>
                </c:pt>
                <c:pt idx="639">
                  <c:v>1904.000000000005</c:v>
                </c:pt>
                <c:pt idx="640">
                  <c:v>1579.000000000001</c:v>
                </c:pt>
                <c:pt idx="641">
                  <c:v>1391.000000000002</c:v>
                </c:pt>
                <c:pt idx="642">
                  <c:v>1487.000000000003</c:v>
                </c:pt>
                <c:pt idx="643">
                  <c:v>1398.000000000002</c:v>
                </c:pt>
                <c:pt idx="644">
                  <c:v>1672.999999999996</c:v>
                </c:pt>
                <c:pt idx="645">
                  <c:v>1488.0</c:v>
                </c:pt>
                <c:pt idx="646">
                  <c:v>1461.999999999995</c:v>
                </c:pt>
                <c:pt idx="647">
                  <c:v>1607.000000000003</c:v>
                </c:pt>
                <c:pt idx="648">
                  <c:v>3060.999999999997</c:v>
                </c:pt>
                <c:pt idx="649">
                  <c:v>1203.000000000002</c:v>
                </c:pt>
                <c:pt idx="650">
                  <c:v>2271.000000000005</c:v>
                </c:pt>
                <c:pt idx="651">
                  <c:v>1820.000000000001</c:v>
                </c:pt>
                <c:pt idx="652">
                  <c:v>2327.0</c:v>
                </c:pt>
                <c:pt idx="653">
                  <c:v>1554.000000000007</c:v>
                </c:pt>
                <c:pt idx="654">
                  <c:v>1430.000000000006</c:v>
                </c:pt>
                <c:pt idx="655">
                  <c:v>1517.000000000005</c:v>
                </c:pt>
                <c:pt idx="656">
                  <c:v>1604.0</c:v>
                </c:pt>
                <c:pt idx="657">
                  <c:v>1335.0</c:v>
                </c:pt>
                <c:pt idx="658">
                  <c:v>1443.000000000003</c:v>
                </c:pt>
                <c:pt idx="659">
                  <c:v>1863.99999999999</c:v>
                </c:pt>
                <c:pt idx="660">
                  <c:v>5573.00000000001</c:v>
                </c:pt>
                <c:pt idx="661">
                  <c:v>3274.99999999999</c:v>
                </c:pt>
                <c:pt idx="662">
                  <c:v>1554.000000000002</c:v>
                </c:pt>
                <c:pt idx="663">
                  <c:v>1637.000000000001</c:v>
                </c:pt>
                <c:pt idx="664">
                  <c:v>866.9999999999993</c:v>
                </c:pt>
                <c:pt idx="665">
                  <c:v>1720.000000000004</c:v>
                </c:pt>
                <c:pt idx="666">
                  <c:v>1655.999999999997</c:v>
                </c:pt>
                <c:pt idx="667">
                  <c:v>1679.999999999996</c:v>
                </c:pt>
                <c:pt idx="668">
                  <c:v>3974.000000000002</c:v>
                </c:pt>
                <c:pt idx="669">
                  <c:v>1739.000000000007</c:v>
                </c:pt>
                <c:pt idx="670">
                  <c:v>1786.000000000003</c:v>
                </c:pt>
                <c:pt idx="671">
                  <c:v>1587.999999999996</c:v>
                </c:pt>
                <c:pt idx="672">
                  <c:v>1760.999999999992</c:v>
                </c:pt>
                <c:pt idx="673">
                  <c:v>1670.000000000004</c:v>
                </c:pt>
                <c:pt idx="674">
                  <c:v>162.0</c:v>
                </c:pt>
                <c:pt idx="675">
                  <c:v>1909.000000000001</c:v>
                </c:pt>
                <c:pt idx="676">
                  <c:v>1134.000000000001</c:v>
                </c:pt>
                <c:pt idx="677">
                  <c:v>1858.000000000005</c:v>
                </c:pt>
                <c:pt idx="678">
                  <c:v>1657.000000000005</c:v>
                </c:pt>
                <c:pt idx="679">
                  <c:v>1697.000000000001</c:v>
                </c:pt>
                <c:pt idx="680">
                  <c:v>2098.999999999998</c:v>
                </c:pt>
                <c:pt idx="681">
                  <c:v>1590.000000000003</c:v>
                </c:pt>
                <c:pt idx="682">
                  <c:v>1946.0</c:v>
                </c:pt>
                <c:pt idx="683">
                  <c:v>5540.0</c:v>
                </c:pt>
                <c:pt idx="684">
                  <c:v>1448.0</c:v>
                </c:pt>
                <c:pt idx="685">
                  <c:v>1406.999999999998</c:v>
                </c:pt>
                <c:pt idx="686">
                  <c:v>1291.0</c:v>
                </c:pt>
                <c:pt idx="687">
                  <c:v>1541.999999999996</c:v>
                </c:pt>
                <c:pt idx="688">
                  <c:v>1416.0</c:v>
                </c:pt>
                <c:pt idx="689">
                  <c:v>1512.0</c:v>
                </c:pt>
                <c:pt idx="690">
                  <c:v>5861.99999999999</c:v>
                </c:pt>
                <c:pt idx="691">
                  <c:v>2172.999999999996</c:v>
                </c:pt>
                <c:pt idx="692">
                  <c:v>1583.999999999994</c:v>
                </c:pt>
                <c:pt idx="693">
                  <c:v>1767.999999999998</c:v>
                </c:pt>
                <c:pt idx="694">
                  <c:v>1793.000000000008</c:v>
                </c:pt>
                <c:pt idx="695">
                  <c:v>1700.000000000005</c:v>
                </c:pt>
                <c:pt idx="696">
                  <c:v>1515.000000000001</c:v>
                </c:pt>
                <c:pt idx="697">
                  <c:v>1953.999999999995</c:v>
                </c:pt>
                <c:pt idx="698">
                  <c:v>3278.999999999991</c:v>
                </c:pt>
                <c:pt idx="699">
                  <c:v>1860.999999999994</c:v>
                </c:pt>
                <c:pt idx="700">
                  <c:v>2652.000000000012</c:v>
                </c:pt>
                <c:pt idx="701">
                  <c:v>1564.0</c:v>
                </c:pt>
                <c:pt idx="702">
                  <c:v>1814.000000000006</c:v>
                </c:pt>
                <c:pt idx="703">
                  <c:v>3425.0</c:v>
                </c:pt>
                <c:pt idx="704">
                  <c:v>1849.000000000002</c:v>
                </c:pt>
                <c:pt idx="705">
                  <c:v>1849.000000000004</c:v>
                </c:pt>
                <c:pt idx="706">
                  <c:v>1868.000000000008</c:v>
                </c:pt>
                <c:pt idx="707">
                  <c:v>1630.000000000001</c:v>
                </c:pt>
                <c:pt idx="708">
                  <c:v>1759.0</c:v>
                </c:pt>
                <c:pt idx="709">
                  <c:v>1767.000000000006</c:v>
                </c:pt>
                <c:pt idx="710">
                  <c:v>1825.999999999992</c:v>
                </c:pt>
                <c:pt idx="711">
                  <c:v>1522.0</c:v>
                </c:pt>
                <c:pt idx="712">
                  <c:v>1787.000000000005</c:v>
                </c:pt>
                <c:pt idx="713">
                  <c:v>1415.000000000003</c:v>
                </c:pt>
                <c:pt idx="714">
                  <c:v>1917.999999999996</c:v>
                </c:pt>
                <c:pt idx="715">
                  <c:v>4376.99999999999</c:v>
                </c:pt>
                <c:pt idx="716">
                  <c:v>1936.000000000003</c:v>
                </c:pt>
                <c:pt idx="717">
                  <c:v>7014.000000000021</c:v>
                </c:pt>
                <c:pt idx="718">
                  <c:v>1933.000000000002</c:v>
                </c:pt>
                <c:pt idx="719">
                  <c:v>3440.999999999984</c:v>
                </c:pt>
                <c:pt idx="720">
                  <c:v>1891.000000000007</c:v>
                </c:pt>
                <c:pt idx="721">
                  <c:v>1921.000000000003</c:v>
                </c:pt>
                <c:pt idx="722">
                  <c:v>2076.999999999996</c:v>
                </c:pt>
                <c:pt idx="723">
                  <c:v>1940.999999999994</c:v>
                </c:pt>
                <c:pt idx="724">
                  <c:v>1753.000000000002</c:v>
                </c:pt>
                <c:pt idx="725">
                  <c:v>1897.999999999997</c:v>
                </c:pt>
                <c:pt idx="726">
                  <c:v>3084.999999999991</c:v>
                </c:pt>
                <c:pt idx="727">
                  <c:v>2172.999999999995</c:v>
                </c:pt>
                <c:pt idx="728">
                  <c:v>3968.000000000002</c:v>
                </c:pt>
                <c:pt idx="729">
                  <c:v>2665.999999999995</c:v>
                </c:pt>
                <c:pt idx="730">
                  <c:v>2084.999999999998</c:v>
                </c:pt>
                <c:pt idx="731">
                  <c:v>2043.000000000002</c:v>
                </c:pt>
                <c:pt idx="732">
                  <c:v>1729.0</c:v>
                </c:pt>
                <c:pt idx="733">
                  <c:v>2842.999999999993</c:v>
                </c:pt>
                <c:pt idx="734">
                  <c:v>1574.0</c:v>
                </c:pt>
                <c:pt idx="735">
                  <c:v>2049.000000000006</c:v>
                </c:pt>
                <c:pt idx="736">
                  <c:v>2104.999999999997</c:v>
                </c:pt>
                <c:pt idx="737">
                  <c:v>2014.00000000001</c:v>
                </c:pt>
                <c:pt idx="738">
                  <c:v>1755.000000000002</c:v>
                </c:pt>
                <c:pt idx="739">
                  <c:v>2769.999999999996</c:v>
                </c:pt>
                <c:pt idx="740">
                  <c:v>2361.000000000008</c:v>
                </c:pt>
                <c:pt idx="741">
                  <c:v>1472.999999999997</c:v>
                </c:pt>
                <c:pt idx="742">
                  <c:v>2124.000000000008</c:v>
                </c:pt>
                <c:pt idx="743">
                  <c:v>1964.999999999994</c:v>
                </c:pt>
                <c:pt idx="744">
                  <c:v>2010.000000000007</c:v>
                </c:pt>
                <c:pt idx="745">
                  <c:v>2407.0</c:v>
                </c:pt>
                <c:pt idx="746">
                  <c:v>2289.999999999995</c:v>
                </c:pt>
                <c:pt idx="747">
                  <c:v>2698.000000000003</c:v>
                </c:pt>
                <c:pt idx="748">
                  <c:v>2413.000000000006</c:v>
                </c:pt>
                <c:pt idx="749">
                  <c:v>1975.999999999996</c:v>
                </c:pt>
                <c:pt idx="750">
                  <c:v>2501.999999999993</c:v>
                </c:pt>
                <c:pt idx="751">
                  <c:v>1845.0</c:v>
                </c:pt>
                <c:pt idx="752">
                  <c:v>2596.999999999993</c:v>
                </c:pt>
                <c:pt idx="753">
                  <c:v>2549.999999999996</c:v>
                </c:pt>
                <c:pt idx="754">
                  <c:v>2096.999999999996</c:v>
                </c:pt>
                <c:pt idx="755">
                  <c:v>3563.999999999998</c:v>
                </c:pt>
                <c:pt idx="756">
                  <c:v>2396.999999999995</c:v>
                </c:pt>
                <c:pt idx="757">
                  <c:v>2555.000000000002</c:v>
                </c:pt>
                <c:pt idx="758">
                  <c:v>1877.0</c:v>
                </c:pt>
                <c:pt idx="759">
                  <c:v>2566.99999999999</c:v>
                </c:pt>
                <c:pt idx="760">
                  <c:v>2204.99999999999</c:v>
                </c:pt>
                <c:pt idx="761">
                  <c:v>1904.0</c:v>
                </c:pt>
                <c:pt idx="762">
                  <c:v>2212.999999999993</c:v>
                </c:pt>
                <c:pt idx="763">
                  <c:v>2963.999999999998</c:v>
                </c:pt>
                <c:pt idx="764">
                  <c:v>1879.0</c:v>
                </c:pt>
                <c:pt idx="765">
                  <c:v>2660.000000000005</c:v>
                </c:pt>
                <c:pt idx="766">
                  <c:v>1815.0</c:v>
                </c:pt>
                <c:pt idx="767">
                  <c:v>2129.0</c:v>
                </c:pt>
                <c:pt idx="768">
                  <c:v>2581.999999999995</c:v>
                </c:pt>
                <c:pt idx="769">
                  <c:v>6202.000000000003</c:v>
                </c:pt>
                <c:pt idx="770">
                  <c:v>2514.999999999995</c:v>
                </c:pt>
                <c:pt idx="771">
                  <c:v>249.0</c:v>
                </c:pt>
                <c:pt idx="772">
                  <c:v>2789.000000000017</c:v>
                </c:pt>
                <c:pt idx="773">
                  <c:v>25.0</c:v>
                </c:pt>
                <c:pt idx="774">
                  <c:v>2555.000000000001</c:v>
                </c:pt>
                <c:pt idx="775">
                  <c:v>2468.000000000003</c:v>
                </c:pt>
                <c:pt idx="776">
                  <c:v>2507.00000000001</c:v>
                </c:pt>
                <c:pt idx="777">
                  <c:v>8788.999999999973</c:v>
                </c:pt>
                <c:pt idx="778">
                  <c:v>2852.0</c:v>
                </c:pt>
                <c:pt idx="779">
                  <c:v>2239.000000000004</c:v>
                </c:pt>
                <c:pt idx="780">
                  <c:v>2662.00000000001</c:v>
                </c:pt>
                <c:pt idx="781">
                  <c:v>2944.0</c:v>
                </c:pt>
                <c:pt idx="782">
                  <c:v>2879.000000000002</c:v>
                </c:pt>
                <c:pt idx="783">
                  <c:v>2539.999999999995</c:v>
                </c:pt>
                <c:pt idx="784">
                  <c:v>2262.999999999996</c:v>
                </c:pt>
                <c:pt idx="785">
                  <c:v>2882.999999999991</c:v>
                </c:pt>
                <c:pt idx="786">
                  <c:v>2214.0</c:v>
                </c:pt>
                <c:pt idx="787">
                  <c:v>2327.000000000002</c:v>
                </c:pt>
                <c:pt idx="788">
                  <c:v>7055.999999999995</c:v>
                </c:pt>
                <c:pt idx="789">
                  <c:v>2964.000000000015</c:v>
                </c:pt>
                <c:pt idx="790">
                  <c:v>3127.0</c:v>
                </c:pt>
                <c:pt idx="791">
                  <c:v>8667.999999999969</c:v>
                </c:pt>
                <c:pt idx="792">
                  <c:v>1537.000000000001</c:v>
                </c:pt>
                <c:pt idx="793">
                  <c:v>1513.0</c:v>
                </c:pt>
                <c:pt idx="794">
                  <c:v>3523.99999999999</c:v>
                </c:pt>
                <c:pt idx="795">
                  <c:v>2305.000000000002</c:v>
                </c:pt>
                <c:pt idx="796">
                  <c:v>3066.999999999996</c:v>
                </c:pt>
                <c:pt idx="797">
                  <c:v>4982.999999999995</c:v>
                </c:pt>
                <c:pt idx="798">
                  <c:v>4404.999999999995</c:v>
                </c:pt>
                <c:pt idx="799">
                  <c:v>6664.999999999987</c:v>
                </c:pt>
                <c:pt idx="800">
                  <c:v>2349.0</c:v>
                </c:pt>
                <c:pt idx="801">
                  <c:v>9487.000000000001</c:v>
                </c:pt>
                <c:pt idx="802">
                  <c:v>1800.000000000003</c:v>
                </c:pt>
                <c:pt idx="803">
                  <c:v>1642.0</c:v>
                </c:pt>
                <c:pt idx="804">
                  <c:v>2429.0</c:v>
                </c:pt>
                <c:pt idx="805">
                  <c:v>3840.000000000011</c:v>
                </c:pt>
                <c:pt idx="806">
                  <c:v>4140.000000000006</c:v>
                </c:pt>
                <c:pt idx="807">
                  <c:v>2679.999999999993</c:v>
                </c:pt>
                <c:pt idx="808">
                  <c:v>3554.999999999988</c:v>
                </c:pt>
                <c:pt idx="809">
                  <c:v>11825.00000000001</c:v>
                </c:pt>
                <c:pt idx="810">
                  <c:v>3685.0</c:v>
                </c:pt>
                <c:pt idx="811">
                  <c:v>2714.000000000001</c:v>
                </c:pt>
                <c:pt idx="812">
                  <c:v>6296.000000000002</c:v>
                </c:pt>
                <c:pt idx="813">
                  <c:v>6494.000000000004</c:v>
                </c:pt>
                <c:pt idx="814">
                  <c:v>3621.999999999987</c:v>
                </c:pt>
                <c:pt idx="815">
                  <c:v>5338.999999999983</c:v>
                </c:pt>
                <c:pt idx="816">
                  <c:v>4033.999999999995</c:v>
                </c:pt>
                <c:pt idx="817">
                  <c:v>4569.999999999995</c:v>
                </c:pt>
                <c:pt idx="818">
                  <c:v>2676.999999999997</c:v>
                </c:pt>
                <c:pt idx="819">
                  <c:v>8634.999999999971</c:v>
                </c:pt>
                <c:pt idx="820">
                  <c:v>3700.999999999987</c:v>
                </c:pt>
                <c:pt idx="821">
                  <c:v>14112.0</c:v>
                </c:pt>
                <c:pt idx="822">
                  <c:v>3323.0</c:v>
                </c:pt>
                <c:pt idx="823">
                  <c:v>1117.000000000002</c:v>
                </c:pt>
                <c:pt idx="824">
                  <c:v>3269.999999999996</c:v>
                </c:pt>
                <c:pt idx="825">
                  <c:v>2772.000000000002</c:v>
                </c:pt>
                <c:pt idx="826">
                  <c:v>4270.000000000008</c:v>
                </c:pt>
                <c:pt idx="827">
                  <c:v>5062.000000000014</c:v>
                </c:pt>
                <c:pt idx="828">
                  <c:v>5559.0</c:v>
                </c:pt>
                <c:pt idx="829">
                  <c:v>4625.0</c:v>
                </c:pt>
                <c:pt idx="830">
                  <c:v>4809.999999999984</c:v>
                </c:pt>
                <c:pt idx="831">
                  <c:v>2029.999999999996</c:v>
                </c:pt>
                <c:pt idx="832">
                  <c:v>32170.99999999996</c:v>
                </c:pt>
                <c:pt idx="833">
                  <c:v>5581.000000000002</c:v>
                </c:pt>
                <c:pt idx="834">
                  <c:v>8086.999999999985</c:v>
                </c:pt>
                <c:pt idx="835">
                  <c:v>17399.00000000002</c:v>
                </c:pt>
                <c:pt idx="836">
                  <c:v>2824.000000000003</c:v>
                </c:pt>
                <c:pt idx="837">
                  <c:v>2725.0</c:v>
                </c:pt>
                <c:pt idx="838">
                  <c:v>5984.000000000002</c:v>
                </c:pt>
                <c:pt idx="839">
                  <c:v>3847.000000000012</c:v>
                </c:pt>
                <c:pt idx="840">
                  <c:v>2061.000000000005</c:v>
                </c:pt>
                <c:pt idx="841">
                  <c:v>5419.999999999985</c:v>
                </c:pt>
                <c:pt idx="842">
                  <c:v>1792.999999999994</c:v>
                </c:pt>
                <c:pt idx="843">
                  <c:v>18765.00000000006</c:v>
                </c:pt>
                <c:pt idx="844">
                  <c:v>5420.000000000008</c:v>
                </c:pt>
                <c:pt idx="845">
                  <c:v>2604.0</c:v>
                </c:pt>
                <c:pt idx="846">
                  <c:v>10064.99999999999</c:v>
                </c:pt>
                <c:pt idx="847">
                  <c:v>6722.99999999999</c:v>
                </c:pt>
                <c:pt idx="848">
                  <c:v>7056.000000000014</c:v>
                </c:pt>
                <c:pt idx="849">
                  <c:v>2840.999999999995</c:v>
                </c:pt>
                <c:pt idx="850">
                  <c:v>11604.99999999997</c:v>
                </c:pt>
                <c:pt idx="851">
                  <c:v>1833.000000000002</c:v>
                </c:pt>
                <c:pt idx="852">
                  <c:v>10719.00000000001</c:v>
                </c:pt>
                <c:pt idx="853">
                  <c:v>6577.000000000027</c:v>
                </c:pt>
                <c:pt idx="854">
                  <c:v>10564.99999999999</c:v>
                </c:pt>
                <c:pt idx="855">
                  <c:v>5977.000000000004</c:v>
                </c:pt>
                <c:pt idx="856">
                  <c:v>19753.0</c:v>
                </c:pt>
                <c:pt idx="857">
                  <c:v>7202.999999999978</c:v>
                </c:pt>
                <c:pt idx="858">
                  <c:v>11240.00000000001</c:v>
                </c:pt>
                <c:pt idx="859">
                  <c:v>7199.000000000012</c:v>
                </c:pt>
                <c:pt idx="860">
                  <c:v>6565.999999999981</c:v>
                </c:pt>
                <c:pt idx="861">
                  <c:v>6608.000000000025</c:v>
                </c:pt>
                <c:pt idx="862">
                  <c:v>4033.000000000005</c:v>
                </c:pt>
                <c:pt idx="863">
                  <c:v>7479.999999999985</c:v>
                </c:pt>
                <c:pt idx="864">
                  <c:v>11382.00000000003</c:v>
                </c:pt>
                <c:pt idx="865">
                  <c:v>6835.0</c:v>
                </c:pt>
                <c:pt idx="866">
                  <c:v>7819.000000000016</c:v>
                </c:pt>
                <c:pt idx="867">
                  <c:v>14813.00000000002</c:v>
                </c:pt>
                <c:pt idx="868">
                  <c:v>9616.999999999958</c:v>
                </c:pt>
                <c:pt idx="869">
                  <c:v>6302.999999999995</c:v>
                </c:pt>
                <c:pt idx="870">
                  <c:v>14109.99999999996</c:v>
                </c:pt>
                <c:pt idx="871">
                  <c:v>13720.00000000003</c:v>
                </c:pt>
                <c:pt idx="872">
                  <c:v>7576.0</c:v>
                </c:pt>
                <c:pt idx="873">
                  <c:v>15140.00000000001</c:v>
                </c:pt>
                <c:pt idx="874">
                  <c:v>14929.00000000001</c:v>
                </c:pt>
                <c:pt idx="875">
                  <c:v>7281.000000000028</c:v>
                </c:pt>
                <c:pt idx="876">
                  <c:v>5703.999999999998</c:v>
                </c:pt>
                <c:pt idx="877">
                  <c:v>3143.999999999997</c:v>
                </c:pt>
                <c:pt idx="878">
                  <c:v>16172.99999999997</c:v>
                </c:pt>
                <c:pt idx="879">
                  <c:v>16431.00000000002</c:v>
                </c:pt>
                <c:pt idx="880">
                  <c:v>19210.99999999999</c:v>
                </c:pt>
                <c:pt idx="881">
                  <c:v>4690.000000000005</c:v>
                </c:pt>
                <c:pt idx="882">
                  <c:v>16096.00000000002</c:v>
                </c:pt>
                <c:pt idx="883">
                  <c:v>11803.00000000004</c:v>
                </c:pt>
                <c:pt idx="884">
                  <c:v>1915.999999999993</c:v>
                </c:pt>
                <c:pt idx="885">
                  <c:v>6509.000000000004</c:v>
                </c:pt>
                <c:pt idx="886">
                  <c:v>18632.00000000005</c:v>
                </c:pt>
                <c:pt idx="887">
                  <c:v>18203.99999999999</c:v>
                </c:pt>
                <c:pt idx="888">
                  <c:v>4036.0</c:v>
                </c:pt>
                <c:pt idx="889">
                  <c:v>5538.000000000003</c:v>
                </c:pt>
                <c:pt idx="890">
                  <c:v>21402.99999999995</c:v>
                </c:pt>
                <c:pt idx="891">
                  <c:v>20140.00000000003</c:v>
                </c:pt>
                <c:pt idx="892">
                  <c:v>11557.99999999995</c:v>
                </c:pt>
                <c:pt idx="893">
                  <c:v>26854.99999999997</c:v>
                </c:pt>
                <c:pt idx="894">
                  <c:v>4410.999999999998</c:v>
                </c:pt>
                <c:pt idx="895">
                  <c:v>7024.000000000004</c:v>
                </c:pt>
                <c:pt idx="896">
                  <c:v>5204.0</c:v>
                </c:pt>
                <c:pt idx="897">
                  <c:v>24009.99999999999</c:v>
                </c:pt>
                <c:pt idx="898">
                  <c:v>6701.999999999995</c:v>
                </c:pt>
                <c:pt idx="899">
                  <c:v>6535.000000000005</c:v>
                </c:pt>
                <c:pt idx="900">
                  <c:v>16961.99999999995</c:v>
                </c:pt>
                <c:pt idx="901">
                  <c:v>28422.00000000002</c:v>
                </c:pt>
                <c:pt idx="902">
                  <c:v>16033.99999999994</c:v>
                </c:pt>
                <c:pt idx="903">
                  <c:v>6544.999999999993</c:v>
                </c:pt>
                <c:pt idx="904">
                  <c:v>38230.00000000004</c:v>
                </c:pt>
                <c:pt idx="905">
                  <c:v>36207.00000000012</c:v>
                </c:pt>
                <c:pt idx="906">
                  <c:v>35839.00000000001</c:v>
                </c:pt>
                <c:pt idx="907">
                  <c:v>36955.99999999987</c:v>
                </c:pt>
                <c:pt idx="908">
                  <c:v>12089.99999999999</c:v>
                </c:pt>
                <c:pt idx="909">
                  <c:v>39274.99999999995</c:v>
                </c:pt>
                <c:pt idx="910">
                  <c:v>17431.0</c:v>
                </c:pt>
                <c:pt idx="911">
                  <c:v>54450.00000000004</c:v>
                </c:pt>
                <c:pt idx="912">
                  <c:v>44380.0</c:v>
                </c:pt>
                <c:pt idx="913">
                  <c:v>20963.00000000001</c:v>
                </c:pt>
                <c:pt idx="914">
                  <c:v>61932.99999999995</c:v>
                </c:pt>
                <c:pt idx="915">
                  <c:v>68699.00000000007</c:v>
                </c:pt>
                <c:pt idx="916">
                  <c:v>19049.99999999999</c:v>
                </c:pt>
                <c:pt idx="917">
                  <c:v>78015.99999999999</c:v>
                </c:pt>
                <c:pt idx="918">
                  <c:v>76054.00000000006</c:v>
                </c:pt>
                <c:pt idx="919">
                  <c:v>87885.0000000002</c:v>
                </c:pt>
                <c:pt idx="920">
                  <c:v>87162.00000000014</c:v>
                </c:pt>
                <c:pt idx="921">
                  <c:v>206073.9999999999</c:v>
                </c:pt>
                <c:pt idx="922">
                  <c:v>49838.00000000004</c:v>
                </c:pt>
                <c:pt idx="923">
                  <c:v>51459.0</c:v>
                </c:pt>
                <c:pt idx="924">
                  <c:v>86802.00000000004</c:v>
                </c:pt>
                <c:pt idx="925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807160"/>
        <c:axId val="-2097814472"/>
      </c:scatterChart>
      <c:valAx>
        <c:axId val="-2097807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7814472"/>
        <c:crosses val="autoZero"/>
        <c:crossBetween val="midCat"/>
      </c:valAx>
      <c:valAx>
        <c:axId val="-2097814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80716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114622494640658"/>
                  <c:y val="-0.424191091817538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0.06801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small300!$F$1:$F$300</c:f>
              <c:numCache>
                <c:formatCode>General</c:formatCode>
                <c:ptCount val="300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  <c:pt idx="5">
                  <c:v>1.0</c:v>
                </c:pt>
                <c:pt idx="6">
                  <c:v>2.0</c:v>
                </c:pt>
                <c:pt idx="7">
                  <c:v>1.0</c:v>
                </c:pt>
                <c:pt idx="8">
                  <c:v>1.0</c:v>
                </c:pt>
                <c:pt idx="9">
                  <c:v>3.0</c:v>
                </c:pt>
                <c:pt idx="10">
                  <c:v>1.0</c:v>
                </c:pt>
                <c:pt idx="11">
                  <c:v>1.0</c:v>
                </c:pt>
                <c:pt idx="12">
                  <c:v>1.0</c:v>
                </c:pt>
                <c:pt idx="13">
                  <c:v>3.0</c:v>
                </c:pt>
                <c:pt idx="14">
                  <c:v>1.0</c:v>
                </c:pt>
                <c:pt idx="15">
                  <c:v>2.0</c:v>
                </c:pt>
                <c:pt idx="16">
                  <c:v>2.0</c:v>
                </c:pt>
                <c:pt idx="17">
                  <c:v>1.0</c:v>
                </c:pt>
                <c:pt idx="18">
                  <c:v>1.0</c:v>
                </c:pt>
                <c:pt idx="19">
                  <c:v>2.0</c:v>
                </c:pt>
                <c:pt idx="20">
                  <c:v>1.0</c:v>
                </c:pt>
                <c:pt idx="21">
                  <c:v>1.0</c:v>
                </c:pt>
                <c:pt idx="22">
                  <c:v>1.0</c:v>
                </c:pt>
                <c:pt idx="23">
                  <c:v>1.0</c:v>
                </c:pt>
                <c:pt idx="24">
                  <c:v>1.0</c:v>
                </c:pt>
                <c:pt idx="25">
                  <c:v>1.0</c:v>
                </c:pt>
                <c:pt idx="26">
                  <c:v>1.0</c:v>
                </c:pt>
                <c:pt idx="27">
                  <c:v>3.0</c:v>
                </c:pt>
                <c:pt idx="28">
                  <c:v>6.0</c:v>
                </c:pt>
                <c:pt idx="29">
                  <c:v>1.0</c:v>
                </c:pt>
                <c:pt idx="30">
                  <c:v>2.0</c:v>
                </c:pt>
                <c:pt idx="31">
                  <c:v>1.0</c:v>
                </c:pt>
                <c:pt idx="32">
                  <c:v>2.0</c:v>
                </c:pt>
                <c:pt idx="33">
                  <c:v>5.0</c:v>
                </c:pt>
                <c:pt idx="34">
                  <c:v>1.0</c:v>
                </c:pt>
                <c:pt idx="35">
                  <c:v>1.0</c:v>
                </c:pt>
                <c:pt idx="36">
                  <c:v>2.0</c:v>
                </c:pt>
                <c:pt idx="37">
                  <c:v>2.0</c:v>
                </c:pt>
                <c:pt idx="38">
                  <c:v>1.0</c:v>
                </c:pt>
                <c:pt idx="39">
                  <c:v>1.0</c:v>
                </c:pt>
                <c:pt idx="40">
                  <c:v>1.0</c:v>
                </c:pt>
                <c:pt idx="41">
                  <c:v>2.0</c:v>
                </c:pt>
                <c:pt idx="42">
                  <c:v>1.0</c:v>
                </c:pt>
                <c:pt idx="43">
                  <c:v>1.0</c:v>
                </c:pt>
                <c:pt idx="44">
                  <c:v>1.0</c:v>
                </c:pt>
                <c:pt idx="45">
                  <c:v>1.0</c:v>
                </c:pt>
                <c:pt idx="46">
                  <c:v>2.0</c:v>
                </c:pt>
                <c:pt idx="47">
                  <c:v>1.0</c:v>
                </c:pt>
                <c:pt idx="48">
                  <c:v>1.0</c:v>
                </c:pt>
                <c:pt idx="49">
                  <c:v>1.0</c:v>
                </c:pt>
                <c:pt idx="50">
                  <c:v>3.0</c:v>
                </c:pt>
                <c:pt idx="51">
                  <c:v>1.0</c:v>
                </c:pt>
                <c:pt idx="52">
                  <c:v>2.0</c:v>
                </c:pt>
                <c:pt idx="53">
                  <c:v>1.0</c:v>
                </c:pt>
                <c:pt idx="54">
                  <c:v>5.0</c:v>
                </c:pt>
                <c:pt idx="55">
                  <c:v>1.0</c:v>
                </c:pt>
                <c:pt idx="56">
                  <c:v>3.0</c:v>
                </c:pt>
                <c:pt idx="57">
                  <c:v>1.0</c:v>
                </c:pt>
                <c:pt idx="58">
                  <c:v>1.0</c:v>
                </c:pt>
                <c:pt idx="59">
                  <c:v>3.0</c:v>
                </c:pt>
                <c:pt idx="60">
                  <c:v>2.0</c:v>
                </c:pt>
                <c:pt idx="61">
                  <c:v>1.0</c:v>
                </c:pt>
                <c:pt idx="62">
                  <c:v>1.0</c:v>
                </c:pt>
                <c:pt idx="63">
                  <c:v>2.0</c:v>
                </c:pt>
                <c:pt idx="64">
                  <c:v>2.0</c:v>
                </c:pt>
                <c:pt idx="65">
                  <c:v>1.0</c:v>
                </c:pt>
                <c:pt idx="66">
                  <c:v>2.0</c:v>
                </c:pt>
                <c:pt idx="67">
                  <c:v>1.0</c:v>
                </c:pt>
                <c:pt idx="68">
                  <c:v>6.0</c:v>
                </c:pt>
                <c:pt idx="69">
                  <c:v>2.0</c:v>
                </c:pt>
                <c:pt idx="70">
                  <c:v>2.0</c:v>
                </c:pt>
                <c:pt idx="71">
                  <c:v>1.0</c:v>
                </c:pt>
                <c:pt idx="72">
                  <c:v>4.0</c:v>
                </c:pt>
                <c:pt idx="73">
                  <c:v>3.0</c:v>
                </c:pt>
                <c:pt idx="74">
                  <c:v>1.0</c:v>
                </c:pt>
                <c:pt idx="75">
                  <c:v>2.0</c:v>
                </c:pt>
                <c:pt idx="76">
                  <c:v>1.0</c:v>
                </c:pt>
                <c:pt idx="77">
                  <c:v>2.0</c:v>
                </c:pt>
                <c:pt idx="78">
                  <c:v>1.0</c:v>
                </c:pt>
                <c:pt idx="79">
                  <c:v>2.0</c:v>
                </c:pt>
                <c:pt idx="80">
                  <c:v>5.0</c:v>
                </c:pt>
                <c:pt idx="81">
                  <c:v>2.0</c:v>
                </c:pt>
                <c:pt idx="82">
                  <c:v>3.0</c:v>
                </c:pt>
                <c:pt idx="83">
                  <c:v>3.0</c:v>
                </c:pt>
                <c:pt idx="84">
                  <c:v>2.0</c:v>
                </c:pt>
                <c:pt idx="85">
                  <c:v>4.0</c:v>
                </c:pt>
                <c:pt idx="86">
                  <c:v>2.0</c:v>
                </c:pt>
                <c:pt idx="87">
                  <c:v>2.0</c:v>
                </c:pt>
                <c:pt idx="88">
                  <c:v>1.0</c:v>
                </c:pt>
                <c:pt idx="89">
                  <c:v>2.0</c:v>
                </c:pt>
                <c:pt idx="90">
                  <c:v>1.0</c:v>
                </c:pt>
                <c:pt idx="91">
                  <c:v>1.0</c:v>
                </c:pt>
                <c:pt idx="92">
                  <c:v>2.0</c:v>
                </c:pt>
                <c:pt idx="93">
                  <c:v>2.0</c:v>
                </c:pt>
                <c:pt idx="94">
                  <c:v>6.0</c:v>
                </c:pt>
                <c:pt idx="95">
                  <c:v>4.0</c:v>
                </c:pt>
                <c:pt idx="96">
                  <c:v>1.0</c:v>
                </c:pt>
                <c:pt idx="97">
                  <c:v>10.0</c:v>
                </c:pt>
                <c:pt idx="98">
                  <c:v>3.0</c:v>
                </c:pt>
                <c:pt idx="99">
                  <c:v>1.0</c:v>
                </c:pt>
                <c:pt idx="100">
                  <c:v>2.0</c:v>
                </c:pt>
                <c:pt idx="101">
                  <c:v>4.0</c:v>
                </c:pt>
                <c:pt idx="102">
                  <c:v>3.0</c:v>
                </c:pt>
                <c:pt idx="103">
                  <c:v>1.0</c:v>
                </c:pt>
                <c:pt idx="104">
                  <c:v>2.0</c:v>
                </c:pt>
                <c:pt idx="105">
                  <c:v>1.0</c:v>
                </c:pt>
                <c:pt idx="106">
                  <c:v>4.0</c:v>
                </c:pt>
                <c:pt idx="107">
                  <c:v>3.0</c:v>
                </c:pt>
                <c:pt idx="108">
                  <c:v>2.0</c:v>
                </c:pt>
                <c:pt idx="109">
                  <c:v>3.0</c:v>
                </c:pt>
                <c:pt idx="110">
                  <c:v>2.0</c:v>
                </c:pt>
                <c:pt idx="111">
                  <c:v>2.0</c:v>
                </c:pt>
                <c:pt idx="112">
                  <c:v>1.0</c:v>
                </c:pt>
                <c:pt idx="113">
                  <c:v>1.0</c:v>
                </c:pt>
                <c:pt idx="114">
                  <c:v>2.0</c:v>
                </c:pt>
                <c:pt idx="115">
                  <c:v>1.0</c:v>
                </c:pt>
                <c:pt idx="116">
                  <c:v>2.0</c:v>
                </c:pt>
                <c:pt idx="117">
                  <c:v>2.0</c:v>
                </c:pt>
                <c:pt idx="118">
                  <c:v>3.0</c:v>
                </c:pt>
                <c:pt idx="119">
                  <c:v>1.0</c:v>
                </c:pt>
                <c:pt idx="120">
                  <c:v>3.0</c:v>
                </c:pt>
                <c:pt idx="121">
                  <c:v>1.0</c:v>
                </c:pt>
                <c:pt idx="122">
                  <c:v>3.0</c:v>
                </c:pt>
                <c:pt idx="123">
                  <c:v>1.0</c:v>
                </c:pt>
                <c:pt idx="124">
                  <c:v>1.0</c:v>
                </c:pt>
                <c:pt idx="125">
                  <c:v>1.0</c:v>
                </c:pt>
                <c:pt idx="126">
                  <c:v>4.0</c:v>
                </c:pt>
                <c:pt idx="127">
                  <c:v>1.0</c:v>
                </c:pt>
                <c:pt idx="128">
                  <c:v>1.0</c:v>
                </c:pt>
                <c:pt idx="129">
                  <c:v>1.0</c:v>
                </c:pt>
                <c:pt idx="130">
                  <c:v>3.0</c:v>
                </c:pt>
                <c:pt idx="131">
                  <c:v>5.0</c:v>
                </c:pt>
                <c:pt idx="132">
                  <c:v>1.0</c:v>
                </c:pt>
                <c:pt idx="133">
                  <c:v>1.0</c:v>
                </c:pt>
                <c:pt idx="134">
                  <c:v>4.0</c:v>
                </c:pt>
                <c:pt idx="135">
                  <c:v>3.0</c:v>
                </c:pt>
                <c:pt idx="136">
                  <c:v>4.0</c:v>
                </c:pt>
                <c:pt idx="137">
                  <c:v>2.0</c:v>
                </c:pt>
                <c:pt idx="138">
                  <c:v>3.0</c:v>
                </c:pt>
                <c:pt idx="139">
                  <c:v>3.0</c:v>
                </c:pt>
                <c:pt idx="140">
                  <c:v>3.0</c:v>
                </c:pt>
                <c:pt idx="141">
                  <c:v>4.0</c:v>
                </c:pt>
                <c:pt idx="142">
                  <c:v>4.0</c:v>
                </c:pt>
                <c:pt idx="143">
                  <c:v>1.0</c:v>
                </c:pt>
                <c:pt idx="144">
                  <c:v>4.0</c:v>
                </c:pt>
                <c:pt idx="145">
                  <c:v>1.0</c:v>
                </c:pt>
                <c:pt idx="146">
                  <c:v>2.0</c:v>
                </c:pt>
                <c:pt idx="147">
                  <c:v>2.0</c:v>
                </c:pt>
                <c:pt idx="148">
                  <c:v>1.0</c:v>
                </c:pt>
                <c:pt idx="149">
                  <c:v>2.0</c:v>
                </c:pt>
                <c:pt idx="150">
                  <c:v>5.0</c:v>
                </c:pt>
                <c:pt idx="151">
                  <c:v>2.0</c:v>
                </c:pt>
                <c:pt idx="152">
                  <c:v>1.0</c:v>
                </c:pt>
                <c:pt idx="153">
                  <c:v>1.0</c:v>
                </c:pt>
                <c:pt idx="154">
                  <c:v>2.0</c:v>
                </c:pt>
                <c:pt idx="155">
                  <c:v>13.0</c:v>
                </c:pt>
                <c:pt idx="156">
                  <c:v>3.0</c:v>
                </c:pt>
                <c:pt idx="157">
                  <c:v>1.0</c:v>
                </c:pt>
                <c:pt idx="158">
                  <c:v>3.0</c:v>
                </c:pt>
                <c:pt idx="159">
                  <c:v>2.0</c:v>
                </c:pt>
                <c:pt idx="160">
                  <c:v>1.0</c:v>
                </c:pt>
                <c:pt idx="161">
                  <c:v>3.0</c:v>
                </c:pt>
                <c:pt idx="162">
                  <c:v>1.0</c:v>
                </c:pt>
                <c:pt idx="163">
                  <c:v>4.0</c:v>
                </c:pt>
                <c:pt idx="164">
                  <c:v>2.0</c:v>
                </c:pt>
                <c:pt idx="165">
                  <c:v>2.0</c:v>
                </c:pt>
                <c:pt idx="166">
                  <c:v>6.0</c:v>
                </c:pt>
                <c:pt idx="167">
                  <c:v>2.0</c:v>
                </c:pt>
                <c:pt idx="168">
                  <c:v>2.0</c:v>
                </c:pt>
                <c:pt idx="169">
                  <c:v>1.0</c:v>
                </c:pt>
                <c:pt idx="170">
                  <c:v>3.0</c:v>
                </c:pt>
                <c:pt idx="171">
                  <c:v>1.0</c:v>
                </c:pt>
                <c:pt idx="172">
                  <c:v>2.0</c:v>
                </c:pt>
                <c:pt idx="173">
                  <c:v>1.0</c:v>
                </c:pt>
                <c:pt idx="174">
                  <c:v>5.0</c:v>
                </c:pt>
                <c:pt idx="175">
                  <c:v>3.0</c:v>
                </c:pt>
                <c:pt idx="176">
                  <c:v>3.0</c:v>
                </c:pt>
                <c:pt idx="177">
                  <c:v>2.0</c:v>
                </c:pt>
                <c:pt idx="178">
                  <c:v>7.0</c:v>
                </c:pt>
                <c:pt idx="179">
                  <c:v>3.0</c:v>
                </c:pt>
                <c:pt idx="180">
                  <c:v>1.0</c:v>
                </c:pt>
                <c:pt idx="181">
                  <c:v>2.0</c:v>
                </c:pt>
                <c:pt idx="182">
                  <c:v>3.0</c:v>
                </c:pt>
                <c:pt idx="183">
                  <c:v>1.0</c:v>
                </c:pt>
                <c:pt idx="184">
                  <c:v>2.0</c:v>
                </c:pt>
                <c:pt idx="185">
                  <c:v>4.0</c:v>
                </c:pt>
                <c:pt idx="186">
                  <c:v>2.0</c:v>
                </c:pt>
                <c:pt idx="187">
                  <c:v>2.0</c:v>
                </c:pt>
                <c:pt idx="188">
                  <c:v>2.0</c:v>
                </c:pt>
                <c:pt idx="189">
                  <c:v>1.0</c:v>
                </c:pt>
                <c:pt idx="190">
                  <c:v>3.0</c:v>
                </c:pt>
                <c:pt idx="191">
                  <c:v>2.0</c:v>
                </c:pt>
                <c:pt idx="192">
                  <c:v>4.0</c:v>
                </c:pt>
                <c:pt idx="193">
                  <c:v>2.0</c:v>
                </c:pt>
                <c:pt idx="194">
                  <c:v>2.0</c:v>
                </c:pt>
                <c:pt idx="195">
                  <c:v>2.0</c:v>
                </c:pt>
                <c:pt idx="196">
                  <c:v>5.0</c:v>
                </c:pt>
                <c:pt idx="197">
                  <c:v>2.0</c:v>
                </c:pt>
                <c:pt idx="198">
                  <c:v>4.0</c:v>
                </c:pt>
                <c:pt idx="199">
                  <c:v>5.0</c:v>
                </c:pt>
                <c:pt idx="200">
                  <c:v>3.0</c:v>
                </c:pt>
                <c:pt idx="201">
                  <c:v>1.0</c:v>
                </c:pt>
                <c:pt idx="202">
                  <c:v>3.0</c:v>
                </c:pt>
                <c:pt idx="203">
                  <c:v>6.0</c:v>
                </c:pt>
                <c:pt idx="204">
                  <c:v>2.0</c:v>
                </c:pt>
                <c:pt idx="205">
                  <c:v>1.0</c:v>
                </c:pt>
                <c:pt idx="206">
                  <c:v>1.0</c:v>
                </c:pt>
                <c:pt idx="207">
                  <c:v>2.0</c:v>
                </c:pt>
                <c:pt idx="208">
                  <c:v>2.0</c:v>
                </c:pt>
                <c:pt idx="209">
                  <c:v>2.0</c:v>
                </c:pt>
                <c:pt idx="210">
                  <c:v>1.0</c:v>
                </c:pt>
                <c:pt idx="211">
                  <c:v>2.0</c:v>
                </c:pt>
                <c:pt idx="212">
                  <c:v>1.0</c:v>
                </c:pt>
                <c:pt idx="213">
                  <c:v>1.0</c:v>
                </c:pt>
                <c:pt idx="214">
                  <c:v>2.0</c:v>
                </c:pt>
                <c:pt idx="215">
                  <c:v>2.0</c:v>
                </c:pt>
                <c:pt idx="216">
                  <c:v>3.0</c:v>
                </c:pt>
                <c:pt idx="217">
                  <c:v>1.0</c:v>
                </c:pt>
                <c:pt idx="218">
                  <c:v>2.0</c:v>
                </c:pt>
                <c:pt idx="219">
                  <c:v>1.0</c:v>
                </c:pt>
                <c:pt idx="220">
                  <c:v>5.0</c:v>
                </c:pt>
                <c:pt idx="221">
                  <c:v>1.0</c:v>
                </c:pt>
                <c:pt idx="222">
                  <c:v>1.0</c:v>
                </c:pt>
                <c:pt idx="223">
                  <c:v>6.0</c:v>
                </c:pt>
                <c:pt idx="224">
                  <c:v>5.0</c:v>
                </c:pt>
                <c:pt idx="225">
                  <c:v>6.0</c:v>
                </c:pt>
                <c:pt idx="226">
                  <c:v>4.0</c:v>
                </c:pt>
                <c:pt idx="227">
                  <c:v>1.0</c:v>
                </c:pt>
                <c:pt idx="228">
                  <c:v>2.0</c:v>
                </c:pt>
                <c:pt idx="229">
                  <c:v>5.0</c:v>
                </c:pt>
                <c:pt idx="230">
                  <c:v>2.0</c:v>
                </c:pt>
                <c:pt idx="231">
                  <c:v>1.0</c:v>
                </c:pt>
                <c:pt idx="232">
                  <c:v>5.0</c:v>
                </c:pt>
                <c:pt idx="233">
                  <c:v>1.0</c:v>
                </c:pt>
                <c:pt idx="234">
                  <c:v>1.0</c:v>
                </c:pt>
                <c:pt idx="235">
                  <c:v>2.0</c:v>
                </c:pt>
                <c:pt idx="236">
                  <c:v>3.0</c:v>
                </c:pt>
                <c:pt idx="237">
                  <c:v>3.0</c:v>
                </c:pt>
                <c:pt idx="238">
                  <c:v>3.0</c:v>
                </c:pt>
                <c:pt idx="239">
                  <c:v>1.0</c:v>
                </c:pt>
                <c:pt idx="240">
                  <c:v>1.0</c:v>
                </c:pt>
                <c:pt idx="241">
                  <c:v>1.0</c:v>
                </c:pt>
                <c:pt idx="242">
                  <c:v>4.0</c:v>
                </c:pt>
                <c:pt idx="243">
                  <c:v>1.0</c:v>
                </c:pt>
                <c:pt idx="244">
                  <c:v>3.0</c:v>
                </c:pt>
                <c:pt idx="245">
                  <c:v>3.0</c:v>
                </c:pt>
                <c:pt idx="246">
                  <c:v>2.0</c:v>
                </c:pt>
                <c:pt idx="247">
                  <c:v>1.0</c:v>
                </c:pt>
                <c:pt idx="248">
                  <c:v>1.0</c:v>
                </c:pt>
                <c:pt idx="249">
                  <c:v>3.0</c:v>
                </c:pt>
                <c:pt idx="250">
                  <c:v>7.0</c:v>
                </c:pt>
                <c:pt idx="251">
                  <c:v>3.0</c:v>
                </c:pt>
                <c:pt idx="252">
                  <c:v>3.0</c:v>
                </c:pt>
                <c:pt idx="253">
                  <c:v>6.0</c:v>
                </c:pt>
                <c:pt idx="254">
                  <c:v>5.0</c:v>
                </c:pt>
                <c:pt idx="255">
                  <c:v>9.0</c:v>
                </c:pt>
                <c:pt idx="256">
                  <c:v>3.0</c:v>
                </c:pt>
                <c:pt idx="257">
                  <c:v>3.0</c:v>
                </c:pt>
                <c:pt idx="258">
                  <c:v>5.0</c:v>
                </c:pt>
                <c:pt idx="259">
                  <c:v>2.0</c:v>
                </c:pt>
                <c:pt idx="260">
                  <c:v>1.0</c:v>
                </c:pt>
                <c:pt idx="261">
                  <c:v>1.0</c:v>
                </c:pt>
                <c:pt idx="262">
                  <c:v>1.0</c:v>
                </c:pt>
                <c:pt idx="263">
                  <c:v>3.0</c:v>
                </c:pt>
                <c:pt idx="264">
                  <c:v>8.0</c:v>
                </c:pt>
                <c:pt idx="265">
                  <c:v>2.0</c:v>
                </c:pt>
                <c:pt idx="266">
                  <c:v>3.0</c:v>
                </c:pt>
                <c:pt idx="267">
                  <c:v>4.0</c:v>
                </c:pt>
                <c:pt idx="268">
                  <c:v>4.0</c:v>
                </c:pt>
                <c:pt idx="269">
                  <c:v>7.0</c:v>
                </c:pt>
                <c:pt idx="270">
                  <c:v>2.0</c:v>
                </c:pt>
                <c:pt idx="271">
                  <c:v>1.0</c:v>
                </c:pt>
                <c:pt idx="272">
                  <c:v>3.0</c:v>
                </c:pt>
                <c:pt idx="273">
                  <c:v>3.0</c:v>
                </c:pt>
                <c:pt idx="274">
                  <c:v>8.0</c:v>
                </c:pt>
                <c:pt idx="275">
                  <c:v>5.0</c:v>
                </c:pt>
                <c:pt idx="276">
                  <c:v>5.0</c:v>
                </c:pt>
                <c:pt idx="277">
                  <c:v>4.0</c:v>
                </c:pt>
                <c:pt idx="278">
                  <c:v>8.0</c:v>
                </c:pt>
                <c:pt idx="279">
                  <c:v>4.0</c:v>
                </c:pt>
                <c:pt idx="280">
                  <c:v>4.0</c:v>
                </c:pt>
                <c:pt idx="281">
                  <c:v>4.0</c:v>
                </c:pt>
                <c:pt idx="282">
                  <c:v>6.0</c:v>
                </c:pt>
                <c:pt idx="283">
                  <c:v>8.0</c:v>
                </c:pt>
                <c:pt idx="284">
                  <c:v>3.0</c:v>
                </c:pt>
                <c:pt idx="285">
                  <c:v>6.0</c:v>
                </c:pt>
                <c:pt idx="286">
                  <c:v>2.0</c:v>
                </c:pt>
                <c:pt idx="287">
                  <c:v>5.0</c:v>
                </c:pt>
                <c:pt idx="288">
                  <c:v>4.0</c:v>
                </c:pt>
                <c:pt idx="289">
                  <c:v>1.0</c:v>
                </c:pt>
                <c:pt idx="290">
                  <c:v>1.0</c:v>
                </c:pt>
                <c:pt idx="291">
                  <c:v>2.0</c:v>
                </c:pt>
                <c:pt idx="292">
                  <c:v>8.0</c:v>
                </c:pt>
                <c:pt idx="293">
                  <c:v>4.0</c:v>
                </c:pt>
                <c:pt idx="294">
                  <c:v>2.0</c:v>
                </c:pt>
                <c:pt idx="295">
                  <c:v>2.0</c:v>
                </c:pt>
                <c:pt idx="296">
                  <c:v>8.0</c:v>
                </c:pt>
                <c:pt idx="297">
                  <c:v>3.0</c:v>
                </c:pt>
                <c:pt idx="298">
                  <c:v>1.0</c:v>
                </c:pt>
                <c:pt idx="299">
                  <c:v>6.0</c:v>
                </c:pt>
              </c:numCache>
            </c:numRef>
          </c:xVal>
          <c:yVal>
            <c:numRef>
              <c:f>small300!$J$1:$J$300</c:f>
              <c:numCache>
                <c:formatCode>General</c:formatCode>
                <c:ptCount val="300"/>
                <c:pt idx="0">
                  <c:v>2.0</c:v>
                </c:pt>
                <c:pt idx="1">
                  <c:v>21.00000000000003</c:v>
                </c:pt>
                <c:pt idx="2">
                  <c:v>26.0</c:v>
                </c:pt>
                <c:pt idx="3">
                  <c:v>67.00000000000007</c:v>
                </c:pt>
                <c:pt idx="4">
                  <c:v>59.00000000000008</c:v>
                </c:pt>
                <c:pt idx="5">
                  <c:v>97.9999999999999</c:v>
                </c:pt>
                <c:pt idx="6">
                  <c:v>41.0</c:v>
                </c:pt>
                <c:pt idx="7">
                  <c:v>67.9999999999998</c:v>
                </c:pt>
                <c:pt idx="8">
                  <c:v>70.00000000000018</c:v>
                </c:pt>
                <c:pt idx="9">
                  <c:v>88.00000000000005</c:v>
                </c:pt>
                <c:pt idx="10">
                  <c:v>94.9999999999998</c:v>
                </c:pt>
                <c:pt idx="11">
                  <c:v>91.00000000000005</c:v>
                </c:pt>
                <c:pt idx="12">
                  <c:v>91.00000000000007</c:v>
                </c:pt>
                <c:pt idx="13">
                  <c:v>77.00000000000007</c:v>
                </c:pt>
                <c:pt idx="14">
                  <c:v>91.0</c:v>
                </c:pt>
                <c:pt idx="15">
                  <c:v>92.0</c:v>
                </c:pt>
                <c:pt idx="16">
                  <c:v>103.9999999999998</c:v>
                </c:pt>
                <c:pt idx="17">
                  <c:v>120.0000000000001</c:v>
                </c:pt>
                <c:pt idx="18">
                  <c:v>104.0</c:v>
                </c:pt>
                <c:pt idx="19">
                  <c:v>112.0</c:v>
                </c:pt>
                <c:pt idx="20">
                  <c:v>125.0</c:v>
                </c:pt>
                <c:pt idx="21">
                  <c:v>143.0</c:v>
                </c:pt>
                <c:pt idx="22">
                  <c:v>110.0</c:v>
                </c:pt>
                <c:pt idx="23">
                  <c:v>131.9999999999997</c:v>
                </c:pt>
                <c:pt idx="24">
                  <c:v>78.00000000000003</c:v>
                </c:pt>
                <c:pt idx="25">
                  <c:v>113.0</c:v>
                </c:pt>
                <c:pt idx="26">
                  <c:v>150.0000000000007</c:v>
                </c:pt>
                <c:pt idx="27">
                  <c:v>177.0000000000007</c:v>
                </c:pt>
                <c:pt idx="28">
                  <c:v>143.9999999999995</c:v>
                </c:pt>
                <c:pt idx="29">
                  <c:v>88.00000000000004</c:v>
                </c:pt>
                <c:pt idx="30">
                  <c:v>125.0000000000002</c:v>
                </c:pt>
                <c:pt idx="31">
                  <c:v>158.9999999999998</c:v>
                </c:pt>
                <c:pt idx="32">
                  <c:v>74.9999999999999</c:v>
                </c:pt>
                <c:pt idx="33">
                  <c:v>228.9999999999991</c:v>
                </c:pt>
                <c:pt idx="34">
                  <c:v>133.0</c:v>
                </c:pt>
                <c:pt idx="35">
                  <c:v>108.0</c:v>
                </c:pt>
                <c:pt idx="36">
                  <c:v>96.9999999999998</c:v>
                </c:pt>
                <c:pt idx="37">
                  <c:v>147.0000000000003</c:v>
                </c:pt>
                <c:pt idx="38">
                  <c:v>110.0000000000001</c:v>
                </c:pt>
                <c:pt idx="39">
                  <c:v>162.0000000000003</c:v>
                </c:pt>
                <c:pt idx="40">
                  <c:v>151.0000000000001</c:v>
                </c:pt>
                <c:pt idx="41">
                  <c:v>120.9999999999996</c:v>
                </c:pt>
                <c:pt idx="42">
                  <c:v>14.0</c:v>
                </c:pt>
                <c:pt idx="43">
                  <c:v>145.0000000000001</c:v>
                </c:pt>
                <c:pt idx="44">
                  <c:v>99.00000000000005</c:v>
                </c:pt>
                <c:pt idx="45">
                  <c:v>151.0</c:v>
                </c:pt>
                <c:pt idx="46">
                  <c:v>157.0000000000002</c:v>
                </c:pt>
                <c:pt idx="47">
                  <c:v>188.0000000000003</c:v>
                </c:pt>
                <c:pt idx="48">
                  <c:v>169.0</c:v>
                </c:pt>
                <c:pt idx="49">
                  <c:v>178.0</c:v>
                </c:pt>
                <c:pt idx="50">
                  <c:v>135.0000000000001</c:v>
                </c:pt>
                <c:pt idx="51">
                  <c:v>158.0000000000001</c:v>
                </c:pt>
                <c:pt idx="52">
                  <c:v>133.0000000000003</c:v>
                </c:pt>
                <c:pt idx="53">
                  <c:v>223.9999999999992</c:v>
                </c:pt>
                <c:pt idx="54">
                  <c:v>173.0000000000002</c:v>
                </c:pt>
                <c:pt idx="55">
                  <c:v>237.0000000000007</c:v>
                </c:pt>
                <c:pt idx="56">
                  <c:v>184.0000000000003</c:v>
                </c:pt>
                <c:pt idx="57">
                  <c:v>119.0</c:v>
                </c:pt>
                <c:pt idx="58">
                  <c:v>185.0</c:v>
                </c:pt>
                <c:pt idx="59">
                  <c:v>188.0000000000006</c:v>
                </c:pt>
                <c:pt idx="60">
                  <c:v>232.0000000000007</c:v>
                </c:pt>
                <c:pt idx="61">
                  <c:v>248.9999999999995</c:v>
                </c:pt>
                <c:pt idx="62">
                  <c:v>163.0</c:v>
                </c:pt>
                <c:pt idx="63">
                  <c:v>185.0</c:v>
                </c:pt>
                <c:pt idx="64">
                  <c:v>150.0000000000001</c:v>
                </c:pt>
                <c:pt idx="65">
                  <c:v>219.9999999999998</c:v>
                </c:pt>
                <c:pt idx="66">
                  <c:v>175.0</c:v>
                </c:pt>
                <c:pt idx="67">
                  <c:v>15.0</c:v>
                </c:pt>
                <c:pt idx="68">
                  <c:v>179.0000000000001</c:v>
                </c:pt>
                <c:pt idx="69">
                  <c:v>238.9999999999997</c:v>
                </c:pt>
                <c:pt idx="70">
                  <c:v>17.0</c:v>
                </c:pt>
                <c:pt idx="71">
                  <c:v>158.0</c:v>
                </c:pt>
                <c:pt idx="72">
                  <c:v>225.0</c:v>
                </c:pt>
                <c:pt idx="73">
                  <c:v>242.0000000000007</c:v>
                </c:pt>
                <c:pt idx="74">
                  <c:v>207.0</c:v>
                </c:pt>
                <c:pt idx="75">
                  <c:v>185.0</c:v>
                </c:pt>
                <c:pt idx="76">
                  <c:v>193.0000000000001</c:v>
                </c:pt>
                <c:pt idx="77">
                  <c:v>197.0</c:v>
                </c:pt>
                <c:pt idx="78">
                  <c:v>179.0000000000001</c:v>
                </c:pt>
                <c:pt idx="79">
                  <c:v>205.0</c:v>
                </c:pt>
                <c:pt idx="80">
                  <c:v>200.9999999999998</c:v>
                </c:pt>
                <c:pt idx="81">
                  <c:v>318.9999999999989</c:v>
                </c:pt>
                <c:pt idx="82">
                  <c:v>179.0</c:v>
                </c:pt>
                <c:pt idx="83">
                  <c:v>234.0000000000002</c:v>
                </c:pt>
                <c:pt idx="84">
                  <c:v>182.0000000000001</c:v>
                </c:pt>
                <c:pt idx="85">
                  <c:v>261.0000000000007</c:v>
                </c:pt>
                <c:pt idx="86">
                  <c:v>232.0</c:v>
                </c:pt>
                <c:pt idx="87">
                  <c:v>509.0000000000004</c:v>
                </c:pt>
                <c:pt idx="88">
                  <c:v>208.0000000000001</c:v>
                </c:pt>
                <c:pt idx="89">
                  <c:v>219.0</c:v>
                </c:pt>
                <c:pt idx="90">
                  <c:v>274.9999999999991</c:v>
                </c:pt>
                <c:pt idx="91">
                  <c:v>542.000000000001</c:v>
                </c:pt>
                <c:pt idx="92">
                  <c:v>236.0000000000002</c:v>
                </c:pt>
                <c:pt idx="93">
                  <c:v>210.0000000000002</c:v>
                </c:pt>
                <c:pt idx="94">
                  <c:v>240.9999999999997</c:v>
                </c:pt>
                <c:pt idx="95">
                  <c:v>221.0000000000001</c:v>
                </c:pt>
                <c:pt idx="96">
                  <c:v>184.0000000000001</c:v>
                </c:pt>
                <c:pt idx="97">
                  <c:v>243.0</c:v>
                </c:pt>
                <c:pt idx="98">
                  <c:v>268.9999999999986</c:v>
                </c:pt>
                <c:pt idx="99">
                  <c:v>269.999999999999</c:v>
                </c:pt>
                <c:pt idx="100">
                  <c:v>263.9999999999989</c:v>
                </c:pt>
                <c:pt idx="101">
                  <c:v>179.0</c:v>
                </c:pt>
                <c:pt idx="102">
                  <c:v>239.0</c:v>
                </c:pt>
                <c:pt idx="103">
                  <c:v>201.0</c:v>
                </c:pt>
                <c:pt idx="104">
                  <c:v>263.999999999999</c:v>
                </c:pt>
                <c:pt idx="105">
                  <c:v>276.9999999999991</c:v>
                </c:pt>
                <c:pt idx="106">
                  <c:v>305.0000000000006</c:v>
                </c:pt>
                <c:pt idx="107">
                  <c:v>175.0</c:v>
                </c:pt>
                <c:pt idx="108">
                  <c:v>274.9999999999991</c:v>
                </c:pt>
                <c:pt idx="109">
                  <c:v>252.0000000000008</c:v>
                </c:pt>
                <c:pt idx="110">
                  <c:v>300.0000000000007</c:v>
                </c:pt>
                <c:pt idx="111">
                  <c:v>269.9999999999992</c:v>
                </c:pt>
                <c:pt idx="112">
                  <c:v>253.0000000000003</c:v>
                </c:pt>
                <c:pt idx="113">
                  <c:v>252.0000000000002</c:v>
                </c:pt>
                <c:pt idx="114">
                  <c:v>271.9999999999991</c:v>
                </c:pt>
                <c:pt idx="115">
                  <c:v>206.0000000000001</c:v>
                </c:pt>
                <c:pt idx="116">
                  <c:v>204.0000000000001</c:v>
                </c:pt>
                <c:pt idx="117">
                  <c:v>307.9999999999986</c:v>
                </c:pt>
                <c:pt idx="118">
                  <c:v>283.9999999999989</c:v>
                </c:pt>
                <c:pt idx="119">
                  <c:v>295.000000000001</c:v>
                </c:pt>
                <c:pt idx="120">
                  <c:v>335.9999999999989</c:v>
                </c:pt>
                <c:pt idx="121">
                  <c:v>240.0000000000002</c:v>
                </c:pt>
                <c:pt idx="122">
                  <c:v>270.0000000000003</c:v>
                </c:pt>
                <c:pt idx="123">
                  <c:v>352.0000000000011</c:v>
                </c:pt>
                <c:pt idx="124">
                  <c:v>212.0</c:v>
                </c:pt>
                <c:pt idx="125">
                  <c:v>293.9999999999991</c:v>
                </c:pt>
                <c:pt idx="126">
                  <c:v>251.9999999999995</c:v>
                </c:pt>
                <c:pt idx="127">
                  <c:v>342.9999999999989</c:v>
                </c:pt>
                <c:pt idx="128">
                  <c:v>292.9999999999992</c:v>
                </c:pt>
                <c:pt idx="129">
                  <c:v>417.0000000000002</c:v>
                </c:pt>
                <c:pt idx="130">
                  <c:v>263.9999999999992</c:v>
                </c:pt>
                <c:pt idx="131">
                  <c:v>283.0000000000007</c:v>
                </c:pt>
                <c:pt idx="132">
                  <c:v>304.9999999999989</c:v>
                </c:pt>
                <c:pt idx="133">
                  <c:v>359.999999999999</c:v>
                </c:pt>
                <c:pt idx="134">
                  <c:v>350.0000000000011</c:v>
                </c:pt>
                <c:pt idx="135">
                  <c:v>241.0</c:v>
                </c:pt>
                <c:pt idx="136">
                  <c:v>280.000000000001</c:v>
                </c:pt>
                <c:pt idx="137">
                  <c:v>313.9999999999992</c:v>
                </c:pt>
                <c:pt idx="138">
                  <c:v>375.9999999999989</c:v>
                </c:pt>
                <c:pt idx="139">
                  <c:v>278.0000000000001</c:v>
                </c:pt>
                <c:pt idx="140">
                  <c:v>296.0000000000001</c:v>
                </c:pt>
                <c:pt idx="141">
                  <c:v>262.000000000001</c:v>
                </c:pt>
                <c:pt idx="142">
                  <c:v>311.9999999999989</c:v>
                </c:pt>
                <c:pt idx="143">
                  <c:v>282.0000000000002</c:v>
                </c:pt>
                <c:pt idx="144">
                  <c:v>318.9999999999989</c:v>
                </c:pt>
                <c:pt idx="145">
                  <c:v>344.0000000000006</c:v>
                </c:pt>
                <c:pt idx="146">
                  <c:v>362.9999999999992</c:v>
                </c:pt>
                <c:pt idx="147">
                  <c:v>398.999999999999</c:v>
                </c:pt>
                <c:pt idx="148">
                  <c:v>838.9999999999994</c:v>
                </c:pt>
                <c:pt idx="149">
                  <c:v>365.0000000000008</c:v>
                </c:pt>
                <c:pt idx="150">
                  <c:v>451.0</c:v>
                </c:pt>
                <c:pt idx="151">
                  <c:v>215.0</c:v>
                </c:pt>
                <c:pt idx="152">
                  <c:v>344.0000000000015</c:v>
                </c:pt>
                <c:pt idx="153">
                  <c:v>379.0</c:v>
                </c:pt>
                <c:pt idx="154">
                  <c:v>555.000000000001</c:v>
                </c:pt>
                <c:pt idx="155">
                  <c:v>316.9999999999991</c:v>
                </c:pt>
                <c:pt idx="156">
                  <c:v>478.0000000000004</c:v>
                </c:pt>
                <c:pt idx="157">
                  <c:v>357.0000000000013</c:v>
                </c:pt>
                <c:pt idx="158">
                  <c:v>312.9999999999992</c:v>
                </c:pt>
                <c:pt idx="159">
                  <c:v>343.9999999999992</c:v>
                </c:pt>
                <c:pt idx="160">
                  <c:v>416.0000000000012</c:v>
                </c:pt>
                <c:pt idx="161">
                  <c:v>435.0000000000005</c:v>
                </c:pt>
                <c:pt idx="162">
                  <c:v>440.9999999999989</c:v>
                </c:pt>
                <c:pt idx="163">
                  <c:v>415.0000000000016</c:v>
                </c:pt>
                <c:pt idx="164">
                  <c:v>478.9999999999989</c:v>
                </c:pt>
                <c:pt idx="165">
                  <c:v>391.0000000000017</c:v>
                </c:pt>
                <c:pt idx="166">
                  <c:v>371.9999999999976</c:v>
                </c:pt>
                <c:pt idx="167">
                  <c:v>450.999999999999</c:v>
                </c:pt>
                <c:pt idx="168">
                  <c:v>309.0000000000003</c:v>
                </c:pt>
                <c:pt idx="169">
                  <c:v>400.9999999999991</c:v>
                </c:pt>
                <c:pt idx="170">
                  <c:v>396.9999999999986</c:v>
                </c:pt>
                <c:pt idx="171">
                  <c:v>518.000000000001</c:v>
                </c:pt>
                <c:pt idx="172">
                  <c:v>308.9999999999989</c:v>
                </c:pt>
                <c:pt idx="173">
                  <c:v>370.0000000000002</c:v>
                </c:pt>
                <c:pt idx="174">
                  <c:v>386.0000000000021</c:v>
                </c:pt>
                <c:pt idx="175">
                  <c:v>329.9999999999992</c:v>
                </c:pt>
                <c:pt idx="176">
                  <c:v>358.9999999999991</c:v>
                </c:pt>
                <c:pt idx="177">
                  <c:v>446.9999999999981</c:v>
                </c:pt>
                <c:pt idx="178">
                  <c:v>461.0000000000006</c:v>
                </c:pt>
                <c:pt idx="179">
                  <c:v>362.9999999999992</c:v>
                </c:pt>
                <c:pt idx="180">
                  <c:v>460.999999999998</c:v>
                </c:pt>
                <c:pt idx="181">
                  <c:v>393.0000000000004</c:v>
                </c:pt>
                <c:pt idx="182">
                  <c:v>335.0000000000002</c:v>
                </c:pt>
                <c:pt idx="183">
                  <c:v>426.0000000000022</c:v>
                </c:pt>
                <c:pt idx="184">
                  <c:v>374.0</c:v>
                </c:pt>
                <c:pt idx="185">
                  <c:v>341.0000000000007</c:v>
                </c:pt>
                <c:pt idx="186">
                  <c:v>419.999999999998</c:v>
                </c:pt>
                <c:pt idx="187">
                  <c:v>468.0000000000011</c:v>
                </c:pt>
                <c:pt idx="188">
                  <c:v>359.9999999999992</c:v>
                </c:pt>
                <c:pt idx="189">
                  <c:v>425.000000000001</c:v>
                </c:pt>
                <c:pt idx="190">
                  <c:v>424.9999999999986</c:v>
                </c:pt>
                <c:pt idx="191">
                  <c:v>359.0000000000002</c:v>
                </c:pt>
                <c:pt idx="192">
                  <c:v>409.0000000000016</c:v>
                </c:pt>
                <c:pt idx="193">
                  <c:v>403.999999999999</c:v>
                </c:pt>
                <c:pt idx="194">
                  <c:v>384.9999999999991</c:v>
                </c:pt>
                <c:pt idx="195">
                  <c:v>421.000000000001</c:v>
                </c:pt>
                <c:pt idx="196">
                  <c:v>408.9999999999991</c:v>
                </c:pt>
                <c:pt idx="197">
                  <c:v>382.0</c:v>
                </c:pt>
                <c:pt idx="198">
                  <c:v>489.0000000000013</c:v>
                </c:pt>
                <c:pt idx="199">
                  <c:v>1681.000000000002</c:v>
                </c:pt>
                <c:pt idx="200">
                  <c:v>508.000000000001</c:v>
                </c:pt>
                <c:pt idx="201">
                  <c:v>400.9999999999991</c:v>
                </c:pt>
                <c:pt idx="202">
                  <c:v>481.0000000000007</c:v>
                </c:pt>
                <c:pt idx="203">
                  <c:v>500.0000000000014</c:v>
                </c:pt>
                <c:pt idx="204">
                  <c:v>450.0000000000012</c:v>
                </c:pt>
                <c:pt idx="205">
                  <c:v>614.999999999999</c:v>
                </c:pt>
                <c:pt idx="206">
                  <c:v>607.0000000000014</c:v>
                </c:pt>
                <c:pt idx="207">
                  <c:v>433.0000000000023</c:v>
                </c:pt>
                <c:pt idx="208">
                  <c:v>434.9999999999986</c:v>
                </c:pt>
                <c:pt idx="209">
                  <c:v>691.0000000000016</c:v>
                </c:pt>
                <c:pt idx="210">
                  <c:v>475.9999999999989</c:v>
                </c:pt>
                <c:pt idx="211">
                  <c:v>339.0000000000001</c:v>
                </c:pt>
                <c:pt idx="212">
                  <c:v>521.0000000000004</c:v>
                </c:pt>
                <c:pt idx="213">
                  <c:v>451.000000000002</c:v>
                </c:pt>
                <c:pt idx="214">
                  <c:v>473.9999999999986</c:v>
                </c:pt>
                <c:pt idx="215">
                  <c:v>449.9999999999989</c:v>
                </c:pt>
                <c:pt idx="216">
                  <c:v>337.0000000000001</c:v>
                </c:pt>
                <c:pt idx="217">
                  <c:v>495.0000000000016</c:v>
                </c:pt>
                <c:pt idx="218">
                  <c:v>459.0000000000026</c:v>
                </c:pt>
                <c:pt idx="219">
                  <c:v>432.9999999999989</c:v>
                </c:pt>
                <c:pt idx="220">
                  <c:v>574.9999999999992</c:v>
                </c:pt>
                <c:pt idx="221">
                  <c:v>531.0</c:v>
                </c:pt>
                <c:pt idx="222">
                  <c:v>480.9999999999989</c:v>
                </c:pt>
                <c:pt idx="223">
                  <c:v>501.9999999999989</c:v>
                </c:pt>
                <c:pt idx="224">
                  <c:v>1464.000000000001</c:v>
                </c:pt>
                <c:pt idx="225">
                  <c:v>501.0000000000008</c:v>
                </c:pt>
                <c:pt idx="226">
                  <c:v>415.9999999999992</c:v>
                </c:pt>
                <c:pt idx="227">
                  <c:v>426.9999999999991</c:v>
                </c:pt>
                <c:pt idx="228">
                  <c:v>477.0000000000012</c:v>
                </c:pt>
                <c:pt idx="229">
                  <c:v>403.0000000000018</c:v>
                </c:pt>
                <c:pt idx="230">
                  <c:v>455.0000000000006</c:v>
                </c:pt>
                <c:pt idx="231">
                  <c:v>710.9999999999976</c:v>
                </c:pt>
                <c:pt idx="232">
                  <c:v>405.9999999999989</c:v>
                </c:pt>
                <c:pt idx="233">
                  <c:v>498.0000000000006</c:v>
                </c:pt>
                <c:pt idx="234">
                  <c:v>427.0000000000006</c:v>
                </c:pt>
                <c:pt idx="235">
                  <c:v>808.0000000000004</c:v>
                </c:pt>
                <c:pt idx="236">
                  <c:v>446.0000000000001</c:v>
                </c:pt>
                <c:pt idx="237">
                  <c:v>579.0000000000004</c:v>
                </c:pt>
                <c:pt idx="238">
                  <c:v>387.999999999999</c:v>
                </c:pt>
                <c:pt idx="239">
                  <c:v>516.9999999999992</c:v>
                </c:pt>
                <c:pt idx="240">
                  <c:v>535.9999999999992</c:v>
                </c:pt>
                <c:pt idx="241">
                  <c:v>543.0000000000008</c:v>
                </c:pt>
                <c:pt idx="242">
                  <c:v>422.0000000000002</c:v>
                </c:pt>
                <c:pt idx="243">
                  <c:v>726.9999999999984</c:v>
                </c:pt>
                <c:pt idx="244">
                  <c:v>454.0</c:v>
                </c:pt>
                <c:pt idx="245">
                  <c:v>506.0000000000016</c:v>
                </c:pt>
                <c:pt idx="246">
                  <c:v>545.9999999999994</c:v>
                </c:pt>
                <c:pt idx="247">
                  <c:v>515.0000000000008</c:v>
                </c:pt>
                <c:pt idx="248">
                  <c:v>568.0000000000027</c:v>
                </c:pt>
                <c:pt idx="249">
                  <c:v>558.0000000000012</c:v>
                </c:pt>
                <c:pt idx="250">
                  <c:v>397.9999999999989</c:v>
                </c:pt>
                <c:pt idx="251">
                  <c:v>427.9999999999992</c:v>
                </c:pt>
                <c:pt idx="252">
                  <c:v>534.9999999999998</c:v>
                </c:pt>
                <c:pt idx="253">
                  <c:v>536.000000000002</c:v>
                </c:pt>
                <c:pt idx="254">
                  <c:v>602.9999999999967</c:v>
                </c:pt>
                <c:pt idx="255">
                  <c:v>582.9999999999998</c:v>
                </c:pt>
                <c:pt idx="256">
                  <c:v>537.9999999999991</c:v>
                </c:pt>
                <c:pt idx="257">
                  <c:v>461.9999999999991</c:v>
                </c:pt>
                <c:pt idx="258">
                  <c:v>566.0000000000027</c:v>
                </c:pt>
                <c:pt idx="259">
                  <c:v>539.9999999999982</c:v>
                </c:pt>
                <c:pt idx="260">
                  <c:v>552.000000000001</c:v>
                </c:pt>
                <c:pt idx="261">
                  <c:v>486.9999999999991</c:v>
                </c:pt>
                <c:pt idx="262">
                  <c:v>679.000000000001</c:v>
                </c:pt>
                <c:pt idx="263">
                  <c:v>559.9999999999983</c:v>
                </c:pt>
                <c:pt idx="264">
                  <c:v>413.999999999999</c:v>
                </c:pt>
                <c:pt idx="265">
                  <c:v>499.9999999999986</c:v>
                </c:pt>
                <c:pt idx="266">
                  <c:v>364.0000000000002</c:v>
                </c:pt>
                <c:pt idx="267">
                  <c:v>593.9999999999992</c:v>
                </c:pt>
                <c:pt idx="268">
                  <c:v>479.9999999999991</c:v>
                </c:pt>
                <c:pt idx="269">
                  <c:v>516.9999999999993</c:v>
                </c:pt>
                <c:pt idx="270">
                  <c:v>600.9999999999992</c:v>
                </c:pt>
                <c:pt idx="271">
                  <c:v>516.0000000000002</c:v>
                </c:pt>
                <c:pt idx="272">
                  <c:v>665.9999999999992</c:v>
                </c:pt>
                <c:pt idx="273">
                  <c:v>517.000000000002</c:v>
                </c:pt>
                <c:pt idx="274">
                  <c:v>551.0000000000004</c:v>
                </c:pt>
                <c:pt idx="275">
                  <c:v>461.0000000000002</c:v>
                </c:pt>
                <c:pt idx="276">
                  <c:v>607.9999999999978</c:v>
                </c:pt>
                <c:pt idx="277">
                  <c:v>426.0</c:v>
                </c:pt>
                <c:pt idx="278">
                  <c:v>573.9999999999984</c:v>
                </c:pt>
                <c:pt idx="279">
                  <c:v>522.000000000001</c:v>
                </c:pt>
                <c:pt idx="280">
                  <c:v>536.9999999999981</c:v>
                </c:pt>
                <c:pt idx="281">
                  <c:v>1560.0</c:v>
                </c:pt>
                <c:pt idx="282">
                  <c:v>460.000000000001</c:v>
                </c:pt>
                <c:pt idx="283">
                  <c:v>603.9999999999974</c:v>
                </c:pt>
                <c:pt idx="284">
                  <c:v>536.9999999999997</c:v>
                </c:pt>
                <c:pt idx="285">
                  <c:v>512.0000000000011</c:v>
                </c:pt>
                <c:pt idx="286">
                  <c:v>699.9999999999994</c:v>
                </c:pt>
                <c:pt idx="287">
                  <c:v>525.0000000000021</c:v>
                </c:pt>
                <c:pt idx="288">
                  <c:v>614.000000000002</c:v>
                </c:pt>
                <c:pt idx="289">
                  <c:v>542.9999999999989</c:v>
                </c:pt>
                <c:pt idx="290">
                  <c:v>569.0000000000025</c:v>
                </c:pt>
                <c:pt idx="291">
                  <c:v>594.9999999999984</c:v>
                </c:pt>
                <c:pt idx="292">
                  <c:v>591.000000000002</c:v>
                </c:pt>
                <c:pt idx="293">
                  <c:v>612.9999999999999</c:v>
                </c:pt>
                <c:pt idx="294">
                  <c:v>575.000000000001</c:v>
                </c:pt>
                <c:pt idx="295">
                  <c:v>497.0000000000006</c:v>
                </c:pt>
                <c:pt idx="296">
                  <c:v>658.9999999999977</c:v>
                </c:pt>
                <c:pt idx="297">
                  <c:v>681.9999999999984</c:v>
                </c:pt>
                <c:pt idx="298">
                  <c:v>1386.0</c:v>
                </c:pt>
                <c:pt idx="299">
                  <c:v>660.9999999999984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1502520"/>
        <c:axId val="-2081499528"/>
      </c:scatterChart>
      <c:valAx>
        <c:axId val="-2081502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81499528"/>
        <c:crosses val="autoZero"/>
        <c:crossBetween val="midCat"/>
      </c:valAx>
      <c:valAx>
        <c:axId val="-2081499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15025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0731199912531299"/>
                  <c:y val="-0.39365711406688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baseline="0" dirty="0" smtClean="0"/>
                      <a:t>R</a:t>
                    </a:r>
                    <a:r>
                      <a:rPr lang="en-US" baseline="0" dirty="0"/>
                      <a:t>² = 0.24149</a:t>
                    </a:r>
                    <a:endParaRPr lang="en-US" dirty="0"/>
                  </a:p>
                </c:rich>
              </c:tx>
              <c:numFmt formatCode="General" sourceLinked="0"/>
            </c:trendlineLbl>
          </c:trendline>
          <c:xVal>
            <c:numRef>
              <c:f>'Big samples'!$F$1:$F$201</c:f>
              <c:numCache>
                <c:formatCode>General</c:formatCode>
                <c:ptCount val="201"/>
                <c:pt idx="0">
                  <c:v>14.0</c:v>
                </c:pt>
                <c:pt idx="1">
                  <c:v>9.0</c:v>
                </c:pt>
                <c:pt idx="2">
                  <c:v>16.0</c:v>
                </c:pt>
                <c:pt idx="3">
                  <c:v>15.0</c:v>
                </c:pt>
                <c:pt idx="4">
                  <c:v>25.0</c:v>
                </c:pt>
                <c:pt idx="5">
                  <c:v>26.0</c:v>
                </c:pt>
                <c:pt idx="6">
                  <c:v>14.0</c:v>
                </c:pt>
                <c:pt idx="7">
                  <c:v>6.0</c:v>
                </c:pt>
                <c:pt idx="8">
                  <c:v>1.0</c:v>
                </c:pt>
                <c:pt idx="9">
                  <c:v>24.0</c:v>
                </c:pt>
                <c:pt idx="10">
                  <c:v>7.0</c:v>
                </c:pt>
                <c:pt idx="11">
                  <c:v>39.0</c:v>
                </c:pt>
                <c:pt idx="12">
                  <c:v>14.0</c:v>
                </c:pt>
                <c:pt idx="13">
                  <c:v>9.0</c:v>
                </c:pt>
                <c:pt idx="14">
                  <c:v>30.0</c:v>
                </c:pt>
                <c:pt idx="15">
                  <c:v>6.0</c:v>
                </c:pt>
                <c:pt idx="16">
                  <c:v>9.0</c:v>
                </c:pt>
                <c:pt idx="17">
                  <c:v>27.0</c:v>
                </c:pt>
                <c:pt idx="18">
                  <c:v>55.0</c:v>
                </c:pt>
                <c:pt idx="19">
                  <c:v>51.0</c:v>
                </c:pt>
                <c:pt idx="20">
                  <c:v>13.0</c:v>
                </c:pt>
                <c:pt idx="21">
                  <c:v>31.0</c:v>
                </c:pt>
                <c:pt idx="22">
                  <c:v>26.0</c:v>
                </c:pt>
                <c:pt idx="23">
                  <c:v>19.0</c:v>
                </c:pt>
                <c:pt idx="24">
                  <c:v>22.0</c:v>
                </c:pt>
                <c:pt idx="25">
                  <c:v>9.0</c:v>
                </c:pt>
                <c:pt idx="26">
                  <c:v>22.0</c:v>
                </c:pt>
                <c:pt idx="27">
                  <c:v>6.0</c:v>
                </c:pt>
                <c:pt idx="28">
                  <c:v>27.0</c:v>
                </c:pt>
                <c:pt idx="29">
                  <c:v>21.0</c:v>
                </c:pt>
                <c:pt idx="30">
                  <c:v>27.0</c:v>
                </c:pt>
                <c:pt idx="31">
                  <c:v>16.0</c:v>
                </c:pt>
                <c:pt idx="32">
                  <c:v>38.0</c:v>
                </c:pt>
                <c:pt idx="33">
                  <c:v>22.0</c:v>
                </c:pt>
                <c:pt idx="34">
                  <c:v>26.0</c:v>
                </c:pt>
                <c:pt idx="35">
                  <c:v>23.0</c:v>
                </c:pt>
                <c:pt idx="36">
                  <c:v>30.0</c:v>
                </c:pt>
                <c:pt idx="37">
                  <c:v>22.0</c:v>
                </c:pt>
                <c:pt idx="38">
                  <c:v>14.0</c:v>
                </c:pt>
                <c:pt idx="39">
                  <c:v>27.0</c:v>
                </c:pt>
                <c:pt idx="40">
                  <c:v>23.0</c:v>
                </c:pt>
                <c:pt idx="41">
                  <c:v>49.0</c:v>
                </c:pt>
                <c:pt idx="42">
                  <c:v>34.0</c:v>
                </c:pt>
                <c:pt idx="43">
                  <c:v>26.0</c:v>
                </c:pt>
                <c:pt idx="44">
                  <c:v>43.0</c:v>
                </c:pt>
                <c:pt idx="45">
                  <c:v>13.0</c:v>
                </c:pt>
                <c:pt idx="46">
                  <c:v>23.0</c:v>
                </c:pt>
                <c:pt idx="47">
                  <c:v>32.0</c:v>
                </c:pt>
                <c:pt idx="48">
                  <c:v>19.0</c:v>
                </c:pt>
                <c:pt idx="49">
                  <c:v>45.0</c:v>
                </c:pt>
                <c:pt idx="50">
                  <c:v>25.0</c:v>
                </c:pt>
                <c:pt idx="51">
                  <c:v>44.0</c:v>
                </c:pt>
                <c:pt idx="52">
                  <c:v>17.0</c:v>
                </c:pt>
                <c:pt idx="53">
                  <c:v>26.0</c:v>
                </c:pt>
                <c:pt idx="54">
                  <c:v>34.0</c:v>
                </c:pt>
                <c:pt idx="55">
                  <c:v>33.0</c:v>
                </c:pt>
                <c:pt idx="56">
                  <c:v>27.0</c:v>
                </c:pt>
                <c:pt idx="57">
                  <c:v>14.0</c:v>
                </c:pt>
                <c:pt idx="58">
                  <c:v>20.0</c:v>
                </c:pt>
                <c:pt idx="59">
                  <c:v>43.0</c:v>
                </c:pt>
                <c:pt idx="60">
                  <c:v>1.0</c:v>
                </c:pt>
                <c:pt idx="61">
                  <c:v>15.0</c:v>
                </c:pt>
                <c:pt idx="62">
                  <c:v>22.0</c:v>
                </c:pt>
                <c:pt idx="63">
                  <c:v>25.0</c:v>
                </c:pt>
                <c:pt idx="64">
                  <c:v>63.0</c:v>
                </c:pt>
                <c:pt idx="65">
                  <c:v>56.0</c:v>
                </c:pt>
                <c:pt idx="66">
                  <c:v>41.0</c:v>
                </c:pt>
                <c:pt idx="67">
                  <c:v>52.0</c:v>
                </c:pt>
                <c:pt idx="68">
                  <c:v>46.0</c:v>
                </c:pt>
                <c:pt idx="69">
                  <c:v>40.0</c:v>
                </c:pt>
                <c:pt idx="70">
                  <c:v>48.0</c:v>
                </c:pt>
                <c:pt idx="71">
                  <c:v>65.0</c:v>
                </c:pt>
                <c:pt idx="72">
                  <c:v>100.0</c:v>
                </c:pt>
                <c:pt idx="73">
                  <c:v>50.0</c:v>
                </c:pt>
                <c:pt idx="74">
                  <c:v>34.0</c:v>
                </c:pt>
                <c:pt idx="75">
                  <c:v>65.0</c:v>
                </c:pt>
                <c:pt idx="76">
                  <c:v>73.0</c:v>
                </c:pt>
                <c:pt idx="77">
                  <c:v>41.0</c:v>
                </c:pt>
                <c:pt idx="78">
                  <c:v>47.0</c:v>
                </c:pt>
                <c:pt idx="79">
                  <c:v>124.0</c:v>
                </c:pt>
                <c:pt idx="80">
                  <c:v>124.0</c:v>
                </c:pt>
                <c:pt idx="81">
                  <c:v>33.0</c:v>
                </c:pt>
                <c:pt idx="82">
                  <c:v>64.0</c:v>
                </c:pt>
                <c:pt idx="83">
                  <c:v>38.0</c:v>
                </c:pt>
                <c:pt idx="84">
                  <c:v>64.0</c:v>
                </c:pt>
                <c:pt idx="85">
                  <c:v>95.0</c:v>
                </c:pt>
                <c:pt idx="86">
                  <c:v>95.0</c:v>
                </c:pt>
                <c:pt idx="87">
                  <c:v>66.0</c:v>
                </c:pt>
                <c:pt idx="88">
                  <c:v>111.0</c:v>
                </c:pt>
                <c:pt idx="89">
                  <c:v>232.0</c:v>
                </c:pt>
                <c:pt idx="90">
                  <c:v>68.0</c:v>
                </c:pt>
                <c:pt idx="91">
                  <c:v>88.0</c:v>
                </c:pt>
                <c:pt idx="92">
                  <c:v>264.0</c:v>
                </c:pt>
                <c:pt idx="93">
                  <c:v>84.0</c:v>
                </c:pt>
                <c:pt idx="94">
                  <c:v>130.0</c:v>
                </c:pt>
                <c:pt idx="95">
                  <c:v>212.0</c:v>
                </c:pt>
                <c:pt idx="96">
                  <c:v>143.0</c:v>
                </c:pt>
                <c:pt idx="97">
                  <c:v>274.0</c:v>
                </c:pt>
                <c:pt idx="98">
                  <c:v>670.0</c:v>
                </c:pt>
                <c:pt idx="99">
                  <c:v>736.0</c:v>
                </c:pt>
                <c:pt idx="100">
                  <c:v>667.0</c:v>
                </c:pt>
                <c:pt idx="101">
                  <c:v>253.0</c:v>
                </c:pt>
              </c:numCache>
            </c:numRef>
          </c:xVal>
          <c:yVal>
            <c:numRef>
              <c:f>'Big samples'!$J$1:$J$201</c:f>
              <c:numCache>
                <c:formatCode>General</c:formatCode>
                <c:ptCount val="201"/>
                <c:pt idx="0">
                  <c:v>3269.999999999996</c:v>
                </c:pt>
                <c:pt idx="1">
                  <c:v>2772.000000000002</c:v>
                </c:pt>
                <c:pt idx="2">
                  <c:v>4270.000000000008</c:v>
                </c:pt>
                <c:pt idx="3">
                  <c:v>5062.000000000014</c:v>
                </c:pt>
                <c:pt idx="4">
                  <c:v>5559.0</c:v>
                </c:pt>
                <c:pt idx="5">
                  <c:v>4625.0</c:v>
                </c:pt>
                <c:pt idx="6">
                  <c:v>4809.999999999984</c:v>
                </c:pt>
                <c:pt idx="7">
                  <c:v>2029.999999999996</c:v>
                </c:pt>
                <c:pt idx="8">
                  <c:v>32170.99999999996</c:v>
                </c:pt>
                <c:pt idx="9">
                  <c:v>5581.000000000002</c:v>
                </c:pt>
                <c:pt idx="10">
                  <c:v>8086.999999999985</c:v>
                </c:pt>
                <c:pt idx="11">
                  <c:v>17399.00000000002</c:v>
                </c:pt>
                <c:pt idx="12">
                  <c:v>2824.000000000003</c:v>
                </c:pt>
                <c:pt idx="13">
                  <c:v>2725.0</c:v>
                </c:pt>
                <c:pt idx="14">
                  <c:v>5984.000000000002</c:v>
                </c:pt>
                <c:pt idx="15">
                  <c:v>3847.000000000012</c:v>
                </c:pt>
                <c:pt idx="16">
                  <c:v>2061.000000000005</c:v>
                </c:pt>
                <c:pt idx="17">
                  <c:v>5419.999999999985</c:v>
                </c:pt>
                <c:pt idx="18">
                  <c:v>1792.999999999994</c:v>
                </c:pt>
                <c:pt idx="19">
                  <c:v>18765.00000000006</c:v>
                </c:pt>
                <c:pt idx="20">
                  <c:v>5420.000000000008</c:v>
                </c:pt>
                <c:pt idx="21">
                  <c:v>2604.0</c:v>
                </c:pt>
                <c:pt idx="22">
                  <c:v>10064.99999999999</c:v>
                </c:pt>
                <c:pt idx="23">
                  <c:v>6722.99999999999</c:v>
                </c:pt>
                <c:pt idx="24">
                  <c:v>7056.000000000014</c:v>
                </c:pt>
                <c:pt idx="25">
                  <c:v>2840.999999999995</c:v>
                </c:pt>
                <c:pt idx="26">
                  <c:v>11604.99999999997</c:v>
                </c:pt>
                <c:pt idx="27">
                  <c:v>1833.000000000002</c:v>
                </c:pt>
                <c:pt idx="28">
                  <c:v>10719.00000000001</c:v>
                </c:pt>
                <c:pt idx="29">
                  <c:v>6577.000000000027</c:v>
                </c:pt>
                <c:pt idx="30">
                  <c:v>10564.99999999999</c:v>
                </c:pt>
                <c:pt idx="31">
                  <c:v>5977.000000000004</c:v>
                </c:pt>
                <c:pt idx="32">
                  <c:v>19753.0</c:v>
                </c:pt>
                <c:pt idx="33">
                  <c:v>7202.999999999978</c:v>
                </c:pt>
                <c:pt idx="34">
                  <c:v>11240.00000000001</c:v>
                </c:pt>
                <c:pt idx="35">
                  <c:v>7199.000000000012</c:v>
                </c:pt>
                <c:pt idx="36">
                  <c:v>6565.999999999981</c:v>
                </c:pt>
                <c:pt idx="37">
                  <c:v>6608.000000000025</c:v>
                </c:pt>
                <c:pt idx="38">
                  <c:v>4033.000000000005</c:v>
                </c:pt>
                <c:pt idx="39">
                  <c:v>7479.999999999985</c:v>
                </c:pt>
                <c:pt idx="40">
                  <c:v>11382.00000000003</c:v>
                </c:pt>
                <c:pt idx="41">
                  <c:v>6835.0</c:v>
                </c:pt>
                <c:pt idx="42">
                  <c:v>7819.000000000016</c:v>
                </c:pt>
                <c:pt idx="43">
                  <c:v>14813.00000000002</c:v>
                </c:pt>
                <c:pt idx="44">
                  <c:v>9616.999999999958</c:v>
                </c:pt>
                <c:pt idx="45">
                  <c:v>6302.999999999995</c:v>
                </c:pt>
                <c:pt idx="46">
                  <c:v>14109.99999999996</c:v>
                </c:pt>
                <c:pt idx="47">
                  <c:v>13720.00000000003</c:v>
                </c:pt>
                <c:pt idx="48">
                  <c:v>7576.0</c:v>
                </c:pt>
                <c:pt idx="49">
                  <c:v>15140.00000000001</c:v>
                </c:pt>
                <c:pt idx="50">
                  <c:v>14929.00000000001</c:v>
                </c:pt>
                <c:pt idx="51">
                  <c:v>7281.000000000028</c:v>
                </c:pt>
                <c:pt idx="52">
                  <c:v>5703.999999999998</c:v>
                </c:pt>
                <c:pt idx="53">
                  <c:v>3143.999999999997</c:v>
                </c:pt>
                <c:pt idx="54">
                  <c:v>16172.99999999997</c:v>
                </c:pt>
                <c:pt idx="55">
                  <c:v>16431.00000000002</c:v>
                </c:pt>
                <c:pt idx="56">
                  <c:v>19210.99999999999</c:v>
                </c:pt>
                <c:pt idx="57">
                  <c:v>4690.000000000005</c:v>
                </c:pt>
                <c:pt idx="58">
                  <c:v>16096.00000000002</c:v>
                </c:pt>
                <c:pt idx="59">
                  <c:v>11803.00000000004</c:v>
                </c:pt>
                <c:pt idx="60">
                  <c:v>1915.999999999993</c:v>
                </c:pt>
                <c:pt idx="61">
                  <c:v>6509.000000000004</c:v>
                </c:pt>
                <c:pt idx="62">
                  <c:v>18632.00000000005</c:v>
                </c:pt>
                <c:pt idx="63">
                  <c:v>18203.99999999999</c:v>
                </c:pt>
                <c:pt idx="64">
                  <c:v>4036.0</c:v>
                </c:pt>
                <c:pt idx="65">
                  <c:v>5538.000000000003</c:v>
                </c:pt>
                <c:pt idx="66">
                  <c:v>21402.99999999995</c:v>
                </c:pt>
                <c:pt idx="67">
                  <c:v>20140.00000000003</c:v>
                </c:pt>
                <c:pt idx="68">
                  <c:v>11557.99999999995</c:v>
                </c:pt>
                <c:pt idx="69">
                  <c:v>26854.99999999997</c:v>
                </c:pt>
                <c:pt idx="70">
                  <c:v>4410.999999999998</c:v>
                </c:pt>
                <c:pt idx="71">
                  <c:v>7024.000000000004</c:v>
                </c:pt>
                <c:pt idx="72">
                  <c:v>5204.0</c:v>
                </c:pt>
                <c:pt idx="73">
                  <c:v>24009.99999999999</c:v>
                </c:pt>
                <c:pt idx="74">
                  <c:v>6701.999999999995</c:v>
                </c:pt>
                <c:pt idx="75">
                  <c:v>6535.000000000005</c:v>
                </c:pt>
                <c:pt idx="76">
                  <c:v>16961.99999999995</c:v>
                </c:pt>
                <c:pt idx="77">
                  <c:v>28422.00000000002</c:v>
                </c:pt>
                <c:pt idx="78">
                  <c:v>16033.99999999994</c:v>
                </c:pt>
                <c:pt idx="79">
                  <c:v>6544.999999999993</c:v>
                </c:pt>
                <c:pt idx="80">
                  <c:v>38230.00000000004</c:v>
                </c:pt>
                <c:pt idx="81">
                  <c:v>36207.00000000012</c:v>
                </c:pt>
                <c:pt idx="82">
                  <c:v>35839.00000000001</c:v>
                </c:pt>
                <c:pt idx="83">
                  <c:v>36955.99999999987</c:v>
                </c:pt>
                <c:pt idx="84">
                  <c:v>12089.99999999999</c:v>
                </c:pt>
                <c:pt idx="85">
                  <c:v>39274.99999999995</c:v>
                </c:pt>
                <c:pt idx="86">
                  <c:v>17431.0</c:v>
                </c:pt>
                <c:pt idx="87">
                  <c:v>54450.00000000004</c:v>
                </c:pt>
                <c:pt idx="88">
                  <c:v>44380.0</c:v>
                </c:pt>
                <c:pt idx="89">
                  <c:v>20963.00000000001</c:v>
                </c:pt>
                <c:pt idx="90">
                  <c:v>61932.99999999995</c:v>
                </c:pt>
                <c:pt idx="91">
                  <c:v>68699.00000000007</c:v>
                </c:pt>
                <c:pt idx="92">
                  <c:v>19049.99999999999</c:v>
                </c:pt>
                <c:pt idx="93">
                  <c:v>78015.99999999999</c:v>
                </c:pt>
                <c:pt idx="94">
                  <c:v>76054.00000000006</c:v>
                </c:pt>
                <c:pt idx="95">
                  <c:v>87885.0000000002</c:v>
                </c:pt>
                <c:pt idx="96">
                  <c:v>87162.00000000014</c:v>
                </c:pt>
                <c:pt idx="97">
                  <c:v>206073.9999999999</c:v>
                </c:pt>
                <c:pt idx="98">
                  <c:v>49838.00000000004</c:v>
                </c:pt>
                <c:pt idx="99">
                  <c:v>51459.0</c:v>
                </c:pt>
                <c:pt idx="100">
                  <c:v>86802.00000000004</c:v>
                </c:pt>
                <c:pt idx="101">
                  <c:v>243825.9999999996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7878728"/>
        <c:axId val="-2097883576"/>
      </c:scatterChart>
      <c:valAx>
        <c:axId val="-2097878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97883576"/>
        <c:crosses val="autoZero"/>
        <c:crossBetween val="midCat"/>
      </c:valAx>
      <c:valAx>
        <c:axId val="-2097883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878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2010216"/>
        <c:axId val="-2081607512"/>
      </c:barChart>
      <c:catAx>
        <c:axId val="-20820102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1607512"/>
        <c:crosses val="autoZero"/>
        <c:auto val="1"/>
        <c:lblAlgn val="ctr"/>
        <c:lblOffset val="100"/>
        <c:noMultiLvlLbl val="0"/>
      </c:catAx>
      <c:valAx>
        <c:axId val="-2081607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20102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1666072"/>
        <c:axId val="-2081663096"/>
      </c:barChart>
      <c:catAx>
        <c:axId val="-20816660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81663096"/>
        <c:crosses val="autoZero"/>
        <c:auto val="1"/>
        <c:lblAlgn val="ctr"/>
        <c:lblOffset val="100"/>
        <c:noMultiLvlLbl val="0"/>
      </c:catAx>
      <c:valAx>
        <c:axId val="-2081663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16660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3.914458980660703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3.985282939158083</c:v>
                </c:pt>
                <c:pt idx="92">
                  <c:v>3.98521829107577</c:v>
                </c:pt>
                <c:pt idx="93">
                  <c:v>3.985658424076673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74167256"/>
        <c:axId val="-2097388984"/>
      </c:lineChart>
      <c:catAx>
        <c:axId val="-207416725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388984"/>
        <c:crosses val="autoZero"/>
        <c:auto val="1"/>
        <c:lblAlgn val="ctr"/>
        <c:lblOffset val="100"/>
        <c:noMultiLvlLbl val="0"/>
      </c:catAx>
      <c:valAx>
        <c:axId val="-2097388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741672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7236632"/>
        <c:axId val="-2097238968"/>
      </c:barChart>
      <c:catAx>
        <c:axId val="-209723663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238968"/>
        <c:crosses val="autoZero"/>
        <c:auto val="1"/>
        <c:lblAlgn val="ctr"/>
        <c:lblOffset val="100"/>
        <c:noMultiLvlLbl val="0"/>
      </c:catAx>
      <c:valAx>
        <c:axId val="-2097238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236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3.914458980660704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3.974740434633744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3.982642731038824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3.985282939158084</c:v>
                </c:pt>
                <c:pt idx="92">
                  <c:v>3.98521829107577</c:v>
                </c:pt>
                <c:pt idx="93">
                  <c:v>3.985658424076674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3.986688683388054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1.905944497479114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2.076468913292174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2.302263143298684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2.319148626380804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2.391742434817714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5729288"/>
        <c:axId val="-2101399032"/>
      </c:lineChart>
      <c:catAx>
        <c:axId val="213572928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1399032"/>
        <c:crosses val="autoZero"/>
        <c:auto val="1"/>
        <c:lblAlgn val="ctr"/>
        <c:lblOffset val="100"/>
        <c:noMultiLvlLbl val="0"/>
      </c:catAx>
      <c:valAx>
        <c:axId val="-2101399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572928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3.914458980660703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3.974740434633743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3.982642731038823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3.985282939158083</c:v>
                </c:pt>
                <c:pt idx="92">
                  <c:v>3.98521829107577</c:v>
                </c:pt>
                <c:pt idx="93">
                  <c:v>3.985658424076673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3.986688683388053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1.905944497479113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2.076468913292173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2.302263143298683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2.319148626380803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2.391742434817713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246824"/>
        <c:axId val="-2097256312"/>
      </c:lineChart>
      <c:catAx>
        <c:axId val="-209724682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256312"/>
        <c:crosses val="autoZero"/>
        <c:auto val="1"/>
        <c:lblAlgn val="ctr"/>
        <c:lblOffset val="100"/>
        <c:noMultiLvlLbl val="0"/>
      </c:catAx>
      <c:valAx>
        <c:axId val="-20972563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2468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plus>
            <c:minus>
              <c:numRef>
                <c:f>Sheet1!$F$5:$G$5</c:f>
                <c:numCache>
                  <c:formatCode>General</c:formatCode>
                  <c:ptCount val="2"/>
                  <c:pt idx="0">
                    <c:v>8.38545083045963</c:v>
                  </c:pt>
                  <c:pt idx="1">
                    <c:v>9.084739292350414</c:v>
                  </c:pt>
                </c:numCache>
              </c:numRef>
            </c:minus>
          </c:errBars>
          <c:cat>
            <c:strRef>
              <c:f>Sheet1!$F$1:$G$1</c:f>
              <c:strCache>
                <c:ptCount val="2"/>
                <c:pt idx="0">
                  <c:v>TSG</c:v>
                </c:pt>
                <c:pt idx="1">
                  <c:v>Oncogenes</c:v>
                </c:pt>
              </c:strCache>
            </c:strRef>
          </c:cat>
          <c:val>
            <c:numRef>
              <c:f>Sheet1!$F$4:$G$4</c:f>
              <c:numCache>
                <c:formatCode>General</c:formatCode>
                <c:ptCount val="2"/>
                <c:pt idx="0">
                  <c:v>24.21052989</c:v>
                </c:pt>
                <c:pt idx="1">
                  <c:v>25.92908225651587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7366872"/>
        <c:axId val="-2097367880"/>
      </c:barChart>
      <c:catAx>
        <c:axId val="-2097366872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367880"/>
        <c:crosses val="autoZero"/>
        <c:auto val="1"/>
        <c:lblAlgn val="ctr"/>
        <c:lblOffset val="100"/>
        <c:noMultiLvlLbl val="0"/>
      </c:catAx>
      <c:valAx>
        <c:axId val="-20973678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3668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3.914458980660702</c:v>
                </c:pt>
                <c:pt idx="5">
                  <c:v>3.935033136179757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3.956942817824117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3.972864533840057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3.974740434633742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3.972252165741756</c:v>
                </c:pt>
                <c:pt idx="49">
                  <c:v>3.972769482719817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3.979458075160637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3.981978929640757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3.982642731038822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3.982803413365096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3.985282939158082</c:v>
                </c:pt>
                <c:pt idx="92">
                  <c:v>3.98521829107577</c:v>
                </c:pt>
                <c:pt idx="93">
                  <c:v>3.985658424076672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3.986688683388052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3.988246489334136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1.905944497479112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2.076468913292172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2.130455583464756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2.211869189175157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2.302263143298682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2.319148626380802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2.339036105708756</c:v>
                </c:pt>
                <c:pt idx="496">
                  <c:v>2.34054142811769</c:v>
                </c:pt>
                <c:pt idx="497">
                  <c:v>2.341744894129857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2.354415833838336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2.355388613435486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2.368299484619257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2.391742434817712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2.459119183659677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2.536016579723257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7409816"/>
        <c:axId val="-2097406824"/>
      </c:lineChart>
      <c:catAx>
        <c:axId val="-2097409816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406824"/>
        <c:crosses val="autoZero"/>
        <c:auto val="1"/>
        <c:lblAlgn val="ctr"/>
        <c:lblOffset val="100"/>
        <c:noMultiLvlLbl val="0"/>
      </c:catAx>
      <c:valAx>
        <c:axId val="-2097406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97409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image" Target="../media/image16.png"/><Relationship Id="rId2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7/27/17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Excel_Sheet1.xlsx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Relationship Id="rId3" Type="http://schemas.openxmlformats.org/officeDocument/2006/relationships/chart" Target="../charts/char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5.xml"/><Relationship Id="rId3" Type="http://schemas.openxmlformats.org/officeDocument/2006/relationships/chart" Target="../charts/char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3.docx"/><Relationship Id="rId12" Type="http://schemas.openxmlformats.org/officeDocument/2006/relationships/image" Target="../media/image9.png"/><Relationship Id="rId13" Type="http://schemas.openxmlformats.org/officeDocument/2006/relationships/image" Target="../media/image1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8" Type="http://schemas.openxmlformats.org/officeDocument/2006/relationships/package" Target="../embeddings/Microsoft_Word_Document2.docx"/><Relationship Id="rId9" Type="http://schemas.openxmlformats.org/officeDocument/2006/relationships/image" Target="../media/image8.png"/><Relationship Id="rId10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package" Target="../embeddings/Microsoft_Word_Document6.docx"/><Relationship Id="rId13" Type="http://schemas.openxmlformats.org/officeDocument/2006/relationships/image" Target="../media/image17.png"/><Relationship Id="rId14" Type="http://schemas.openxmlformats.org/officeDocument/2006/relationships/oleObject" Target="../embeddings/oleObject7.bin"/><Relationship Id="rId15" Type="http://schemas.openxmlformats.org/officeDocument/2006/relationships/package" Target="../embeddings/Microsoft_Word_Document7.docx"/><Relationship Id="rId16" Type="http://schemas.openxmlformats.org/officeDocument/2006/relationships/image" Target="../media/image18.png"/><Relationship Id="rId17" Type="http://schemas.openxmlformats.org/officeDocument/2006/relationships/oleObject" Target="../embeddings/oleObject8.bin"/><Relationship Id="rId18" Type="http://schemas.openxmlformats.org/officeDocument/2006/relationships/package" Target="../embeddings/Microsoft_Word_Document8.docx"/><Relationship Id="rId19" Type="http://schemas.openxmlformats.org/officeDocument/2006/relationships/image" Target="../media/image19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oleObject" Target="../embeddings/oleObject5.bin"/><Relationship Id="rId9" Type="http://schemas.openxmlformats.org/officeDocument/2006/relationships/package" Target="../embeddings/Microsoft_Word_Document5.docx"/><Relationship Id="rId10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Worksheet" r:id="rId5" imgW="12750800" imgH="1765300" progId="Excel.Sheet.12">
                  <p:embed/>
                </p:oleObj>
              </mc:Choice>
              <mc:Fallback>
                <p:oleObj name="Worksheet" r:id="rId5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Accounting for Resolution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60x, 100x, 300x, 1000x, Perfect coverage</a:t>
            </a:r>
          </a:p>
          <a:p>
            <a:pPr lvl="1"/>
            <a:r>
              <a:rPr lang="en-US" dirty="0" smtClean="0"/>
              <a:t>How far is driver mutation from peak</a:t>
            </a:r>
          </a:p>
          <a:p>
            <a:pPr lvl="1"/>
            <a:r>
              <a:rPr lang="en-US" dirty="0" smtClean="0"/>
              <a:t>Average effect K</a:t>
            </a:r>
          </a:p>
          <a:p>
            <a:pPr lvl="1"/>
            <a:r>
              <a:rPr lang="en-US" dirty="0" smtClean="0"/>
              <a:t>False positive peaks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54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/>
          </a:bodyPr>
          <a:lstStyle/>
          <a:p>
            <a:r>
              <a:rPr lang="en-US" dirty="0" smtClean="0"/>
              <a:t>Identifying selection signal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377879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172234"/>
              </p:ext>
            </p:extLst>
          </p:nvPr>
        </p:nvGraphicFramePr>
        <p:xfrm>
          <a:off x="5489472" y="4016582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/>
          <p:cNvSpPr/>
          <p:nvPr/>
        </p:nvSpPr>
        <p:spPr>
          <a:xfrm>
            <a:off x="3215329" y="3499181"/>
            <a:ext cx="52783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/>
              <a:t>Driver</a:t>
            </a:r>
            <a:r>
              <a:rPr lang="en-US" dirty="0" smtClean="0"/>
              <a:t>                             </a:t>
            </a:r>
            <a:r>
              <a:rPr lang="en-US" u="sng" dirty="0" smtClean="0"/>
              <a:t>high </a:t>
            </a:r>
            <a:r>
              <a:rPr lang="en-US" u="sng" dirty="0"/>
              <a:t>impact TSG </a:t>
            </a:r>
            <a:r>
              <a:rPr lang="en-US" u="sng" dirty="0" smtClean="0"/>
              <a:t>mutations         </a:t>
            </a:r>
            <a:endParaRPr lang="en-US" u="sng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661051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Rectangle 7"/>
          <p:cNvSpPr/>
          <p:nvPr/>
        </p:nvSpPr>
        <p:spPr>
          <a:xfrm>
            <a:off x="2512958" y="3359028"/>
            <a:ext cx="5789527" cy="28674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53215" y="5668980"/>
            <a:ext cx="6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Driver</a:t>
            </a:r>
            <a:endParaRPr lang="en-US" sz="1400" dirty="0"/>
          </a:p>
        </p:txBody>
      </p:sp>
      <p:sp>
        <p:nvSpPr>
          <p:cNvPr id="19" name="Rectangle 18"/>
          <p:cNvSpPr/>
          <p:nvPr/>
        </p:nvSpPr>
        <p:spPr>
          <a:xfrm>
            <a:off x="3965906" y="5128022"/>
            <a:ext cx="15083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Random mutation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9097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False positive peaks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797" y="1475191"/>
            <a:ext cx="6845678" cy="44184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1963819" y="1882096"/>
            <a:ext cx="5326957" cy="374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identified peaks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057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600" dirty="0" smtClean="0"/>
              <a:t>Distance from peak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992" y="1554511"/>
            <a:ext cx="5666122" cy="3421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-293471" y="2982991"/>
            <a:ext cx="3616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distance from peak (# of mutations)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0709" y="5139554"/>
            <a:ext cx="4077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Simulating Coverage Resolution 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3200" dirty="0" smtClean="0"/>
              <a:t>Average effect K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27" y="1561938"/>
            <a:ext cx="6588546" cy="39786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299062" y="1886483"/>
            <a:ext cx="913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Effect 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746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938016"/>
              </p:ext>
            </p:extLst>
          </p:nvPr>
        </p:nvGraphicFramePr>
        <p:xfrm>
          <a:off x="2499303" y="3991404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763016"/>
            <a:ext cx="2074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predicted peak (with effect K~2)</a:t>
            </a:r>
            <a:endParaRPr lang="en-US" sz="16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962384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2726885" y="2621674"/>
            <a:ext cx="646000" cy="2972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72885" y="2621675"/>
            <a:ext cx="792014" cy="22666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</p:spTree>
    <p:extLst>
      <p:ext uri="{BB962C8B-B14F-4D97-AF65-F5344CB8AC3E}">
        <p14:creationId xmlns:p14="http://schemas.microsoft.com/office/powerpoint/2010/main" val="391663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976763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2678160" y="4446326"/>
            <a:ext cx="396552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(Random </a:t>
            </a:r>
            <a:r>
              <a:rPr lang="mr-IN" sz="1600" dirty="0" smtClean="0"/>
              <a:t>–</a:t>
            </a:r>
            <a:r>
              <a:rPr lang="en-US" sz="1600" dirty="0" smtClean="0"/>
              <a:t> “driver”) distance</a:t>
            </a:r>
          </a:p>
          <a:p>
            <a:pPr algn="ctr"/>
            <a:r>
              <a:rPr lang="en-US" sz="1600" dirty="0"/>
              <a:t>t</a:t>
            </a:r>
            <a:r>
              <a:rPr lang="en-US" sz="1600" dirty="0" smtClean="0"/>
              <a:t>o peak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5122093" y="3295875"/>
            <a:ext cx="2356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Onco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u="sng" dirty="0"/>
              <a:t>TSG </a:t>
            </a:r>
            <a:r>
              <a:rPr lang="en-US" u="sng" dirty="0" smtClean="0"/>
              <a:t>mutations</a:t>
            </a:r>
            <a:endParaRPr lang="en-US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8029880"/>
              </p:ext>
            </p:extLst>
          </p:nvPr>
        </p:nvGraphicFramePr>
        <p:xfrm>
          <a:off x="5083679" y="3762994"/>
          <a:ext cx="2377478" cy="207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61912" y="5545792"/>
            <a:ext cx="441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Random mutation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4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831480" y="2621676"/>
            <a:ext cx="1895405" cy="29241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79727" y="2621676"/>
            <a:ext cx="193158" cy="30520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" name="Double Bracket 9"/>
          <p:cNvSpPr/>
          <p:nvPr/>
        </p:nvSpPr>
        <p:spPr>
          <a:xfrm>
            <a:off x="2690337" y="2247551"/>
            <a:ext cx="713975" cy="804002"/>
          </a:xfrm>
          <a:prstGeom prst="bracketPair">
            <a:avLst/>
          </a:pr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uble Bracket 22"/>
          <p:cNvSpPr/>
          <p:nvPr/>
        </p:nvSpPr>
        <p:spPr>
          <a:xfrm rot="5400000">
            <a:off x="7292467" y="4618113"/>
            <a:ext cx="1051355" cy="804002"/>
          </a:xfrm>
          <a:prstGeom prst="bracketPair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338" y="5653485"/>
            <a:ext cx="187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“Driver mutation”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54728" y="4678755"/>
            <a:ext cx="970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Average</a:t>
            </a:r>
          </a:p>
          <a:p>
            <a:r>
              <a:rPr lang="en-US" dirty="0" smtClean="0"/>
              <a:t>distance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07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4072"/>
          </a:xfrm>
        </p:spPr>
        <p:txBody>
          <a:bodyPr>
            <a:noAutofit/>
          </a:bodyPr>
          <a:lstStyle/>
          <a:p>
            <a:r>
              <a:rPr lang="en-US" sz="3200" dirty="0" smtClean="0"/>
              <a:t>Identifying selection signal in </a:t>
            </a:r>
            <a:r>
              <a:rPr lang="en-US" sz="3200" dirty="0" err="1" smtClean="0"/>
              <a:t>Pcawg</a:t>
            </a:r>
            <a:r>
              <a:rPr lang="en-US" sz="3200" dirty="0" smtClean="0"/>
              <a:t> cancers - Genes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4395707"/>
              </p:ext>
            </p:extLst>
          </p:nvPr>
        </p:nvGraphicFramePr>
        <p:xfrm>
          <a:off x="163864" y="1567583"/>
          <a:ext cx="5325608" cy="1559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>
            <a:stCxn id="16" idx="0"/>
          </p:cNvCxnSpPr>
          <p:nvPr/>
        </p:nvCxnSpPr>
        <p:spPr>
          <a:xfrm flipV="1">
            <a:off x="760556" y="2621674"/>
            <a:ext cx="681882" cy="15400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22338" y="4161757"/>
            <a:ext cx="12764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Predicted </a:t>
            </a:r>
            <a:r>
              <a:rPr lang="en-US" sz="1400" dirty="0"/>
              <a:t>peak </a:t>
            </a:r>
          </a:p>
        </p:txBody>
      </p:sp>
      <p:sp>
        <p:nvSpPr>
          <p:cNvPr id="26" name="Right Brace 25"/>
          <p:cNvSpPr/>
          <p:nvPr/>
        </p:nvSpPr>
        <p:spPr>
          <a:xfrm rot="16200000" flipH="1">
            <a:off x="1897851" y="2627816"/>
            <a:ext cx="353647" cy="135180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142240" y="3479171"/>
            <a:ext cx="1810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Average Distance 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62526"/>
              </p:ext>
            </p:extLst>
          </p:nvPr>
        </p:nvGraphicFramePr>
        <p:xfrm>
          <a:off x="3700545" y="3355385"/>
          <a:ext cx="4900206" cy="300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1590351" y="3886977"/>
            <a:ext cx="3965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Random </a:t>
            </a:r>
            <a:r>
              <a:rPr lang="mr-IN" sz="1600" dirty="0" smtClean="0"/>
              <a:t>–</a:t>
            </a:r>
            <a:r>
              <a:rPr lang="en-US" sz="1600" dirty="0" smtClean="0"/>
              <a:t> Gene from peak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3310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18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n-US" sz="1300" dirty="0" smtClean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1">
                    <a:lumMod val="8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1">
                  <a:lumMod val="8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1">
                    <a:lumMod val="8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19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>
                <a:solidFill>
                  <a:srgbClr val="D9D9D9"/>
                </a:solidFill>
              </a:rPr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Compare </a:t>
            </a:r>
            <a:r>
              <a:rPr lang="en-US" sz="1200" dirty="0">
                <a:solidFill>
                  <a:srgbClr val="D9D9D9"/>
                </a:solidFill>
              </a:rPr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>
              <a:solidFill>
                <a:srgbClr val="D9D9D9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1200" dirty="0" smtClean="0">
                <a:solidFill>
                  <a:srgbClr val="D9D9D9"/>
                </a:solidFill>
              </a:rPr>
              <a:t>Associate clonal evolution with Immune antibody repertoire evolution (</a:t>
            </a:r>
            <a:r>
              <a:rPr lang="en-US" sz="1200" dirty="0" err="1" smtClean="0">
                <a:solidFill>
                  <a:srgbClr val="D9D9D9"/>
                </a:solidFill>
              </a:rPr>
              <a:t>Kleinstein</a:t>
            </a:r>
            <a:r>
              <a:rPr lang="en-US" sz="1200" dirty="0" smtClean="0">
                <a:solidFill>
                  <a:srgbClr val="D9D9D9"/>
                </a:solidFill>
              </a:rPr>
              <a:t>)</a:t>
            </a:r>
          </a:p>
          <a:p>
            <a:pPr marL="0" indent="0">
              <a:buFont typeface="Arial"/>
              <a:buNone/>
            </a:pPr>
            <a:endParaRPr lang="en-US" sz="1200" dirty="0">
              <a:solidFill>
                <a:srgbClr val="D9D9D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b="1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1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73329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404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209045"/>
              </p:ext>
            </p:extLst>
          </p:nvPr>
        </p:nvGraphicFramePr>
        <p:xfrm>
          <a:off x="386869" y="2057400"/>
          <a:ext cx="7686931" cy="4402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/>
          <p:cNvSpPr/>
          <p:nvPr/>
        </p:nvSpPr>
        <p:spPr>
          <a:xfrm>
            <a:off x="584777" y="4906239"/>
            <a:ext cx="1133007" cy="1388731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46703" y="6459536"/>
            <a:ext cx="8735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Are Tumor Suppressor Genes- intragenic regions important? Next week we will “know”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300x Amyloid tumor genome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9690313"/>
              </p:ext>
            </p:extLst>
          </p:nvPr>
        </p:nvGraphicFramePr>
        <p:xfrm>
          <a:off x="580304" y="2057399"/>
          <a:ext cx="7636470" cy="415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132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LOF and mutational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63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PCAWG – LOF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208174" y="5704402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888962"/>
              </p:ext>
            </p:extLst>
          </p:nvPr>
        </p:nvGraphicFramePr>
        <p:xfrm>
          <a:off x="2286000" y="2057400"/>
          <a:ext cx="6400800" cy="3470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5352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PCAWG – LOF</a:t>
            </a:r>
            <a:br>
              <a:rPr lang="en-US" dirty="0" smtClean="0"/>
            </a:br>
            <a:r>
              <a:rPr lang="en-US" dirty="0" smtClean="0"/>
              <a:t>small samples </a:t>
            </a:r>
            <a:r>
              <a:rPr lang="en-US" dirty="0" err="1" smtClean="0"/>
              <a:t>vs</a:t>
            </a:r>
            <a:r>
              <a:rPr lang="en-US" dirty="0" smtClean="0"/>
              <a:t> big samples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83" y="1600201"/>
            <a:ext cx="1317354" cy="236131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/>
              <a:t>Expected number of total stop mutations: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TAG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TAA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TGA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CTA</a:t>
            </a:r>
          </a:p>
          <a:p>
            <a:pPr marL="0" indent="0">
              <a:buNone/>
            </a:pPr>
            <a:r>
              <a:rPr lang="en-US" dirty="0" smtClean="0"/>
              <a:t>	- TTA</a:t>
            </a:r>
          </a:p>
          <a:p>
            <a:pPr marL="0" indent="0">
              <a:buNone/>
            </a:pPr>
            <a:r>
              <a:rPr lang="en-US" dirty="0" smtClean="0"/>
              <a:t>	- TCA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368351" y="4303238"/>
            <a:ext cx="3478626" cy="358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Number of LOF mutations per sample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8298819"/>
              </p:ext>
            </p:extLst>
          </p:nvPr>
        </p:nvGraphicFramePr>
        <p:xfrm>
          <a:off x="1812239" y="1911216"/>
          <a:ext cx="3240603" cy="220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218175"/>
              </p:ext>
            </p:extLst>
          </p:nvPr>
        </p:nvGraphicFramePr>
        <p:xfrm>
          <a:off x="5305054" y="1920352"/>
          <a:ext cx="3695036" cy="2050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67019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Modeling growth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211" y="11894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By considering a steady</a:t>
            </a:r>
            <a:r>
              <a:rPr lang="en-US" dirty="0"/>
              <a:t> </a:t>
            </a:r>
            <a:r>
              <a:rPr lang="en-US" dirty="0" smtClean="0"/>
              <a:t>mutation</a:t>
            </a:r>
            <a:r>
              <a:rPr lang="en-US" dirty="0"/>
              <a:t> </a:t>
            </a:r>
            <a:r>
              <a:rPr lang="en-US" dirty="0" smtClean="0"/>
              <a:t>rate, the</a:t>
            </a:r>
            <a:r>
              <a:rPr lang="en-US" dirty="0"/>
              <a:t> </a:t>
            </a:r>
            <a:r>
              <a:rPr lang="en-US" dirty="0" smtClean="0"/>
              <a:t>population</a:t>
            </a:r>
            <a:r>
              <a:rPr lang="en-US" dirty="0"/>
              <a:t> </a:t>
            </a:r>
            <a:r>
              <a:rPr lang="en-US" dirty="0" smtClean="0"/>
              <a:t>is</a:t>
            </a:r>
            <a:r>
              <a:rPr lang="en-US" dirty="0"/>
              <a:t> </a:t>
            </a:r>
            <a:r>
              <a:rPr lang="en-US" dirty="0" smtClean="0"/>
              <a:t>growing</a:t>
            </a:r>
            <a:r>
              <a:rPr lang="en-US" dirty="0"/>
              <a:t> </a:t>
            </a:r>
            <a:r>
              <a:rPr lang="en-US" dirty="0" smtClean="0"/>
              <a:t>according</a:t>
            </a:r>
            <a:r>
              <a:rPr lang="en-US" dirty="0"/>
              <a:t> </a:t>
            </a:r>
            <a:r>
              <a:rPr lang="en-US" dirty="0" smtClean="0"/>
              <a:t>to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500" y="1843292"/>
            <a:ext cx="2324100" cy="6985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4664" y="24832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this situation, at any time point of sample observation T, the mutational frequency of a mutation that happened in time tm would be equal to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664" y="3613978"/>
            <a:ext cx="4114800" cy="8636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072" y="444944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Now, let’s assume that at time t</a:t>
            </a:r>
            <a:r>
              <a:rPr lang="en-US" baseline="-25000" dirty="0"/>
              <a:t>1</a:t>
            </a:r>
            <a:r>
              <a:rPr lang="en-US" dirty="0"/>
              <a:t>, a mutation occurs that increases the growth rate of the specific subpopulation by </a:t>
            </a:r>
            <a:r>
              <a:rPr lang="en-US" i="1" dirty="0"/>
              <a:t>k</a:t>
            </a:r>
            <a:r>
              <a:rPr lang="en-US" dirty="0"/>
              <a:t>, in a way that the new population is now expanding as 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9500" y="5740931"/>
            <a:ext cx="2260600" cy="6604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137660" y="3874099"/>
            <a:ext cx="190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423928" y="310418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333" y="2807619"/>
            <a:ext cx="3048892" cy="58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766" y="5972819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721360" y="637333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078" y="1315851"/>
            <a:ext cx="53709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utations </a:t>
            </a:r>
            <a:r>
              <a:rPr lang="en-US" dirty="0"/>
              <a:t>that occurred on the </a:t>
            </a:r>
            <a:r>
              <a:rPr lang="en-US" dirty="0" smtClean="0"/>
              <a:t>blue lineage </a:t>
            </a:r>
            <a:r>
              <a:rPr lang="en-US" dirty="0"/>
              <a:t>while t &lt; t</a:t>
            </a:r>
            <a:r>
              <a:rPr lang="en-US" baseline="-25000" dirty="0"/>
              <a:t>1</a:t>
            </a:r>
            <a:r>
              <a:rPr lang="en-US" dirty="0"/>
              <a:t> (before fitness mutation), will also have a higher frequency since they are present in every </a:t>
            </a:r>
            <a:r>
              <a:rPr lang="en-US" i="1" dirty="0"/>
              <a:t>k</a:t>
            </a:r>
            <a:r>
              <a:rPr lang="en-US" dirty="0"/>
              <a:t>-fit cell by definition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844517"/>
              </p:ext>
            </p:extLst>
          </p:nvPr>
        </p:nvGraphicFramePr>
        <p:xfrm>
          <a:off x="207199" y="4176143"/>
          <a:ext cx="6110749" cy="608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Document" r:id="rId8" imgW="5486400" imgH="546100" progId="Word.Document.12">
                  <p:embed/>
                </p:oleObj>
              </mc:Choice>
              <mc:Fallback>
                <p:oleObj name="Document" r:id="rId8" imgW="5486400" imgH="54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7199" y="4176143"/>
                        <a:ext cx="6110749" cy="608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693364"/>
              </p:ext>
            </p:extLst>
          </p:nvPr>
        </p:nvGraphicFramePr>
        <p:xfrm>
          <a:off x="186879" y="5098248"/>
          <a:ext cx="6414610" cy="445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Document" r:id="rId11" imgW="5486400" imgH="381000" progId="Word.Document.12">
                  <p:embed/>
                </p:oleObj>
              </mc:Choice>
              <mc:Fallback>
                <p:oleObj name="Document" r:id="rId11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86879" y="5098248"/>
                        <a:ext cx="6414610" cy="445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77368" y="5552391"/>
            <a:ext cx="3274060" cy="46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5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596159"/>
              </p:ext>
            </p:extLst>
          </p:nvPr>
        </p:nvGraphicFramePr>
        <p:xfrm>
          <a:off x="191466" y="4140056"/>
          <a:ext cx="8170214" cy="54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8" name="Document" r:id="rId4" imgW="5486400" imgH="368300" progId="Word.Document.12">
                  <p:embed/>
                </p:oleObj>
              </mc:Choice>
              <mc:Fallback>
                <p:oleObj name="Document" r:id="rId4" imgW="5486400" imgH="368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1466" y="4140056"/>
                        <a:ext cx="8170214" cy="54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49" y="5089470"/>
            <a:ext cx="6237000" cy="16774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4" name="Rectangle 3"/>
          <p:cNvSpPr/>
          <p:nvPr/>
        </p:nvSpPr>
        <p:spPr>
          <a:xfrm>
            <a:off x="326142" y="2284265"/>
            <a:ext cx="350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 these terms, at total time T=t</a:t>
            </a:r>
            <a:r>
              <a:rPr lang="en-US" baseline="-25000" dirty="0"/>
              <a:t>1</a:t>
            </a:r>
            <a:r>
              <a:rPr lang="en-US" dirty="0"/>
              <a:t>+t</a:t>
            </a:r>
            <a:r>
              <a:rPr lang="en-US" baseline="-25000" dirty="0"/>
              <a:t>2</a:t>
            </a:r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721" y="2940525"/>
            <a:ext cx="4967024" cy="1004694"/>
          </a:xfrm>
          <a:prstGeom prst="rect">
            <a:avLst/>
          </a:prstGeom>
        </p:spPr>
      </p:pic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4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547" y="1100680"/>
            <a:ext cx="5233117" cy="45044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/>
          <p:nvPr/>
        </p:nvCxnSpPr>
        <p:spPr>
          <a:xfrm>
            <a:off x="167060" y="138520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8672" y="2144797"/>
            <a:ext cx="5616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VAFs, each one satisfying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the 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92" y="50800"/>
            <a:ext cx="8177528" cy="934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573" y="6099884"/>
            <a:ext cx="3343748" cy="761631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027818"/>
              </p:ext>
            </p:extLst>
          </p:nvPr>
        </p:nvGraphicFramePr>
        <p:xfrm>
          <a:off x="165264" y="2646345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name="Document" r:id="rId9" imgW="5486400" imgH="381000" progId="Word.Document.12">
                  <p:embed/>
                </p:oleObj>
              </mc:Choice>
              <mc:Fallback>
                <p:oleObj name="Document" r:id="rId9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65264" y="2646345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934739"/>
              </p:ext>
            </p:extLst>
          </p:nvPr>
        </p:nvGraphicFramePr>
        <p:xfrm>
          <a:off x="1208" y="3024971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name="Document" r:id="rId12" imgW="5486400" imgH="381000" progId="Word.Document.12">
                  <p:embed/>
                </p:oleObj>
              </mc:Choice>
              <mc:Fallback>
                <p:oleObj name="Document" r:id="rId12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208" y="3024971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351625"/>
              </p:ext>
            </p:extLst>
          </p:nvPr>
        </p:nvGraphicFramePr>
        <p:xfrm>
          <a:off x="39066" y="3437740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name="Document" r:id="rId15" imgW="5486400" imgH="381000" progId="Word.Document.12">
                  <p:embed/>
                </p:oleObj>
              </mc:Choice>
              <mc:Fallback>
                <p:oleObj name="Document" r:id="rId15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9066" y="3437740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745493" y="38810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2745493" y="403348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745493" y="4175721"/>
            <a:ext cx="109467" cy="8746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45773"/>
              </p:ext>
            </p:extLst>
          </p:nvPr>
        </p:nvGraphicFramePr>
        <p:xfrm>
          <a:off x="195744" y="4378509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name="Document" r:id="rId18" imgW="5486400" imgH="381000" progId="Word.Document.12">
                  <p:embed/>
                </p:oleObj>
              </mc:Choice>
              <mc:Fallback>
                <p:oleObj name="Document" r:id="rId18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95744" y="4378509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93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7183402" y="648166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518216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87134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42210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42210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97488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97488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97488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97488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87134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42210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42210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97488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97488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57044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53771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53771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53771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53771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53771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53771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53771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53771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53771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3771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53771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53771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53771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53771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524139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512165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79452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41698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94788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51843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61075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61075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93584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700888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93584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700888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49600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56904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49908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57213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91170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53771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41698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97239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54587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55343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56904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702072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67183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68000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68755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70317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83186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4802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630125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84131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84131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630125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48535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48535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48535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48535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84131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84131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84131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84131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47232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47232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47232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47232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47232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47232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47232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47232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44044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44044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44044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44044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44044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44044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44044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44044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88946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88946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88946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88946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630125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633978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74802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150694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021273" y="1684563"/>
            <a:ext cx="1340928" cy="328277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>
            <a:off x="805235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805243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/>
          <p:cNvCxnSpPr/>
          <p:nvPr/>
        </p:nvCxnSpPr>
        <p:spPr>
          <a:xfrm flipV="1">
            <a:off x="647367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99008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79192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8343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99541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graphicFrame>
        <p:nvGraphicFramePr>
          <p:cNvPr id="117" name="Chart 1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240472"/>
              </p:ext>
            </p:extLst>
          </p:nvPr>
        </p:nvGraphicFramePr>
        <p:xfrm>
          <a:off x="163865" y="156758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sp>
        <p:nvSpPr>
          <p:cNvPr id="119" name="Right Arrow 118"/>
          <p:cNvSpPr/>
          <p:nvPr/>
        </p:nvSpPr>
        <p:spPr>
          <a:xfrm rot="8971755">
            <a:off x="2770996" y="2364415"/>
            <a:ext cx="2183133" cy="110740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/>
          <p:cNvSpPr/>
          <p:nvPr/>
        </p:nvSpPr>
        <p:spPr>
          <a:xfrm>
            <a:off x="4707014" y="1451069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1" name="Rectangle 120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2" name="Right Arrow 121"/>
          <p:cNvSpPr/>
          <p:nvPr/>
        </p:nvSpPr>
        <p:spPr>
          <a:xfrm rot="7310974">
            <a:off x="565001" y="1522695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TextBox 122"/>
          <p:cNvSpPr txBox="1"/>
          <p:nvPr/>
        </p:nvSpPr>
        <p:spPr>
          <a:xfrm>
            <a:off x="94321" y="4312337"/>
            <a:ext cx="852293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drivers</a:t>
            </a:r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(clonal mutation)</a:t>
            </a:r>
          </a:p>
          <a:p>
            <a:pPr lvl="1"/>
            <a:r>
              <a:rPr lang="en-US" sz="1400" dirty="0" smtClean="0"/>
              <a:t>	- Optimize growth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</a:t>
            </a:r>
          </a:p>
          <a:p>
            <a:pPr lvl="1"/>
            <a:r>
              <a:rPr lang="en-US" sz="1400" dirty="0" smtClean="0"/>
              <a:t>hitchhiking mutations and fit Non-Linear Least Square Reg.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1272441" y="3462879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125" name="Straight Arrow Connector 124"/>
          <p:cNvCxnSpPr/>
          <p:nvPr/>
        </p:nvCxnSpPr>
        <p:spPr>
          <a:xfrm flipV="1">
            <a:off x="1109246" y="3315304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812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952" y="2048797"/>
            <a:ext cx="3341072" cy="23802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6200000">
            <a:off x="4138414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K effect</a:t>
            </a:r>
            <a:endParaRPr lang="en-US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720" y="1803420"/>
            <a:ext cx="3993747" cy="341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Adding noise to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929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786</Words>
  <Application>Microsoft Macintosh PowerPoint</Application>
  <PresentationFormat>On-screen Show (4:3)</PresentationFormat>
  <Paragraphs>215</Paragraphs>
  <Slides>25</Slides>
  <Notes>2</Notes>
  <HiddenSlides>14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Worksheet</vt:lpstr>
      <vt:lpstr>Document</vt:lpstr>
      <vt:lpstr>Modeling Clonal Evolution and the effect of fitness mutations</vt:lpstr>
      <vt:lpstr>Hitchhiking prevalence </vt:lpstr>
      <vt:lpstr>Modeling growth </vt:lpstr>
      <vt:lpstr>Hitchhiking prevalence </vt:lpstr>
      <vt:lpstr>Hitchhiking prevalence </vt:lpstr>
      <vt:lpstr>Hitchhiking prevalence </vt:lpstr>
      <vt:lpstr>Hitchhiking prevalence </vt:lpstr>
      <vt:lpstr>High Accuracy in Identifying Drivers using simulation data:</vt:lpstr>
      <vt:lpstr>Adding noise to simulations</vt:lpstr>
      <vt:lpstr>Accounting for Resolution Coverage</vt:lpstr>
      <vt:lpstr>Identifying selection signal</vt:lpstr>
      <vt:lpstr>False positive peaks</vt:lpstr>
      <vt:lpstr>Distance from peak</vt:lpstr>
      <vt:lpstr>Average effect K</vt:lpstr>
      <vt:lpstr>Identifying selection signal in 110 pcawg cancers</vt:lpstr>
      <vt:lpstr>Identifying selection signal in Pcawg cancers - Genes</vt:lpstr>
      <vt:lpstr>Identifying selection signal in Pcawg cancers - Genes</vt:lpstr>
      <vt:lpstr>Individual Tumor growth model and future directions </vt:lpstr>
      <vt:lpstr>Individual Tumor growth model and future directions </vt:lpstr>
      <vt:lpstr>300x Amyloid tumor genome</vt:lpstr>
      <vt:lpstr>300x Amyloid tumor genome</vt:lpstr>
      <vt:lpstr>300x Amyloid tumor genome</vt:lpstr>
      <vt:lpstr>PCAWG</vt:lpstr>
      <vt:lpstr>PCAWG – LOF </vt:lpstr>
      <vt:lpstr>PCAWG – LOF small samples vs big samples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70</cp:revision>
  <cp:lastPrinted>2017-04-25T10:51:10Z</cp:lastPrinted>
  <dcterms:created xsi:type="dcterms:W3CDTF">2017-04-24T20:03:33Z</dcterms:created>
  <dcterms:modified xsi:type="dcterms:W3CDTF">2017-07-27T21:10:08Z</dcterms:modified>
</cp:coreProperties>
</file>