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4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6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0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8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6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6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3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4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9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2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9AEBF-7940-8C4C-A24D-C8FAE5F3CCA6}" type="datetimeFigureOut">
              <a:rPr lang="en-US" smtClean="0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7A679-951F-BD49-947A-E705E7125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1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900"/>
            <a:ext cx="9144000" cy="666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85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Leonidas Salichos</dc:creator>
  <cp:lastModifiedBy>Leonidas Salichos</cp:lastModifiedBy>
  <cp:revision>1</cp:revision>
  <dcterms:created xsi:type="dcterms:W3CDTF">2017-07-20T22:53:01Z</dcterms:created>
  <dcterms:modified xsi:type="dcterms:W3CDTF">2017-07-20T23:02:41Z</dcterms:modified>
</cp:coreProperties>
</file>