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2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9233-854F-2843-BD49-0FCC2BF6F7CB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9B70-3AED-474D-B001-072ACAB0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3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9233-854F-2843-BD49-0FCC2BF6F7CB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9B70-3AED-474D-B001-072ACAB0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8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9233-854F-2843-BD49-0FCC2BF6F7CB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9B70-3AED-474D-B001-072ACAB0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7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9233-854F-2843-BD49-0FCC2BF6F7CB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9B70-3AED-474D-B001-072ACAB0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3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9233-854F-2843-BD49-0FCC2BF6F7CB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9B70-3AED-474D-B001-072ACAB0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1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9233-854F-2843-BD49-0FCC2BF6F7CB}" type="datetimeFigureOut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9B70-3AED-474D-B001-072ACAB0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0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9233-854F-2843-BD49-0FCC2BF6F7CB}" type="datetimeFigureOut">
              <a:rPr lang="en-US" smtClean="0"/>
              <a:t>7/5/17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9B70-3AED-474D-B001-072ACAB0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0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9233-854F-2843-BD49-0FCC2BF6F7CB}" type="datetimeFigureOut">
              <a:rPr lang="en-US" smtClean="0"/>
              <a:t>7/5/17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9B70-3AED-474D-B001-072ACAB0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4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9233-854F-2843-BD49-0FCC2BF6F7CB}" type="datetimeFigureOut">
              <a:rPr lang="en-US" smtClean="0"/>
              <a:t>7/5/17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9B70-3AED-474D-B001-072ACAB0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5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9233-854F-2843-BD49-0FCC2BF6F7CB}" type="datetimeFigureOut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9B70-3AED-474D-B001-072ACAB0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3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69233-854F-2843-BD49-0FCC2BF6F7CB}" type="datetimeFigureOut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9B70-3AED-474D-B001-072ACAB0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8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69233-854F-2843-BD49-0FCC2BF6F7CB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B9B70-3AED-474D-B001-072ACAB0E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7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nonsense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role of mutation pattern </a:t>
            </a:r>
          </a:p>
          <a:p>
            <a:endParaRPr lang="en-US" dirty="0" smtClean="0"/>
          </a:p>
          <a:p>
            <a:r>
              <a:rPr lang="en-US" dirty="0" smtClean="0"/>
              <a:t>Cancer type (</a:t>
            </a:r>
            <a:r>
              <a:rPr lang="en-US" dirty="0" err="1" smtClean="0"/>
              <a:t>i.e</a:t>
            </a:r>
            <a:r>
              <a:rPr lang="en-US" dirty="0" smtClean="0"/>
              <a:t> tumor size, burden)</a:t>
            </a:r>
          </a:p>
          <a:p>
            <a:endParaRPr lang="en-US" dirty="0" smtClean="0"/>
          </a:p>
          <a:p>
            <a:r>
              <a:rPr lang="en-US" dirty="0" smtClean="0"/>
              <a:t>Negative selection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97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326" y="864064"/>
            <a:ext cx="5782492" cy="590263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38194" y="148377"/>
            <a:ext cx="386976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Observed </a:t>
            </a:r>
            <a:r>
              <a:rPr lang="en-US" sz="3200" dirty="0" err="1" smtClean="0"/>
              <a:t>vs</a:t>
            </a:r>
            <a:r>
              <a:rPr lang="en-US" sz="3200" dirty="0" smtClean="0"/>
              <a:t> Expected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839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990" y="626232"/>
            <a:ext cx="5950335" cy="535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51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</Words>
  <Application>Microsoft Macintosh PowerPoint</Application>
  <PresentationFormat>On-screen Show (4:3)</PresentationFormat>
  <Paragraphs>7</Paragraphs>
  <Slides>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Number of nonsense mutations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of nonsense mutations</dc:title>
  <dc:creator>Leonidas Salichos</dc:creator>
  <cp:lastModifiedBy>Leonidas Salichos</cp:lastModifiedBy>
  <cp:revision>3</cp:revision>
  <dcterms:created xsi:type="dcterms:W3CDTF">2017-07-05T17:19:08Z</dcterms:created>
  <dcterms:modified xsi:type="dcterms:W3CDTF">2017-07-05T22:19:00Z</dcterms:modified>
</cp:coreProperties>
</file>