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04"/>
    <p:restoredTop sz="94650"/>
  </p:normalViewPr>
  <p:slideViewPr>
    <p:cSldViewPr snapToGrid="0" snapToObjects="1">
      <p:cViewPr varScale="1">
        <p:scale>
          <a:sx n="71" d="100"/>
          <a:sy n="71" d="100"/>
        </p:scale>
        <p:origin x="184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1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8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7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7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5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6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7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0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4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3EE5-B952-F141-87D4-5CE017275DA1}" type="datetimeFigureOut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CB77E-4CFC-A34C-B7C9-1F6BCDD56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1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46" y="568487"/>
            <a:ext cx="8563932" cy="31062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067" y="1307952"/>
            <a:ext cx="1540053" cy="1627323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4" idx="3"/>
          </p:cNvCxnSpPr>
          <p:nvPr/>
        </p:nvCxnSpPr>
        <p:spPr>
          <a:xfrm flipV="1">
            <a:off x="9059878" y="2121613"/>
            <a:ext cx="921031" cy="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029487" y="1751309"/>
            <a:ext cx="9210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Intersection</a:t>
            </a:r>
            <a:endParaRPr lang="en-US" sz="1100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0848814" y="3195741"/>
            <a:ext cx="15498" cy="14847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058673" y="4680488"/>
            <a:ext cx="179789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66098" y="4487445"/>
            <a:ext cx="66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6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Mengting Gu</dc:creator>
  <cp:lastModifiedBy>Mengting Gu</cp:lastModifiedBy>
  <cp:revision>3</cp:revision>
  <dcterms:created xsi:type="dcterms:W3CDTF">2017-07-05T17:32:00Z</dcterms:created>
  <dcterms:modified xsi:type="dcterms:W3CDTF">2017-07-05T17:55:49Z</dcterms:modified>
</cp:coreProperties>
</file>