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08"/>
    <p:restoredTop sz="94674"/>
  </p:normalViewPr>
  <p:slideViewPr>
    <p:cSldViewPr snapToGrid="0" snapToObjects="1">
      <p:cViewPr varScale="1">
        <p:scale>
          <a:sx n="100" d="100"/>
          <a:sy n="100" d="100"/>
        </p:scale>
        <p:origin x="464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presProps" Target="presProps.xml"/><Relationship Id="rId8" Type="http://schemas.openxmlformats.org/officeDocument/2006/relationships/viewProps" Target="viewProps.xml"/><Relationship Id="rId9" Type="http://schemas.openxmlformats.org/officeDocument/2006/relationships/theme" Target="theme/theme1.xml"/><Relationship Id="rId1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4E8BC5-F537-7547-9D5F-3D08C69C8B92}" type="datetimeFigureOut">
              <a:rPr lang="en-US" smtClean="0"/>
              <a:t>6/26/17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72CBA-5C85-7242-9A88-CCE4BC6DC6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5749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4E8BC5-F537-7547-9D5F-3D08C69C8B92}" type="datetimeFigureOut">
              <a:rPr lang="en-US" smtClean="0"/>
              <a:t>6/26/17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72CBA-5C85-7242-9A88-CCE4BC6DC6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51762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4E8BC5-F537-7547-9D5F-3D08C69C8B92}" type="datetimeFigureOut">
              <a:rPr lang="en-US" smtClean="0"/>
              <a:t>6/26/17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72CBA-5C85-7242-9A88-CCE4BC6DC6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5441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4E8BC5-F537-7547-9D5F-3D08C69C8B92}" type="datetimeFigureOut">
              <a:rPr lang="en-US" smtClean="0"/>
              <a:t>6/26/17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72CBA-5C85-7242-9A88-CCE4BC6DC6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9153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4E8BC5-F537-7547-9D5F-3D08C69C8B92}" type="datetimeFigureOut">
              <a:rPr lang="en-US" smtClean="0"/>
              <a:t>6/26/17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72CBA-5C85-7242-9A88-CCE4BC6DC6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2287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4E8BC5-F537-7547-9D5F-3D08C69C8B92}" type="datetimeFigureOut">
              <a:rPr lang="en-US" smtClean="0"/>
              <a:t>6/26/17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72CBA-5C85-7242-9A88-CCE4BC6DC6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591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4E8BC5-F537-7547-9D5F-3D08C69C8B92}" type="datetimeFigureOut">
              <a:rPr lang="en-US" smtClean="0"/>
              <a:t>6/26/17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72CBA-5C85-7242-9A88-CCE4BC6DC6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02632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4E8BC5-F537-7547-9D5F-3D08C69C8B92}" type="datetimeFigureOut">
              <a:rPr lang="en-US" smtClean="0"/>
              <a:t>6/26/17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72CBA-5C85-7242-9A88-CCE4BC6DC6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489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4E8BC5-F537-7547-9D5F-3D08C69C8B92}" type="datetimeFigureOut">
              <a:rPr lang="en-US" smtClean="0"/>
              <a:t>6/26/17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72CBA-5C85-7242-9A88-CCE4BC6DC6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5586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4E8BC5-F537-7547-9D5F-3D08C69C8B92}" type="datetimeFigureOut">
              <a:rPr lang="en-US" smtClean="0"/>
              <a:t>6/26/17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72CBA-5C85-7242-9A88-CCE4BC6DC6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33674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4E8BC5-F537-7547-9D5F-3D08C69C8B92}" type="datetimeFigureOut">
              <a:rPr lang="en-US" smtClean="0"/>
              <a:t>6/26/17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72CBA-5C85-7242-9A88-CCE4BC6DC6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313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4E8BC5-F537-7547-9D5F-3D08C69C8B92}" type="datetimeFigureOut">
              <a:rPr lang="en-US" smtClean="0"/>
              <a:t>6/26/17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772CBA-5C85-7242-9A88-CCE4BC6DC6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5979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900" y="230109"/>
            <a:ext cx="9728200" cy="6314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320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7726" y="749300"/>
            <a:ext cx="8276548" cy="5402263"/>
          </a:xfrm>
        </p:spPr>
      </p:pic>
    </p:spTree>
    <p:extLst>
      <p:ext uri="{BB962C8B-B14F-4D97-AF65-F5344CB8AC3E}">
        <p14:creationId xmlns:p14="http://schemas.microsoft.com/office/powerpoint/2010/main" val="165328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292" y="365125"/>
            <a:ext cx="9215415" cy="5811838"/>
          </a:xfrm>
        </p:spPr>
      </p:pic>
    </p:spTree>
    <p:extLst>
      <p:ext uri="{BB962C8B-B14F-4D97-AF65-F5344CB8AC3E}">
        <p14:creationId xmlns:p14="http://schemas.microsoft.com/office/powerpoint/2010/main" val="1978432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0600" y="150836"/>
            <a:ext cx="7670800" cy="6514501"/>
          </a:xfrm>
        </p:spPr>
      </p:pic>
    </p:spTree>
    <p:extLst>
      <p:ext uri="{BB962C8B-B14F-4D97-AF65-F5344CB8AC3E}">
        <p14:creationId xmlns:p14="http://schemas.microsoft.com/office/powerpoint/2010/main" val="2033838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4471" y="282380"/>
            <a:ext cx="4743058" cy="6334320"/>
          </a:xfrm>
        </p:spPr>
      </p:pic>
    </p:spTree>
    <p:extLst>
      <p:ext uri="{BB962C8B-B14F-4D97-AF65-F5344CB8AC3E}">
        <p14:creationId xmlns:p14="http://schemas.microsoft.com/office/powerpoint/2010/main" val="1231166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</TotalTime>
  <Words>0</Words>
  <Application>Microsoft Macintosh PowerPoint</Application>
  <PresentationFormat>Widescreen</PresentationFormat>
  <Paragraphs>0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9" baseType="lpstr">
      <vt:lpstr>Calibri</vt:lpstr>
      <vt:lpstr>Calibri Light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15.0033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Patrick McGillivray</dc:creator>
  <cp:lastModifiedBy>Patrick McGillivray</cp:lastModifiedBy>
  <cp:revision>4</cp:revision>
  <dcterms:created xsi:type="dcterms:W3CDTF">2017-06-26T21:20:51Z</dcterms:created>
  <dcterms:modified xsi:type="dcterms:W3CDTF">2017-06-26T21:56:00Z</dcterms:modified>
</cp:coreProperties>
</file>