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8"/>
  </p:normalViewPr>
  <p:slideViewPr>
    <p:cSldViewPr snapToGrid="0" snapToObjects="1">
      <p:cViewPr>
        <p:scale>
          <a:sx n="163" d="100"/>
          <a:sy n="163" d="100"/>
        </p:scale>
        <p:origin x="-1952" y="-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7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3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3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1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2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6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673100"/>
            <a:ext cx="6215634" cy="54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3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21" y="221672"/>
            <a:ext cx="5985558" cy="6373091"/>
          </a:xfrm>
        </p:spPr>
      </p:pic>
    </p:spTree>
    <p:extLst>
      <p:ext uri="{BB962C8B-B14F-4D97-AF65-F5344CB8AC3E}">
        <p14:creationId xmlns:p14="http://schemas.microsoft.com/office/powerpoint/2010/main" val="180567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70" y="365125"/>
            <a:ext cx="4682260" cy="6433410"/>
          </a:xfrm>
        </p:spPr>
      </p:pic>
    </p:spTree>
    <p:extLst>
      <p:ext uri="{BB962C8B-B14F-4D97-AF65-F5344CB8AC3E}">
        <p14:creationId xmlns:p14="http://schemas.microsoft.com/office/powerpoint/2010/main" val="191704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224" y="-587457"/>
            <a:ext cx="10058400" cy="62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6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1" y="365125"/>
            <a:ext cx="9969638" cy="6238875"/>
          </a:xfrm>
        </p:spPr>
      </p:pic>
    </p:spTree>
    <p:extLst>
      <p:ext uri="{BB962C8B-B14F-4D97-AF65-F5344CB8AC3E}">
        <p14:creationId xmlns:p14="http://schemas.microsoft.com/office/powerpoint/2010/main" val="56056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23" y="1825625"/>
            <a:ext cx="10267354" cy="4351338"/>
          </a:xfrm>
        </p:spPr>
      </p:pic>
    </p:spTree>
    <p:extLst>
      <p:ext uri="{BB962C8B-B14F-4D97-AF65-F5344CB8AC3E}">
        <p14:creationId xmlns:p14="http://schemas.microsoft.com/office/powerpoint/2010/main" val="51457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38" y="365125"/>
            <a:ext cx="5310523" cy="6387777"/>
          </a:xfrm>
        </p:spPr>
      </p:pic>
    </p:spTree>
    <p:extLst>
      <p:ext uri="{BB962C8B-B14F-4D97-AF65-F5344CB8AC3E}">
        <p14:creationId xmlns:p14="http://schemas.microsoft.com/office/powerpoint/2010/main" val="54245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McGillivray</dc:creator>
  <cp:lastModifiedBy>Patrick McGillivray</cp:lastModifiedBy>
  <cp:revision>14</cp:revision>
  <dcterms:created xsi:type="dcterms:W3CDTF">2017-05-30T19:07:28Z</dcterms:created>
  <dcterms:modified xsi:type="dcterms:W3CDTF">2017-06-22T21:29:04Z</dcterms:modified>
</cp:coreProperties>
</file>