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67" r:id="rId10"/>
    <p:sldId id="266" r:id="rId11"/>
    <p:sldId id="260" r:id="rId12"/>
    <p:sldId id="269" r:id="rId13"/>
    <p:sldId id="268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ropbox:Clonal%20Evolution:peakout0.51.9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3.914458980660713</c:v>
                </c:pt>
                <c:pt idx="5">
                  <c:v>3.935033136179763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3.972864533840063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3.979458075160643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3.981978929640763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3.985282939158093</c:v>
                </c:pt>
                <c:pt idx="92">
                  <c:v>3.98521829107577</c:v>
                </c:pt>
                <c:pt idx="93">
                  <c:v>3.985658424076683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2.211869189175163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2.339036105708763</c:v>
                </c:pt>
                <c:pt idx="496">
                  <c:v>2.34054142811769</c:v>
                </c:pt>
                <c:pt idx="497">
                  <c:v>2.341744894129863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2.354415833838343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2.536016579723263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72296"/>
        <c:axId val="-2140875304"/>
      </c:lineChart>
      <c:catAx>
        <c:axId val="-21408722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875304"/>
        <c:crosses val="autoZero"/>
        <c:auto val="1"/>
        <c:lblAlgn val="ctr"/>
        <c:lblOffset val="100"/>
        <c:noMultiLvlLbl val="0"/>
      </c:catAx>
      <c:valAx>
        <c:axId val="-2140875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872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97.99999999999988</c:v>
                </c:pt>
                <c:pt idx="6">
                  <c:v>41.0</c:v>
                </c:pt>
                <c:pt idx="7">
                  <c:v>67.99999999999977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91.99999999999997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</c:v>
                </c:pt>
                <c:pt idx="19">
                  <c:v>112</c:v>
                </c:pt>
                <c:pt idx="20">
                  <c:v>125</c:v>
                </c:pt>
                <c:pt idx="21">
                  <c:v>143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74.99999999999987</c:v>
                </c:pt>
                <c:pt idx="33">
                  <c:v>228.9999999999991</c:v>
                </c:pt>
                <c:pt idx="34">
                  <c:v>133</c:v>
                </c:pt>
                <c:pt idx="35">
                  <c:v>108.0</c:v>
                </c:pt>
                <c:pt idx="36">
                  <c:v>96.99999999999978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</c:v>
                </c:pt>
                <c:pt idx="75">
                  <c:v>185</c:v>
                </c:pt>
                <c:pt idx="76">
                  <c:v>193.0000000000001</c:v>
                </c:pt>
                <c:pt idx="77">
                  <c:v>197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274.9999999999997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269.9999999999996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263.9999999999996</c:v>
                </c:pt>
                <c:pt idx="105">
                  <c:v>276.9999999999997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274.9999999999997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269.9999999999998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271.9999999999997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335.9999999999991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</c:v>
                </c:pt>
                <c:pt idx="125">
                  <c:v>293.9999999999997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292.9999999999998</c:v>
                </c:pt>
                <c:pt idx="129">
                  <c:v>417.0000000000002</c:v>
                </c:pt>
                <c:pt idx="130">
                  <c:v>263.9999999999998</c:v>
                </c:pt>
                <c:pt idx="131">
                  <c:v>283.0000000000007</c:v>
                </c:pt>
                <c:pt idx="132">
                  <c:v>304.9999999999994</c:v>
                </c:pt>
                <c:pt idx="133">
                  <c:v>359.9999999999996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313.9999999999998</c:v>
                </c:pt>
                <c:pt idx="138">
                  <c:v>375.999999999999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311.9999999999992</c:v>
                </c:pt>
                <c:pt idx="143">
                  <c:v>282.0000000000002</c:v>
                </c:pt>
                <c:pt idx="144">
                  <c:v>318.9999999999992</c:v>
                </c:pt>
                <c:pt idx="145">
                  <c:v>344.0000000000006</c:v>
                </c:pt>
                <c:pt idx="146">
                  <c:v>362.9999999999998</c:v>
                </c:pt>
                <c:pt idx="147">
                  <c:v>398.9999999999996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316.9999999999997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312.9999999999998</c:v>
                </c:pt>
                <c:pt idx="159">
                  <c:v>343.9999999999998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440.9999999999993</c:v>
                </c:pt>
                <c:pt idx="163">
                  <c:v>415.0000000000016</c:v>
                </c:pt>
                <c:pt idx="164">
                  <c:v>478.999999999999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450.9999999999996</c:v>
                </c:pt>
                <c:pt idx="168">
                  <c:v>309.0000000000003</c:v>
                </c:pt>
                <c:pt idx="169">
                  <c:v>400.9999999999997</c:v>
                </c:pt>
                <c:pt idx="170">
                  <c:v>396.9999999999987</c:v>
                </c:pt>
                <c:pt idx="171">
                  <c:v>518.000000000001</c:v>
                </c:pt>
                <c:pt idx="172">
                  <c:v>308.9999999999994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329.9999999999998</c:v>
                </c:pt>
                <c:pt idx="176">
                  <c:v>358.9999999999997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362.9999999999998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359.9999999999998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403.9999999999996</c:v>
                </c:pt>
                <c:pt idx="194">
                  <c:v>384.9999999999997</c:v>
                </c:pt>
                <c:pt idx="195">
                  <c:v>421.000000000001</c:v>
                </c:pt>
                <c:pt idx="196">
                  <c:v>408.9999999999997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400.9999999999997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475.9999999999992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449.9999999999992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415.9999999999998</c:v>
                </c:pt>
                <c:pt idx="227">
                  <c:v>426.9999999999997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387.9999999999996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397.9999999999993</c:v>
                </c:pt>
                <c:pt idx="251">
                  <c:v>427.9999999999998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461.9999999999997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486.9999999999997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413.9999999999996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479.9999999999997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573.9999999999985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681.9999999999986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944.9999999999985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620.9999999999986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485.9999999999995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790.9999999999986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804.9999999999986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</c:v>
                </c:pt>
                <c:pt idx="578">
                  <c:v>1202.999999999995</c:v>
                </c:pt>
                <c:pt idx="579">
                  <c:v>126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</c:v>
                </c:pt>
                <c:pt idx="627">
                  <c:v>1198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</c:v>
                </c:pt>
                <c:pt idx="683">
                  <c:v>5540.0</c:v>
                </c:pt>
                <c:pt idx="684">
                  <c:v>1448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8788.999999999985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8667.999999999982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8634.999999999984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9616.999999999969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163432"/>
        <c:axId val="-2141166264"/>
      </c:scatterChart>
      <c:valAx>
        <c:axId val="-214116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166264"/>
        <c:crosses val="autoZero"/>
        <c:crossBetween val="midCat"/>
      </c:valAx>
      <c:valAx>
        <c:axId val="-2141166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163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97.99999999999988</c:v>
                </c:pt>
                <c:pt idx="6">
                  <c:v>41.0</c:v>
                </c:pt>
                <c:pt idx="7">
                  <c:v>67.99999999999977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91.99999999999997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</c:v>
                </c:pt>
                <c:pt idx="19">
                  <c:v>112</c:v>
                </c:pt>
                <c:pt idx="20">
                  <c:v>125</c:v>
                </c:pt>
                <c:pt idx="21">
                  <c:v>143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74.99999999999987</c:v>
                </c:pt>
                <c:pt idx="33">
                  <c:v>228.9999999999991</c:v>
                </c:pt>
                <c:pt idx="34">
                  <c:v>133</c:v>
                </c:pt>
                <c:pt idx="35">
                  <c:v>108.0</c:v>
                </c:pt>
                <c:pt idx="36">
                  <c:v>96.99999999999978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</c:v>
                </c:pt>
                <c:pt idx="75">
                  <c:v>185</c:v>
                </c:pt>
                <c:pt idx="76">
                  <c:v>193.0000000000001</c:v>
                </c:pt>
                <c:pt idx="77">
                  <c:v>197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274.9999999999997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269.9999999999996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263.9999999999996</c:v>
                </c:pt>
                <c:pt idx="105">
                  <c:v>276.9999999999997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274.9999999999997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269.9999999999998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271.9999999999997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335.9999999999991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</c:v>
                </c:pt>
                <c:pt idx="125">
                  <c:v>293.9999999999997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292.9999999999998</c:v>
                </c:pt>
                <c:pt idx="129">
                  <c:v>417.0000000000002</c:v>
                </c:pt>
                <c:pt idx="130">
                  <c:v>263.9999999999998</c:v>
                </c:pt>
                <c:pt idx="131">
                  <c:v>283.0000000000007</c:v>
                </c:pt>
                <c:pt idx="132">
                  <c:v>304.9999999999994</c:v>
                </c:pt>
                <c:pt idx="133">
                  <c:v>359.9999999999996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313.9999999999998</c:v>
                </c:pt>
                <c:pt idx="138">
                  <c:v>375.999999999999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311.9999999999992</c:v>
                </c:pt>
                <c:pt idx="143">
                  <c:v>282.0000000000002</c:v>
                </c:pt>
                <c:pt idx="144">
                  <c:v>318.9999999999992</c:v>
                </c:pt>
                <c:pt idx="145">
                  <c:v>344.0000000000006</c:v>
                </c:pt>
                <c:pt idx="146">
                  <c:v>362.9999999999998</c:v>
                </c:pt>
                <c:pt idx="147">
                  <c:v>398.9999999999996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316.9999999999997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312.9999999999998</c:v>
                </c:pt>
                <c:pt idx="159">
                  <c:v>343.9999999999998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440.9999999999993</c:v>
                </c:pt>
                <c:pt idx="163">
                  <c:v>415.0000000000016</c:v>
                </c:pt>
                <c:pt idx="164">
                  <c:v>478.999999999999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450.9999999999996</c:v>
                </c:pt>
                <c:pt idx="168">
                  <c:v>309.0000000000003</c:v>
                </c:pt>
                <c:pt idx="169">
                  <c:v>400.9999999999997</c:v>
                </c:pt>
                <c:pt idx="170">
                  <c:v>396.9999999999987</c:v>
                </c:pt>
                <c:pt idx="171">
                  <c:v>518.000000000001</c:v>
                </c:pt>
                <c:pt idx="172">
                  <c:v>308.9999999999994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329.9999999999998</c:v>
                </c:pt>
                <c:pt idx="176">
                  <c:v>358.9999999999997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362.9999999999998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359.9999999999998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403.9999999999996</c:v>
                </c:pt>
                <c:pt idx="194">
                  <c:v>384.9999999999997</c:v>
                </c:pt>
                <c:pt idx="195">
                  <c:v>421.000000000001</c:v>
                </c:pt>
                <c:pt idx="196">
                  <c:v>408.9999999999997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400.9999999999997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475.9999999999992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449.9999999999992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415.9999999999998</c:v>
                </c:pt>
                <c:pt idx="227">
                  <c:v>426.9999999999997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387.9999999999996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397.9999999999993</c:v>
                </c:pt>
                <c:pt idx="251">
                  <c:v>427.9999999999998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461.9999999999997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486.9999999999997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413.9999999999996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479.9999999999997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573.9999999999985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681.9999999999986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660632"/>
        <c:axId val="-2139657800"/>
      </c:scatterChart>
      <c:valAx>
        <c:axId val="-213966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657800"/>
        <c:crosses val="autoZero"/>
        <c:crossBetween val="midCat"/>
      </c:valAx>
      <c:valAx>
        <c:axId val="-2139657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660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9616.999999999969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631528"/>
        <c:axId val="-2139628696"/>
      </c:scatterChart>
      <c:valAx>
        <c:axId val="-213963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628696"/>
        <c:crosses val="autoZero"/>
        <c:crossBetween val="midCat"/>
      </c:valAx>
      <c:valAx>
        <c:axId val="-213962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631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917352"/>
        <c:axId val="-2140920056"/>
      </c:barChart>
      <c:catAx>
        <c:axId val="-2140917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920056"/>
        <c:crosses val="autoZero"/>
        <c:auto val="1"/>
        <c:lblAlgn val="ctr"/>
        <c:lblOffset val="100"/>
        <c:noMultiLvlLbl val="0"/>
      </c:catAx>
      <c:valAx>
        <c:axId val="-214092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917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943864"/>
        <c:axId val="-2140946792"/>
      </c:barChart>
      <c:catAx>
        <c:axId val="-2140943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946792"/>
        <c:crosses val="autoZero"/>
        <c:auto val="1"/>
        <c:lblAlgn val="ctr"/>
        <c:lblOffset val="100"/>
        <c:noMultiLvlLbl val="0"/>
      </c:catAx>
      <c:valAx>
        <c:axId val="-2140946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943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3.914458980660709</c:v>
                </c:pt>
                <c:pt idx="5">
                  <c:v>3.935033136179759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3.972864533840059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3.974740434633749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3.979458075160639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3.981978929640759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3.982642731038829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3.985282939158089</c:v>
                </c:pt>
                <c:pt idx="92">
                  <c:v>3.98521829107577</c:v>
                </c:pt>
                <c:pt idx="93">
                  <c:v>3.985658424076679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3.986688683388059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1.905944497479119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2.076468913292179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2.211869189175159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2.319148626380809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2.339036105708759</c:v>
                </c:pt>
                <c:pt idx="496">
                  <c:v>2.34054142811769</c:v>
                </c:pt>
                <c:pt idx="497">
                  <c:v>2.341744894129859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2.354415833838339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2.391742434817719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2.536016579723259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952728"/>
        <c:axId val="-2141955736"/>
      </c:lineChart>
      <c:catAx>
        <c:axId val="-2141952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955736"/>
        <c:crosses val="autoZero"/>
        <c:auto val="1"/>
        <c:lblAlgn val="ctr"/>
        <c:lblOffset val="100"/>
        <c:noMultiLvlLbl val="0"/>
      </c:catAx>
      <c:valAx>
        <c:axId val="-2141955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952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36856"/>
        <c:axId val="-2142039848"/>
      </c:barChart>
      <c:catAx>
        <c:axId val="-21420368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39848"/>
        <c:crosses val="autoZero"/>
        <c:auto val="1"/>
        <c:lblAlgn val="ctr"/>
        <c:lblOffset val="100"/>
        <c:noMultiLvlLbl val="0"/>
      </c:catAx>
      <c:valAx>
        <c:axId val="-2142039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36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72344"/>
        <c:axId val="-2142075336"/>
      </c:barChart>
      <c:catAx>
        <c:axId val="-21420723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75336"/>
        <c:crosses val="autoZero"/>
        <c:auto val="1"/>
        <c:lblAlgn val="ctr"/>
        <c:lblOffset val="100"/>
        <c:noMultiLvlLbl val="0"/>
      </c:catAx>
      <c:valAx>
        <c:axId val="-214207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72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</c:v>
                </c:pt>
                <c:pt idx="5">
                  <c:v>3.93503313617976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</c:v>
                </c:pt>
                <c:pt idx="92">
                  <c:v>3.98521829107577</c:v>
                </c:pt>
                <c:pt idx="93">
                  <c:v>3.98565842407668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</c:v>
                </c:pt>
                <c:pt idx="496">
                  <c:v>2.34054142811769</c:v>
                </c:pt>
                <c:pt idx="497">
                  <c:v>2.34174489412986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105432"/>
        <c:axId val="-2142108392"/>
      </c:lineChart>
      <c:catAx>
        <c:axId val="-21421054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108392"/>
        <c:crosses val="autoZero"/>
        <c:auto val="1"/>
        <c:lblAlgn val="ctr"/>
        <c:lblOffset val="100"/>
        <c:noMultiLvlLbl val="0"/>
      </c:catAx>
      <c:valAx>
        <c:axId val="-214210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105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3.939202094620649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3.959265176769679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3.959057635238459</c:v>
                </c:pt>
                <c:pt idx="25">
                  <c:v>3.95958834831904</c:v>
                </c:pt>
                <c:pt idx="26">
                  <c:v>3.958145234534259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3.966069461293599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3.969846539405139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3.972182910799659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3.974617935030259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3.976940236965219</c:v>
                </c:pt>
                <c:pt idx="63">
                  <c:v>3.977358452038199</c:v>
                </c:pt>
                <c:pt idx="64">
                  <c:v>3.977673924841779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3.979048594003959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3.986489929509419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3.982745811305819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3.986468880400249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2.035866385353699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2.056171433383069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2.089015184244849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2.092700129618479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2.140455169948199</c:v>
                </c:pt>
                <c:pt idx="551">
                  <c:v>2.14153180178534</c:v>
                </c:pt>
                <c:pt idx="552">
                  <c:v>2.142633123283119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2.161455399763979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2.301249109065699</c:v>
                </c:pt>
                <c:pt idx="669">
                  <c:v>2.30295679841522</c:v>
                </c:pt>
                <c:pt idx="670">
                  <c:v>2.304811483648839</c:v>
                </c:pt>
                <c:pt idx="671">
                  <c:v>2.306571973145239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2.311910563228819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2.319223434784699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2.330813334301049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2.337142669633619</c:v>
                </c:pt>
                <c:pt idx="689">
                  <c:v>2.33839722687504</c:v>
                </c:pt>
                <c:pt idx="690">
                  <c:v>2.339451634784679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2.345053485039599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2.359118143319129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2.368463395243809</c:v>
                </c:pt>
                <c:pt idx="720">
                  <c:v>2.369358793345819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2.374045843839299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2.378258464427739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2.383752984058579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2.417665344634239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2.429656974981879</c:v>
                </c:pt>
                <c:pt idx="758">
                  <c:v>2.432486414626379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2.476627004940859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2.485488904934769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2.514235430065869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2.541640339579959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2.575682823049499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2.819554115523829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2.882572585308249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2.932088535709109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5.624802931673239</c:v>
                </c:pt>
                <c:pt idx="870">
                  <c:v>5.567924736878619</c:v>
                </c:pt>
                <c:pt idx="871">
                  <c:v>5.50558240339872</c:v>
                </c:pt>
                <c:pt idx="872">
                  <c:v>5.457484040317468</c:v>
                </c:pt>
                <c:pt idx="873">
                  <c:v>5.414705575073479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5.193811950928159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5.122189167812119</c:v>
                </c:pt>
                <c:pt idx="887">
                  <c:v>5.112898871622329</c:v>
                </c:pt>
                <c:pt idx="888">
                  <c:v>5.102818866669338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5.042784329076738</c:v>
                </c:pt>
                <c:pt idx="898">
                  <c:v>5.040039258936499</c:v>
                </c:pt>
                <c:pt idx="899">
                  <c:v>5.03784071094324</c:v>
                </c:pt>
                <c:pt idx="900">
                  <c:v>5.038117517431259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5.038284966704989</c:v>
                </c:pt>
                <c:pt idx="904">
                  <c:v>5.039188817659989</c:v>
                </c:pt>
                <c:pt idx="905">
                  <c:v>5.042215535868939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5.053563259818289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5.081518242136989</c:v>
                </c:pt>
                <c:pt idx="915">
                  <c:v>5.08749577032066</c:v>
                </c:pt>
                <c:pt idx="916">
                  <c:v>5.096574758527889</c:v>
                </c:pt>
                <c:pt idx="917">
                  <c:v>5.106984167433139</c:v>
                </c:pt>
                <c:pt idx="918">
                  <c:v>5.117163826715359</c:v>
                </c:pt>
                <c:pt idx="919">
                  <c:v>5.13076505241663</c:v>
                </c:pt>
                <c:pt idx="920">
                  <c:v>5.142464458052049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5.283951558895179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5.357544680171239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5.447522209625399</c:v>
                </c:pt>
                <c:pt idx="935">
                  <c:v>5.490101550905019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5.622432777025368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5.806081313485009</c:v>
                </c:pt>
                <c:pt idx="942">
                  <c:v>5.87834661038725</c:v>
                </c:pt>
                <c:pt idx="943">
                  <c:v>5.984105670487889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3.532057313239079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3.216883434985749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3.499598019690259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5.752132007601419</c:v>
                </c:pt>
                <c:pt idx="982">
                  <c:v>5.581124228781509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5.227768976389199</c:v>
                </c:pt>
                <c:pt idx="986">
                  <c:v>5.158276350511049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4.960817169508419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4.865407291046199</c:v>
                </c:pt>
                <c:pt idx="994">
                  <c:v>4.840936868740578</c:v>
                </c:pt>
                <c:pt idx="995">
                  <c:v>4.81739078613564</c:v>
                </c:pt>
                <c:pt idx="996">
                  <c:v>4.795116059945948</c:v>
                </c:pt>
                <c:pt idx="997">
                  <c:v>4.77626556110031</c:v>
                </c:pt>
                <c:pt idx="998">
                  <c:v>4.757258862041249</c:v>
                </c:pt>
                <c:pt idx="999">
                  <c:v>4.7410920259865</c:v>
                </c:pt>
                <c:pt idx="1000">
                  <c:v>4.725169976747789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4.686017474996289</c:v>
                </c:pt>
                <c:pt idx="1004">
                  <c:v>4.6760537899481</c:v>
                </c:pt>
                <c:pt idx="1005">
                  <c:v>4.664578810280258</c:v>
                </c:pt>
                <c:pt idx="1006">
                  <c:v>4.654322271689809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4.622381620877988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4.603930786328239</c:v>
                </c:pt>
                <c:pt idx="1014">
                  <c:v>4.59908866061036</c:v>
                </c:pt>
                <c:pt idx="1015">
                  <c:v>4.594578161459849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4.582517843996408</c:v>
                </c:pt>
                <c:pt idx="1026">
                  <c:v>4.582817046663739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4.617391746416248</c:v>
                </c:pt>
                <c:pt idx="1037">
                  <c:v>4.62142914255607</c:v>
                </c:pt>
                <c:pt idx="1038">
                  <c:v>4.627986775039388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4.712921950608539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5.264175948245947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3.052355064333239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3.157448420553349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3.322842628709899</c:v>
                </c:pt>
                <c:pt idx="1107">
                  <c:v>3.371095944660849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5.918847556233489</c:v>
                </c:pt>
                <c:pt idx="1124">
                  <c:v>5.830194827134339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5.624972842155148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5.569412869314699</c:v>
                </c:pt>
                <c:pt idx="1134">
                  <c:v>5.5531505824711</c:v>
                </c:pt>
                <c:pt idx="1135">
                  <c:v>5.540136528047659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5.487498510148249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5.494912998945929</c:v>
                </c:pt>
                <c:pt idx="1151">
                  <c:v>5.500775357278219</c:v>
                </c:pt>
                <c:pt idx="1152">
                  <c:v>5.51000441738886</c:v>
                </c:pt>
                <c:pt idx="1153">
                  <c:v>5.519582828186248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5.587011899516229</c:v>
                </c:pt>
                <c:pt idx="1159">
                  <c:v>5.605719443895049</c:v>
                </c:pt>
                <c:pt idx="1160">
                  <c:v>5.623977578482538</c:v>
                </c:pt>
                <c:pt idx="1161">
                  <c:v>5.652418264441349</c:v>
                </c:pt>
                <c:pt idx="1162">
                  <c:v>5.68061866233756</c:v>
                </c:pt>
                <c:pt idx="1163">
                  <c:v>5.717819202223279</c:v>
                </c:pt>
                <c:pt idx="1164">
                  <c:v>5.75310792582205</c:v>
                </c:pt>
                <c:pt idx="1165">
                  <c:v>5.765958524432929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6.250505163645699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3.422052430194159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3.272208404516249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2.834260510269229</c:v>
                </c:pt>
                <c:pt idx="1203">
                  <c:v>2.815879203785099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2.691296890448859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2.675659093833579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2.656342521413839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2.579428089725679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2.572246190954519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2.547748213363859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2.547808923060829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2.556829671914799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2.559002337188879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2.555342624963469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2.544845605978149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2.529959419603139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2.511368495319999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2.501468494789149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2.482482130688529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2.480268453925199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2.479810026373149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2.476359909354849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2.472847053899539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2.472852472453029</c:v>
                </c:pt>
                <c:pt idx="1498">
                  <c:v>2.47283763609839</c:v>
                </c:pt>
                <c:pt idx="1499">
                  <c:v>2.472826283404099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2.471605923839359</c:v>
                </c:pt>
                <c:pt idx="1514">
                  <c:v>2.47128918868391</c:v>
                </c:pt>
                <c:pt idx="1515">
                  <c:v>2.470885470969219</c:v>
                </c:pt>
                <c:pt idx="1516">
                  <c:v>2.470445175986869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2.459122433623069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2.446564114318779</c:v>
                </c:pt>
                <c:pt idx="1543">
                  <c:v>2.445895030383679</c:v>
                </c:pt>
                <c:pt idx="1544">
                  <c:v>2.44550405609073</c:v>
                </c:pt>
                <c:pt idx="1545">
                  <c:v>2.445096973509799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2.442847476356869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2.444603223193739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2.445259663898279</c:v>
                </c:pt>
                <c:pt idx="1600">
                  <c:v>2.445450999914199</c:v>
                </c:pt>
                <c:pt idx="1601">
                  <c:v>2.44557710978889</c:v>
                </c:pt>
                <c:pt idx="1602">
                  <c:v>2.445848230664589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2.446754203678879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2.446582937348819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2.445229033744219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2.442844105128809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2.439442899179199</c:v>
                </c:pt>
                <c:pt idx="1646">
                  <c:v>2.439276163225439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2.438459413625299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2.434942891808249</c:v>
                </c:pt>
                <c:pt idx="1675">
                  <c:v>2.434952823230679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2.435145230239219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2.434852573581619</c:v>
                </c:pt>
                <c:pt idx="1684">
                  <c:v>2.434626033150519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2.434808603442519</c:v>
                </c:pt>
                <c:pt idx="1702">
                  <c:v>2.434878106673169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2.434638910998119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2.434282725318719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2.435443173955629</c:v>
                </c:pt>
                <c:pt idx="1731">
                  <c:v>2.435659364327799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2.439966813913109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2.442240956268249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2.442655839504439</c:v>
                </c:pt>
                <c:pt idx="1765">
                  <c:v>2.442669439081239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2.442622022933879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2.444672619143569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2.449349424410559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2.451148276749859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2.452859606100819</c:v>
                </c:pt>
                <c:pt idx="1816">
                  <c:v>2.452975931371839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2.456029620846849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2.458553935153089</c:v>
                </c:pt>
                <c:pt idx="1837">
                  <c:v>2.45901794697963</c:v>
                </c:pt>
                <c:pt idx="1838">
                  <c:v>2.459508477245279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2.462288421854019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2.455244825226179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2.449420194164209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2.449088934633129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2.451685653115559</c:v>
                </c:pt>
                <c:pt idx="1978">
                  <c:v>2.451965533800359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2.452802440691839</c:v>
                </c:pt>
                <c:pt idx="1982">
                  <c:v>2.452996636593149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2.457448924732939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2.462812034409799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2.466015674574729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2.464068833501249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2.465215430193999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2.468499496503799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2.470067109728129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2.471060429195029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2.475081999534719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2.476408944796169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2.482663804034859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2.490222921918039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2.490848305198539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2.491749935495979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2.491106434109599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2.489010199838259</c:v>
                </c:pt>
                <c:pt idx="2254">
                  <c:v>2.489245935366719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2.492046894990459</c:v>
                </c:pt>
                <c:pt idx="2269">
                  <c:v>2.492213324210519</c:v>
                </c:pt>
                <c:pt idx="2270">
                  <c:v>2.49237671345731</c:v>
                </c:pt>
                <c:pt idx="2271">
                  <c:v>2.492643719326619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2.493698497803059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2.496013996425709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2.502035503048829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2.509055709578739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2.511237123253559</c:v>
                </c:pt>
                <c:pt idx="2424">
                  <c:v>2.51137469841717</c:v>
                </c:pt>
                <c:pt idx="2425">
                  <c:v>2.511429684288239</c:v>
                </c:pt>
                <c:pt idx="2426">
                  <c:v>2.511428979297119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2.512075090021139</c:v>
                </c:pt>
                <c:pt idx="2431">
                  <c:v>2.512369184699169</c:v>
                </c:pt>
                <c:pt idx="2432">
                  <c:v>2.512743093866869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2.515303923158489</c:v>
                </c:pt>
                <c:pt idx="2451">
                  <c:v>2.51551139037866</c:v>
                </c:pt>
                <c:pt idx="2452">
                  <c:v>2.515669832294289</c:v>
                </c:pt>
                <c:pt idx="2453">
                  <c:v>2.51589157718601</c:v>
                </c:pt>
                <c:pt idx="2454">
                  <c:v>2.516058565850659</c:v>
                </c:pt>
                <c:pt idx="2455">
                  <c:v>2.516359079174249</c:v>
                </c:pt>
                <c:pt idx="2456">
                  <c:v>2.516644531244659</c:v>
                </c:pt>
                <c:pt idx="2457">
                  <c:v>2.516851926181739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2.517859621183769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2.519359334643129</c:v>
                </c:pt>
                <c:pt idx="2472">
                  <c:v>2.51941376110075</c:v>
                </c:pt>
                <c:pt idx="2473">
                  <c:v>2.519414479173479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2.519818080248729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2.531879625588379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2.532649292008649</c:v>
                </c:pt>
                <c:pt idx="2559">
                  <c:v>2.532855586610069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2.535461124045169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2.535056126744569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2.535299914004099</c:v>
                </c:pt>
                <c:pt idx="2590">
                  <c:v>2.535273994868489</c:v>
                </c:pt>
                <c:pt idx="2591">
                  <c:v>2.53524092787217</c:v>
                </c:pt>
                <c:pt idx="2592">
                  <c:v>2.535129233663839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2.531913915713259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2.531288694294979</c:v>
                </c:pt>
                <c:pt idx="2609">
                  <c:v>2.53122124840617</c:v>
                </c:pt>
                <c:pt idx="2610">
                  <c:v>2.531185094638139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2.531669066729859</c:v>
                </c:pt>
                <c:pt idx="2640">
                  <c:v>2.531888936863139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2.532869510953099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2.535149187588139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2.536613236619849</c:v>
                </c:pt>
                <c:pt idx="2655">
                  <c:v>2.53706904557861</c:v>
                </c:pt>
                <c:pt idx="2656">
                  <c:v>2.537445534520289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2.555454023849059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2.555702824233149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2.556605100955599</c:v>
                </c:pt>
                <c:pt idx="2755">
                  <c:v>2.55675297609132</c:v>
                </c:pt>
                <c:pt idx="2756">
                  <c:v>2.556855814198619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2.559052053464729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2.560485414358539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2.562885494288449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2.568658594539869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2.570658475843639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2.572747005353829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2.579285971883119</c:v>
                </c:pt>
                <c:pt idx="2823">
                  <c:v>2.579635414564779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2.592842028215519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2.596242066068629</c:v>
                </c:pt>
                <c:pt idx="2920">
                  <c:v>2.596449517038239</c:v>
                </c:pt>
                <c:pt idx="2921">
                  <c:v>2.59663888110869</c:v>
                </c:pt>
                <c:pt idx="2922">
                  <c:v>2.596828499420689</c:v>
                </c:pt>
                <c:pt idx="2923">
                  <c:v>2.596955014867839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2.596965144563619</c:v>
                </c:pt>
                <c:pt idx="2939">
                  <c:v>2.59693784643152</c:v>
                </c:pt>
                <c:pt idx="2940">
                  <c:v>2.596839999302139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2.596706310533809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2.596490333108919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2.596208643157269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2.596045165055009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2.595759483189009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2.595682100549839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2.594441923778569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2.591037434070859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2.586850336588719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2.586685983244919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2.586898983690209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2.598053315538769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2.600659134443479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2.609940189225219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2.611303384593719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2.612403399045919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2.615951936064249</c:v>
                </c:pt>
                <c:pt idx="3130">
                  <c:v>2.616442595397289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2.619249120887669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2.619075111486799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2.616885454158499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2.615706993381809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2.631279409233799</c:v>
                </c:pt>
                <c:pt idx="3246">
                  <c:v>2.632016204008209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2.651889931519759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2.651085021674259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2.652142125438489</c:v>
                </c:pt>
                <c:pt idx="3384">
                  <c:v>2.652435626501779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2.655659412398869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2.659848487981629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2.659859005515699</c:v>
                </c:pt>
                <c:pt idx="3425">
                  <c:v>2.659860394643009</c:v>
                </c:pt>
                <c:pt idx="3426">
                  <c:v>2.659855830384229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2.672652101943079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2.675642630220139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2.690645398931879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2.696446498985699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2.702342112668239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2.710649439774399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2.711896831063879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2.714263834503859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2.756269369853699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2.773402929958749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058056"/>
        <c:axId val="-2141068456"/>
      </c:lineChart>
      <c:catAx>
        <c:axId val="-2141058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068456"/>
        <c:crosses val="autoZero"/>
        <c:auto val="1"/>
        <c:lblAlgn val="ctr"/>
        <c:lblOffset val="100"/>
        <c:noMultiLvlLbl val="0"/>
      </c:catAx>
      <c:valAx>
        <c:axId val="-2141068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058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3.939202094620649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3.959265176769679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3.959057635238459</c:v>
                </c:pt>
                <c:pt idx="25">
                  <c:v>3.95958834831904</c:v>
                </c:pt>
                <c:pt idx="26">
                  <c:v>3.958145234534259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3.966069461293599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3.969846539405139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3.972182910799659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3.974617935030259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3.976940236965219</c:v>
                </c:pt>
                <c:pt idx="63">
                  <c:v>3.977358452038199</c:v>
                </c:pt>
                <c:pt idx="64">
                  <c:v>3.977673924841779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3.979048594003959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3.986489929509419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3.982745811305819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3.986468880400249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2.035866385353699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2.056171433383069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2.089015184244849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2.092700129618479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2.140455169948199</c:v>
                </c:pt>
                <c:pt idx="551">
                  <c:v>2.14153180178534</c:v>
                </c:pt>
                <c:pt idx="552">
                  <c:v>2.142633123283119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2.161455399763979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2.301249109065699</c:v>
                </c:pt>
                <c:pt idx="669">
                  <c:v>2.30295679841522</c:v>
                </c:pt>
                <c:pt idx="670">
                  <c:v>2.304811483648839</c:v>
                </c:pt>
                <c:pt idx="671">
                  <c:v>2.306571973145239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2.311910563228819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2.319223434784699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2.330813334301049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2.337142669633619</c:v>
                </c:pt>
                <c:pt idx="689">
                  <c:v>2.33839722687504</c:v>
                </c:pt>
                <c:pt idx="690">
                  <c:v>2.339451634784679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2.345053485039599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2.359118143319129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2.368463395243809</c:v>
                </c:pt>
                <c:pt idx="720">
                  <c:v>2.369358793345819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2.374045843839299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2.378258464427739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2.383752984058579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2.417665344634239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2.429656974981879</c:v>
                </c:pt>
                <c:pt idx="758">
                  <c:v>2.432486414626379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2.476627004940859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2.485488904934769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2.514235430065869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2.541640339579959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2.575682823049499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2.819554115523829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2.882572585308249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2.932088535709109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5.624802931673239</c:v>
                </c:pt>
                <c:pt idx="870">
                  <c:v>5.567924736878619</c:v>
                </c:pt>
                <c:pt idx="871">
                  <c:v>5.50558240339872</c:v>
                </c:pt>
                <c:pt idx="872">
                  <c:v>5.457484040317468</c:v>
                </c:pt>
                <c:pt idx="873">
                  <c:v>5.414705575073479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5.193811950928159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5.122189167812119</c:v>
                </c:pt>
                <c:pt idx="887">
                  <c:v>5.112898871622329</c:v>
                </c:pt>
                <c:pt idx="888">
                  <c:v>5.102818866669338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5.042784329076738</c:v>
                </c:pt>
                <c:pt idx="898">
                  <c:v>5.040039258936499</c:v>
                </c:pt>
                <c:pt idx="899">
                  <c:v>5.03784071094324</c:v>
                </c:pt>
                <c:pt idx="900">
                  <c:v>5.038117517431259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5.038284966704989</c:v>
                </c:pt>
                <c:pt idx="904">
                  <c:v>5.039188817659989</c:v>
                </c:pt>
                <c:pt idx="905">
                  <c:v>5.042215535868939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5.053563259818289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5.081518242136989</c:v>
                </c:pt>
                <c:pt idx="915">
                  <c:v>5.08749577032066</c:v>
                </c:pt>
                <c:pt idx="916">
                  <c:v>5.096574758527889</c:v>
                </c:pt>
                <c:pt idx="917">
                  <c:v>5.106984167433139</c:v>
                </c:pt>
                <c:pt idx="918">
                  <c:v>5.117163826715359</c:v>
                </c:pt>
                <c:pt idx="919">
                  <c:v>5.13076505241663</c:v>
                </c:pt>
                <c:pt idx="920">
                  <c:v>5.142464458052049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5.283951558895179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5.357544680171239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5.447522209625399</c:v>
                </c:pt>
                <c:pt idx="935">
                  <c:v>5.490101550905019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5.622432777025368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5.806081313485009</c:v>
                </c:pt>
                <c:pt idx="942">
                  <c:v>5.87834661038725</c:v>
                </c:pt>
                <c:pt idx="943">
                  <c:v>5.984105670487889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3.532057313239079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3.216883434985749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3.499598019690259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5.752132007601419</c:v>
                </c:pt>
                <c:pt idx="982">
                  <c:v>5.581124228781509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5.227768976389199</c:v>
                </c:pt>
                <c:pt idx="986">
                  <c:v>5.158276350511049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4.960817169508419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4.865407291046199</c:v>
                </c:pt>
                <c:pt idx="994">
                  <c:v>4.840936868740578</c:v>
                </c:pt>
                <c:pt idx="995">
                  <c:v>4.81739078613564</c:v>
                </c:pt>
                <c:pt idx="996">
                  <c:v>4.795116059945948</c:v>
                </c:pt>
                <c:pt idx="997">
                  <c:v>4.77626556110031</c:v>
                </c:pt>
                <c:pt idx="998">
                  <c:v>4.757258862041249</c:v>
                </c:pt>
                <c:pt idx="999">
                  <c:v>4.7410920259865</c:v>
                </c:pt>
                <c:pt idx="1000">
                  <c:v>4.725169976747789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4.686017474996289</c:v>
                </c:pt>
                <c:pt idx="1004">
                  <c:v>4.6760537899481</c:v>
                </c:pt>
                <c:pt idx="1005">
                  <c:v>4.664578810280258</c:v>
                </c:pt>
                <c:pt idx="1006">
                  <c:v>4.654322271689809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4.622381620877988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4.603930786328239</c:v>
                </c:pt>
                <c:pt idx="1014">
                  <c:v>4.59908866061036</c:v>
                </c:pt>
                <c:pt idx="1015">
                  <c:v>4.594578161459849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4.582517843996408</c:v>
                </c:pt>
                <c:pt idx="1026">
                  <c:v>4.582817046663739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4.617391746416248</c:v>
                </c:pt>
                <c:pt idx="1037">
                  <c:v>4.62142914255607</c:v>
                </c:pt>
                <c:pt idx="1038">
                  <c:v>4.627986775039388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4.712921950608539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5.264175948245947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3.052355064333239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3.157448420553349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3.322842628709899</c:v>
                </c:pt>
                <c:pt idx="1107">
                  <c:v>3.371095944660849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5.918847556233489</c:v>
                </c:pt>
                <c:pt idx="1124">
                  <c:v>5.830194827134339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5.624972842155148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5.569412869314699</c:v>
                </c:pt>
                <c:pt idx="1134">
                  <c:v>5.5531505824711</c:v>
                </c:pt>
                <c:pt idx="1135">
                  <c:v>5.540136528047659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5.487498510148249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5.494912998945929</c:v>
                </c:pt>
                <c:pt idx="1151">
                  <c:v>5.500775357278219</c:v>
                </c:pt>
                <c:pt idx="1152">
                  <c:v>5.51000441738886</c:v>
                </c:pt>
                <c:pt idx="1153">
                  <c:v>5.519582828186248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5.587011899516229</c:v>
                </c:pt>
                <c:pt idx="1159">
                  <c:v>5.605719443895049</c:v>
                </c:pt>
                <c:pt idx="1160">
                  <c:v>5.623977578482538</c:v>
                </c:pt>
                <c:pt idx="1161">
                  <c:v>5.652418264441349</c:v>
                </c:pt>
                <c:pt idx="1162">
                  <c:v>5.68061866233756</c:v>
                </c:pt>
                <c:pt idx="1163">
                  <c:v>5.717819202223279</c:v>
                </c:pt>
                <c:pt idx="1164">
                  <c:v>5.75310792582205</c:v>
                </c:pt>
                <c:pt idx="1165">
                  <c:v>5.765958524432929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6.250505163645699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3.422052430194159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3.272208404516249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2.834260510269229</c:v>
                </c:pt>
                <c:pt idx="1203">
                  <c:v>2.815879203785099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2.691296890448859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2.675659093833579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2.656342521413839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2.579428089725679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2.572246190954519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2.547748213363859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2.547808923060829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2.556829671914799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2.559002337188879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2.555342624963469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2.544845605978149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2.529959419603139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2.511368495319999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2.501468494789149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2.482482130688529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2.480268453925199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2.479810026373149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2.476359909354849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2.472847053899539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2.472852472453029</c:v>
                </c:pt>
                <c:pt idx="1498">
                  <c:v>2.47283763609839</c:v>
                </c:pt>
                <c:pt idx="1499">
                  <c:v>2.472826283404099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2.471605923839359</c:v>
                </c:pt>
                <c:pt idx="1514">
                  <c:v>2.47128918868391</c:v>
                </c:pt>
                <c:pt idx="1515">
                  <c:v>2.470885470969219</c:v>
                </c:pt>
                <c:pt idx="1516">
                  <c:v>2.470445175986869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2.459122433623069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2.446564114318779</c:v>
                </c:pt>
                <c:pt idx="1543">
                  <c:v>2.445895030383679</c:v>
                </c:pt>
                <c:pt idx="1544">
                  <c:v>2.44550405609073</c:v>
                </c:pt>
                <c:pt idx="1545">
                  <c:v>2.445096973509799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2.442847476356869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2.444603223193739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2.445259663898279</c:v>
                </c:pt>
                <c:pt idx="1600">
                  <c:v>2.445450999914199</c:v>
                </c:pt>
                <c:pt idx="1601">
                  <c:v>2.44557710978889</c:v>
                </c:pt>
                <c:pt idx="1602">
                  <c:v>2.445848230664589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2.446754203678879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2.446582937348819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2.445229033744219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2.442844105128809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2.439442899179199</c:v>
                </c:pt>
                <c:pt idx="1646">
                  <c:v>2.439276163225439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2.438459413625299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2.434942891808249</c:v>
                </c:pt>
                <c:pt idx="1675">
                  <c:v>2.434952823230679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2.435145230239219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2.434852573581619</c:v>
                </c:pt>
                <c:pt idx="1684">
                  <c:v>2.434626033150519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2.434808603442519</c:v>
                </c:pt>
                <c:pt idx="1702">
                  <c:v>2.434878106673169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2.434638910998119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2.434282725318719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2.435443173955629</c:v>
                </c:pt>
                <c:pt idx="1731">
                  <c:v>2.435659364327799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2.439966813913109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2.442240956268249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2.442655839504439</c:v>
                </c:pt>
                <c:pt idx="1765">
                  <c:v>2.442669439081239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2.442622022933879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2.444672619143569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2.449349424410559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2.451148276749859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2.452859606100819</c:v>
                </c:pt>
                <c:pt idx="1816">
                  <c:v>2.452975931371839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2.456029620846849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2.458553935153089</c:v>
                </c:pt>
                <c:pt idx="1837">
                  <c:v>2.45901794697963</c:v>
                </c:pt>
                <c:pt idx="1838">
                  <c:v>2.459508477245279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2.462288421854019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2.455244825226179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2.449420194164209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2.449088934633129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2.451685653115559</c:v>
                </c:pt>
                <c:pt idx="1978">
                  <c:v>2.451965533800359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2.452802440691839</c:v>
                </c:pt>
                <c:pt idx="1982">
                  <c:v>2.452996636593149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2.457448924732939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2.462812034409799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2.466015674574729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2.464068833501249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2.465215430193999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2.468499496503799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2.470067109728129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2.471060429195029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2.475081999534719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2.476408944796169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2.482663804034859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2.490222921918039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2.490848305198539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2.491749935495979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2.491106434109599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2.489010199838259</c:v>
                </c:pt>
                <c:pt idx="2254">
                  <c:v>2.489245935366719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2.492046894990459</c:v>
                </c:pt>
                <c:pt idx="2269">
                  <c:v>2.492213324210519</c:v>
                </c:pt>
                <c:pt idx="2270">
                  <c:v>2.49237671345731</c:v>
                </c:pt>
                <c:pt idx="2271">
                  <c:v>2.492643719326619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2.493698497803059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2.496013996425709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2.502035503048829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2.509055709578739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2.511237123253559</c:v>
                </c:pt>
                <c:pt idx="2424">
                  <c:v>2.51137469841717</c:v>
                </c:pt>
                <c:pt idx="2425">
                  <c:v>2.511429684288239</c:v>
                </c:pt>
                <c:pt idx="2426">
                  <c:v>2.511428979297119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2.512075090021139</c:v>
                </c:pt>
                <c:pt idx="2431">
                  <c:v>2.512369184699169</c:v>
                </c:pt>
                <c:pt idx="2432">
                  <c:v>2.512743093866869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2.515303923158489</c:v>
                </c:pt>
                <c:pt idx="2451">
                  <c:v>2.51551139037866</c:v>
                </c:pt>
                <c:pt idx="2452">
                  <c:v>2.515669832294289</c:v>
                </c:pt>
                <c:pt idx="2453">
                  <c:v>2.51589157718601</c:v>
                </c:pt>
                <c:pt idx="2454">
                  <c:v>2.516058565850659</c:v>
                </c:pt>
                <c:pt idx="2455">
                  <c:v>2.516359079174249</c:v>
                </c:pt>
                <c:pt idx="2456">
                  <c:v>2.516644531244659</c:v>
                </c:pt>
                <c:pt idx="2457">
                  <c:v>2.516851926181739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2.517859621183769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2.519359334643129</c:v>
                </c:pt>
                <c:pt idx="2472">
                  <c:v>2.51941376110075</c:v>
                </c:pt>
                <c:pt idx="2473">
                  <c:v>2.519414479173479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2.519818080248729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2.531879625588379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2.532649292008649</c:v>
                </c:pt>
                <c:pt idx="2559">
                  <c:v>2.532855586610069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2.535461124045169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2.535056126744569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2.535299914004099</c:v>
                </c:pt>
                <c:pt idx="2590">
                  <c:v>2.535273994868489</c:v>
                </c:pt>
                <c:pt idx="2591">
                  <c:v>2.53524092787217</c:v>
                </c:pt>
                <c:pt idx="2592">
                  <c:v>2.535129233663839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2.531913915713259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2.531288694294979</c:v>
                </c:pt>
                <c:pt idx="2609">
                  <c:v>2.53122124840617</c:v>
                </c:pt>
                <c:pt idx="2610">
                  <c:v>2.531185094638139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2.531669066729859</c:v>
                </c:pt>
                <c:pt idx="2640">
                  <c:v>2.531888936863139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2.532869510953099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2.535149187588139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2.536613236619849</c:v>
                </c:pt>
                <c:pt idx="2655">
                  <c:v>2.53706904557861</c:v>
                </c:pt>
                <c:pt idx="2656">
                  <c:v>2.537445534520289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2.555454023849059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2.555702824233149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2.556605100955599</c:v>
                </c:pt>
                <c:pt idx="2755">
                  <c:v>2.55675297609132</c:v>
                </c:pt>
                <c:pt idx="2756">
                  <c:v>2.556855814198619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2.559052053464729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2.560485414358539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2.562885494288449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2.568658594539869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2.570658475843639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2.572747005353829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2.579285971883119</c:v>
                </c:pt>
                <c:pt idx="2823">
                  <c:v>2.579635414564779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2.592842028215519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2.596242066068629</c:v>
                </c:pt>
                <c:pt idx="2920">
                  <c:v>2.596449517038239</c:v>
                </c:pt>
                <c:pt idx="2921">
                  <c:v>2.59663888110869</c:v>
                </c:pt>
                <c:pt idx="2922">
                  <c:v>2.596828499420689</c:v>
                </c:pt>
                <c:pt idx="2923">
                  <c:v>2.596955014867839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2.596965144563619</c:v>
                </c:pt>
                <c:pt idx="2939">
                  <c:v>2.59693784643152</c:v>
                </c:pt>
                <c:pt idx="2940">
                  <c:v>2.596839999302139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2.596706310533809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2.596490333108919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2.596208643157269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2.596045165055009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2.595759483189009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2.595682100549839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2.594441923778569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2.591037434070859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2.586850336588719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2.586685983244919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2.586898983690209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2.598053315538769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2.600659134443479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2.609940189225219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2.611303384593719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2.612403399045919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2.615951936064249</c:v>
                </c:pt>
                <c:pt idx="3130">
                  <c:v>2.616442595397289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2.619249120887669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2.619075111486799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2.616885454158499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2.615706993381809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2.631279409233799</c:v>
                </c:pt>
                <c:pt idx="3246">
                  <c:v>2.632016204008209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2.651889931519759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2.651085021674259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2.652142125438489</c:v>
                </c:pt>
                <c:pt idx="3384">
                  <c:v>2.652435626501779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2.655659412398869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2.659848487981629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2.659859005515699</c:v>
                </c:pt>
                <c:pt idx="3425">
                  <c:v>2.659860394643009</c:v>
                </c:pt>
                <c:pt idx="3426">
                  <c:v>2.659855830384229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2.672652101943079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2.675642630220139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2.690645398931879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2.696446498985699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2.702342112668239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2.710649439774399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2.711896831063879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2.714263834503859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2.756269369853699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2.773402929958749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7.630575213985438</c:v>
                </c:pt>
                <c:pt idx="220">
                  <c:v>6.753955902585479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5.144045950787349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5.631986205378239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5.223726239927739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5.225868966432979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5.331415706665089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4.104664573876339</c:v>
                </c:pt>
                <c:pt idx="268">
                  <c:v>4.102839662508419</c:v>
                </c:pt>
                <c:pt idx="269">
                  <c:v>4.08330315638449</c:v>
                </c:pt>
                <c:pt idx="270">
                  <c:v>4.117447446836788</c:v>
                </c:pt>
                <c:pt idx="271">
                  <c:v>4.02535438760833</c:v>
                </c:pt>
                <c:pt idx="272">
                  <c:v>3.931803191774559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3.892270519665849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3.551650404024029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3.394540604823069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3.750802980848249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3.580555930319779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2.911629686748129</c:v>
                </c:pt>
                <c:pt idx="380">
                  <c:v>2.91811496039756</c:v>
                </c:pt>
                <c:pt idx="381">
                  <c:v>2.876262678009589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2.654600426059879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2.631748410588499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2.595492194580789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2.551699453298169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2.574252927102859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2.635295973155579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2.561072834649269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2.512639124221769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2.475025906039229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2.454455470454889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2.464441124748129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2.379590485098289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2.325718130151779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2.276449620543829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2.112462330579969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2.070800389143219</c:v>
                </c:pt>
                <c:pt idx="605">
                  <c:v>2.07331885455241</c:v>
                </c:pt>
                <c:pt idx="606">
                  <c:v>2.071838224518739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2.061655679331719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2.036437424763479</c:v>
                </c:pt>
                <c:pt idx="619">
                  <c:v>2.037940600059239</c:v>
                </c:pt>
                <c:pt idx="620">
                  <c:v>2.042403339158799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2.010842164585999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2.021418030854799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2.318038463683019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2.352515325423399</c:v>
                </c:pt>
                <c:pt idx="1935">
                  <c:v>2.378646509333299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2.632478831135169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2.818825381454729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2.712843606508059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2.555569499448729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2.526868739227849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2.828688920304779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2.835425954145899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2.859452198943079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2.835345021884769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2.810595629970779</c:v>
                </c:pt>
                <c:pt idx="2071">
                  <c:v>2.80103612781176</c:v>
                </c:pt>
                <c:pt idx="2072">
                  <c:v>2.812985191424969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2.812420410022829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2.835269589913809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2.932789910244079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2.936272900449739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3.136606153951819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3.333663074955239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3.861249930334329</c:v>
                </c:pt>
                <c:pt idx="2155">
                  <c:v>3.82914713263832</c:v>
                </c:pt>
                <c:pt idx="2156">
                  <c:v>3.801299997155859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3.852809017683219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3.006029039715799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2.964255883681739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2.955847624648339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2.914846659348279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2.974345999273829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3.582049339733539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3.772368495918179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3.512240356748149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3.436680534085099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3.355270834883599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2.959046694830789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3.154658153270149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3.334019164716179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3.808057813448639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3.932576369418209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4.106404874029499</c:v>
                </c:pt>
                <c:pt idx="2376">
                  <c:v>4.121685446201999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4.260621549635309</c:v>
                </c:pt>
                <c:pt idx="2381">
                  <c:v>4.26904190448832</c:v>
                </c:pt>
                <c:pt idx="2382">
                  <c:v>4.344153851791488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4.597233550969989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4.662165232418808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4.615901470400988</c:v>
                </c:pt>
                <c:pt idx="2406">
                  <c:v>4.58955133534387</c:v>
                </c:pt>
                <c:pt idx="2407">
                  <c:v>4.640651456149589</c:v>
                </c:pt>
                <c:pt idx="2408">
                  <c:v>4.609457508559279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4.420780921005219</c:v>
                </c:pt>
                <c:pt idx="2422">
                  <c:v>4.42333703100818</c:v>
                </c:pt>
                <c:pt idx="2423">
                  <c:v>4.398196546419959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4.618745428158429</c:v>
                </c:pt>
                <c:pt idx="2428">
                  <c:v>4.5998619953555</c:v>
                </c:pt>
                <c:pt idx="2429">
                  <c:v>4.593415699619199</c:v>
                </c:pt>
                <c:pt idx="2430">
                  <c:v>4.55618560359912</c:v>
                </c:pt>
                <c:pt idx="2431">
                  <c:v>4.497016437732909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4.358341661739949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4.257974252250198</c:v>
                </c:pt>
                <c:pt idx="2440">
                  <c:v>4.255710337208549</c:v>
                </c:pt>
                <c:pt idx="2441">
                  <c:v>4.308684536386019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4.369466869994979</c:v>
                </c:pt>
                <c:pt idx="2445">
                  <c:v>4.41093899961125</c:v>
                </c:pt>
                <c:pt idx="2446">
                  <c:v>4.397336686376419</c:v>
                </c:pt>
                <c:pt idx="2447">
                  <c:v>4.537157880361249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4.498914088339289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4.391184889423539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4.277513238269149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4.335154407958459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4.410411976201149</c:v>
                </c:pt>
                <c:pt idx="2478">
                  <c:v>4.393498176388969</c:v>
                </c:pt>
                <c:pt idx="2479">
                  <c:v>4.36379173216457</c:v>
                </c:pt>
                <c:pt idx="2480">
                  <c:v>4.414541566931429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4.582810816137679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4.601835694297789</c:v>
                </c:pt>
                <c:pt idx="2488">
                  <c:v>4.562157856002819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4.554037230373448</c:v>
                </c:pt>
                <c:pt idx="2495">
                  <c:v>4.581945599165089</c:v>
                </c:pt>
                <c:pt idx="2496">
                  <c:v>4.60968006711387</c:v>
                </c:pt>
                <c:pt idx="2497">
                  <c:v>4.661054196728969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5.512325327245488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5.504424829647538</c:v>
                </c:pt>
                <c:pt idx="2517">
                  <c:v>5.38121123717258</c:v>
                </c:pt>
                <c:pt idx="2518">
                  <c:v>5.266871646276939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4.663658241677429</c:v>
                </c:pt>
                <c:pt idx="2533">
                  <c:v>4.612821608957109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4.723906586310509</c:v>
                </c:pt>
                <c:pt idx="2538">
                  <c:v>4.76905630861364</c:v>
                </c:pt>
                <c:pt idx="2539">
                  <c:v>4.804130743773549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4.750907238597438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4.644936067127368</c:v>
                </c:pt>
                <c:pt idx="2553">
                  <c:v>4.60047240166614</c:v>
                </c:pt>
                <c:pt idx="2554">
                  <c:v>4.526674240393009</c:v>
                </c:pt>
                <c:pt idx="2555">
                  <c:v>4.464952669197729</c:v>
                </c:pt>
                <c:pt idx="2556">
                  <c:v>4.46843271424442</c:v>
                </c:pt>
                <c:pt idx="2557">
                  <c:v>4.420575756287169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4.338904862331478</c:v>
                </c:pt>
                <c:pt idx="2561">
                  <c:v>4.399780528746889</c:v>
                </c:pt>
                <c:pt idx="2562">
                  <c:v>4.369934697755588</c:v>
                </c:pt>
                <c:pt idx="2563">
                  <c:v>4.346114075867649</c:v>
                </c:pt>
                <c:pt idx="2564">
                  <c:v>4.366642550625939</c:v>
                </c:pt>
                <c:pt idx="2565">
                  <c:v>4.33925649833329</c:v>
                </c:pt>
                <c:pt idx="2566">
                  <c:v>4.328038881967209</c:v>
                </c:pt>
                <c:pt idx="2567">
                  <c:v>4.365601879731908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4.242146206815788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4.243815960036769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4.347954938814468</c:v>
                </c:pt>
                <c:pt idx="2581">
                  <c:v>4.39836259330659</c:v>
                </c:pt>
                <c:pt idx="2582">
                  <c:v>4.452885671777889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4.607083635335739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4.674100844182279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5.050824204149789</c:v>
                </c:pt>
                <c:pt idx="2597">
                  <c:v>5.131890917432489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5.592864037742269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6.745205840858969</c:v>
                </c:pt>
                <c:pt idx="2610">
                  <c:v>6.84862284077998</c:v>
                </c:pt>
                <c:pt idx="2611">
                  <c:v>6.881544859236349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7.112486310672959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9.684306786395808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9.638133407543607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9.787558626920187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9.608916342631287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8.630812181918577</c:v>
                </c:pt>
                <c:pt idx="2653">
                  <c:v>8.39762409618697</c:v>
                </c:pt>
                <c:pt idx="2654">
                  <c:v>8.048304695832607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7.221738356850439</c:v>
                </c:pt>
                <c:pt idx="2660">
                  <c:v>7.191370958912939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6.792858453330489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6.344830136088968</c:v>
                </c:pt>
                <c:pt idx="2670">
                  <c:v>6.260235850649469</c:v>
                </c:pt>
                <c:pt idx="2671">
                  <c:v>6.263897575445419</c:v>
                </c:pt>
                <c:pt idx="2672">
                  <c:v>6.09782316110434</c:v>
                </c:pt>
                <c:pt idx="2673">
                  <c:v>5.897211823079039</c:v>
                </c:pt>
                <c:pt idx="2674">
                  <c:v>5.757889606377139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5.591555839821988</c:v>
                </c:pt>
                <c:pt idx="2678">
                  <c:v>5.48937511210546</c:v>
                </c:pt>
                <c:pt idx="2679">
                  <c:v>5.386586832185799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4.882454278698868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4.728939747237219</c:v>
                </c:pt>
                <c:pt idx="2699">
                  <c:v>4.672057499066489</c:v>
                </c:pt>
                <c:pt idx="2700">
                  <c:v>4.658337416299109</c:v>
                </c:pt>
                <c:pt idx="2701">
                  <c:v>4.619413958963509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4.664435000985808</c:v>
                </c:pt>
                <c:pt idx="2708">
                  <c:v>4.655793438357409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4.804564547596468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5.022416510700578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5.218917280145379</c:v>
                </c:pt>
                <c:pt idx="2722">
                  <c:v>5.321584657255977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5.560025777105819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5.465587072546898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5.357184918486848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5.695980374047088</c:v>
                </c:pt>
                <c:pt idx="2754">
                  <c:v>5.63915066495715</c:v>
                </c:pt>
                <c:pt idx="2755">
                  <c:v>5.663818117594089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5.861565519121699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5.762938516953359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5.390976762565979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4.824815588292169</c:v>
                </c:pt>
                <c:pt idx="2781">
                  <c:v>4.69745814287146</c:v>
                </c:pt>
                <c:pt idx="2782">
                  <c:v>4.624957931653038</c:v>
                </c:pt>
                <c:pt idx="2783">
                  <c:v>4.601556817983089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4.355977765176889</c:v>
                </c:pt>
                <c:pt idx="2788">
                  <c:v>4.302579379361269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3.990049325864399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3.459032400083759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3.362415113355189</c:v>
                </c:pt>
                <c:pt idx="2824">
                  <c:v>3.33973962449953</c:v>
                </c:pt>
                <c:pt idx="2825">
                  <c:v>3.311225006758019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3.077874433690259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3.120948036009839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3.579843138368559</c:v>
                </c:pt>
                <c:pt idx="2966">
                  <c:v>3.595669624042729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3.879854072013119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4.120818451093079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4.509964509024489</c:v>
                </c:pt>
                <c:pt idx="2983">
                  <c:v>4.629986766896708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4.974154087718389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5.364614675163999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6.583085660877539</c:v>
                </c:pt>
                <c:pt idx="2998">
                  <c:v>6.815624068531459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7.854732531458579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8.170367326813889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8.099901667734787</c:v>
                </c:pt>
                <c:pt idx="3021">
                  <c:v>8.26757386102971</c:v>
                </c:pt>
                <c:pt idx="3022">
                  <c:v>8.287071084700349</c:v>
                </c:pt>
                <c:pt idx="3023">
                  <c:v>8.174228398476526</c:v>
                </c:pt>
                <c:pt idx="3024">
                  <c:v>8.1207504356252</c:v>
                </c:pt>
                <c:pt idx="3025">
                  <c:v>8.078617146414558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7.856414490775199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7.325020045288889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6.811680840409909</c:v>
                </c:pt>
                <c:pt idx="3040">
                  <c:v>6.813083916261489</c:v>
                </c:pt>
                <c:pt idx="3041">
                  <c:v>6.587011947578259</c:v>
                </c:pt>
                <c:pt idx="3042">
                  <c:v>6.524902710381919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6.126877259237708</c:v>
                </c:pt>
                <c:pt idx="3046">
                  <c:v>5.954886668227219</c:v>
                </c:pt>
                <c:pt idx="3047">
                  <c:v>5.929474870611079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5.661330278410649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5.349524819915748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4.865354041296169</c:v>
                </c:pt>
                <c:pt idx="3068">
                  <c:v>4.848435168149809</c:v>
                </c:pt>
                <c:pt idx="3069">
                  <c:v>4.822281249517428</c:v>
                </c:pt>
                <c:pt idx="3070">
                  <c:v>4.867517504660159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5.150101136299679</c:v>
                </c:pt>
                <c:pt idx="3075">
                  <c:v>5.11530272253414</c:v>
                </c:pt>
                <c:pt idx="3076">
                  <c:v>5.119828517585099</c:v>
                </c:pt>
                <c:pt idx="3077">
                  <c:v>5.096214471546469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4.608907347733499</c:v>
                </c:pt>
                <c:pt idx="3089">
                  <c:v>4.53798073514457</c:v>
                </c:pt>
                <c:pt idx="3090">
                  <c:v>4.477589531137959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4.528689430227449</c:v>
                </c:pt>
                <c:pt idx="3098">
                  <c:v>4.526418341616009</c:v>
                </c:pt>
                <c:pt idx="3099">
                  <c:v>4.567701221628729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4.593972572382089</c:v>
                </c:pt>
                <c:pt idx="3114">
                  <c:v>4.634831939502938</c:v>
                </c:pt>
                <c:pt idx="3115">
                  <c:v>4.582439898058209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4.420981244741449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4.165824627221019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3.352405075189129</c:v>
                </c:pt>
                <c:pt idx="3140">
                  <c:v>3.35889086674441</c:v>
                </c:pt>
                <c:pt idx="3141">
                  <c:v>3.332339934034399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3.139477415778599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3.111218719128279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3.678755626298249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4.092556686448389</c:v>
                </c:pt>
                <c:pt idx="3179">
                  <c:v>4.14029595770219</c:v>
                </c:pt>
                <c:pt idx="3180">
                  <c:v>4.175916241312379</c:v>
                </c:pt>
                <c:pt idx="3181">
                  <c:v>4.207188427961199</c:v>
                </c:pt>
                <c:pt idx="3182">
                  <c:v>4.23908161664318</c:v>
                </c:pt>
                <c:pt idx="3183">
                  <c:v>4.296980410895389</c:v>
                </c:pt>
                <c:pt idx="3184">
                  <c:v>4.333807856677908</c:v>
                </c:pt>
                <c:pt idx="3185">
                  <c:v>4.360076511158919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4.497354447288789</c:v>
                </c:pt>
                <c:pt idx="3189">
                  <c:v>4.503807855110909</c:v>
                </c:pt>
                <c:pt idx="3190">
                  <c:v>4.525894096175419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4.597458336067109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4.952888252650429</c:v>
                </c:pt>
                <c:pt idx="3199">
                  <c:v>5.13766884641712</c:v>
                </c:pt>
                <c:pt idx="3200">
                  <c:v>5.213487577754109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6.217198511067779</c:v>
                </c:pt>
                <c:pt idx="3209">
                  <c:v>6.320487752088419</c:v>
                </c:pt>
                <c:pt idx="3210">
                  <c:v>6.418618867937529</c:v>
                </c:pt>
                <c:pt idx="3211">
                  <c:v>6.604815126193848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7.912116925416979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7.633510278340788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6.013126757379239</c:v>
                </c:pt>
                <c:pt idx="3230">
                  <c:v>5.687710136934349</c:v>
                </c:pt>
                <c:pt idx="3231">
                  <c:v>5.41835328070489</c:v>
                </c:pt>
                <c:pt idx="3232">
                  <c:v>5.181456576518459</c:v>
                </c:pt>
                <c:pt idx="3233">
                  <c:v>4.967507835611899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4.307998062429089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3.834641985796749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3.371556303351819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2.803049814375719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2.462561604408839</c:v>
                </c:pt>
                <c:pt idx="3275">
                  <c:v>2.44944099148799</c:v>
                </c:pt>
                <c:pt idx="3276">
                  <c:v>2.436615687214789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2.326652500824089</c:v>
                </c:pt>
                <c:pt idx="3283">
                  <c:v>2.306118203738249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2.452615526769459</c:v>
                </c:pt>
                <c:pt idx="3320">
                  <c:v>2.505440683205619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2.871030303403239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2.905909429098379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3.051428075668869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2.842868459360879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2.536433484514499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2.498025400234639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2.492956199011359</c:v>
                </c:pt>
                <c:pt idx="3413">
                  <c:v>2.49692987703897</c:v>
                </c:pt>
                <c:pt idx="3414">
                  <c:v>2.491838900069249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2.531919403264729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2.690644633679579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2.554852096004639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2.542275334038709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2.412461604198369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2.351955618918159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2.069858699799109</c:v>
                </c:pt>
                <c:pt idx="3484">
                  <c:v>2.05269713976545</c:v>
                </c:pt>
                <c:pt idx="3485">
                  <c:v>2.032001134753489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105592"/>
        <c:axId val="-2141108584"/>
      </c:lineChart>
      <c:catAx>
        <c:axId val="-21411055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108584"/>
        <c:crosses val="autoZero"/>
        <c:auto val="1"/>
        <c:lblAlgn val="ctr"/>
        <c:lblOffset val="100"/>
        <c:noMultiLvlLbl val="0"/>
      </c:catAx>
      <c:valAx>
        <c:axId val="-214110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105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png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package" Target="../embeddings/Microsoft_Word_Document7.docx"/><Relationship Id="rId13" Type="http://schemas.openxmlformats.org/officeDocument/2006/relationships/image" Target="../media/image18.png"/><Relationship Id="rId14" Type="http://schemas.openxmlformats.org/officeDocument/2006/relationships/package" Target="../embeddings/Microsoft_Word_Document8.docx"/><Relationship Id="rId15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16.png"/><Relationship Id="rId10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60636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</a:t>
            </a:r>
            <a:r>
              <a:rPr lang="en-US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</a:t>
            </a:r>
            <a:r>
              <a:rPr lang="en-US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</a:t>
            </a:r>
            <a:r>
              <a:rPr lang="en-US" dirty="0"/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7" imgW="5486400" imgH="546100" progId="Word.Document.12">
                  <p:embed/>
                </p:oleObj>
              </mc:Choice>
              <mc:Fallback>
                <p:oleObj name="Document" r:id="rId7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486400" imgH="368300" progId="Word.Document.12">
                  <p:embed/>
                </p:oleObj>
              </mc:Choice>
              <mc:Fallback>
                <p:oleObj name="Document" r:id="rId3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</a:t>
            </a:r>
            <a:r>
              <a:rPr lang="en-US" u="sng" dirty="0" smtClean="0"/>
              <a:t>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</a:t>
            </a:r>
            <a:r>
              <a:rPr lang="en-US" u="sng" dirty="0" smtClean="0"/>
              <a:t>the </a:t>
            </a:r>
            <a:r>
              <a:rPr lang="en-US" u="sng" dirty="0" smtClean="0"/>
              <a:t>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8" imgW="5486400" imgH="381000" progId="Word.Document.12">
                  <p:embed/>
                </p:oleObj>
              </mc:Choice>
              <mc:Fallback>
                <p:oleObj name="Document" r:id="rId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r:id="rId10" imgW="5486400" imgH="381000" progId="Word.Document.12">
                  <p:embed/>
                </p:oleObj>
              </mc:Choice>
              <mc:Fallback>
                <p:oleObj name="Document" r:id="rId10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14" imgW="5486400" imgH="381000" progId="Word.Document.12">
                  <p:embed/>
                </p:oleObj>
              </mc:Choice>
              <mc:Fallback>
                <p:oleObj name="Document" r:id="rId14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664</Words>
  <Application>Microsoft Macintosh PowerPoint</Application>
  <PresentationFormat>On-screen Show (4:3)</PresentationFormat>
  <Paragraphs>184</Paragraphs>
  <Slides>17</Slides>
  <Notes>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Worksheet</vt:lpstr>
      <vt:lpstr>Microsoft Word 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Identifying selection signal in 110 pcawg cancers</vt:lpstr>
      <vt:lpstr>Identifying selection signal in 110 pcawg cancers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54</cp:revision>
  <cp:lastPrinted>2017-04-25T10:51:10Z</cp:lastPrinted>
  <dcterms:created xsi:type="dcterms:W3CDTF">2017-04-24T20:03:33Z</dcterms:created>
  <dcterms:modified xsi:type="dcterms:W3CDTF">2017-05-26T17:22:53Z</dcterms:modified>
</cp:coreProperties>
</file>