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37"/>
  </p:normalViewPr>
  <p:slideViewPr>
    <p:cSldViewPr snapToGrid="0" snapToObjects="1">
      <p:cViewPr>
        <p:scale>
          <a:sx n="100" d="100"/>
          <a:sy n="100" d="100"/>
        </p:scale>
        <p:origin x="10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9C477-A9C1-F443-A00D-88FD3D94B5DE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EB50C-FBCA-884F-B9C3-16C83E6C4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EB50C-FBCA-884F-B9C3-16C83E6C4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1C92-C427-1F4A-87B6-B2047D860E03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897-2B7E-874E-8A0B-1FCA17F6216F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5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9C7A-B1E5-424C-9A82-720EB17F3B9F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2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9C37-C32B-9B4B-A798-BCA97DDFA453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2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957FE-DF49-9B4F-8BA2-06D43EDA150B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2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0A82-2DD9-B147-86BE-05A2535C5876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4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5F1E-9230-B84A-8EEC-1C67C1FDE14F}" type="datetime1">
              <a:rPr lang="en-US" smtClean="0"/>
              <a:t>6/21/17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7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7EE1-8343-5A41-9B09-90A879122D60}" type="datetime1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A12B-F4F2-AC41-8D89-26896AFACCF5}" type="datetime1">
              <a:rPr lang="en-US" smtClean="0"/>
              <a:t>6/21/17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3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19A6-ACD5-8449-B622-9D70DD8A12BF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D114-A018-8949-8D5D-575DE226CD5D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1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861A-2669-2240-A3B7-C0DF8AF526ED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A2A37-5FC0-ED46-9BDB-758EC3FE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VAF GERP to count DPs and 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 have a really nice VAF-GERP graph, but that’s not the point of this presentation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46" y="1971947"/>
            <a:ext cx="7870785" cy="42187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37400" y="4524488"/>
            <a:ext cx="4864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so nice?</a:t>
            </a:r>
          </a:p>
          <a:p>
            <a:r>
              <a:rPr lang="en-US" dirty="0" smtClean="0"/>
              <a:t>-Now there’s a 3</a:t>
            </a:r>
            <a:r>
              <a:rPr lang="en-US" baseline="30000" dirty="0" smtClean="0"/>
              <a:t>rd</a:t>
            </a:r>
            <a:r>
              <a:rPr lang="en-US" dirty="0" smtClean="0"/>
              <a:t> curve to show latent drivers</a:t>
            </a:r>
          </a:p>
          <a:p>
            <a:r>
              <a:rPr lang="en-US" dirty="0" smtClean="0"/>
              <a:t>-Exclude overlapping SVs</a:t>
            </a:r>
          </a:p>
          <a:p>
            <a:r>
              <a:rPr lang="en-US" dirty="0" smtClean="0"/>
              <a:t>-Include 95% confidence intervals on mean using bootstrapping</a:t>
            </a:r>
          </a:p>
          <a:p>
            <a:r>
              <a:rPr lang="en-US" dirty="0" smtClean="0"/>
              <a:t>-Newer, better filtering scheme makes all curves have the same y value for x=0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9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i="1" dirty="0" smtClean="0"/>
              <a:t>strength</a:t>
            </a:r>
            <a:r>
              <a:rPr lang="en-US" sz="3200" dirty="0" smtClean="0"/>
              <a:t> of the association between cellular and organismal fitness allows estimation of the number of fitness-effecting mutations per tumor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2" r="-3002" b="8954"/>
          <a:stretch/>
        </p:blipFill>
        <p:spPr>
          <a:xfrm>
            <a:off x="1596326" y="2771718"/>
            <a:ext cx="6109927" cy="3071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3756" y="3505163"/>
            <a:ext cx="71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GERP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8367" y="4874909"/>
            <a:ext cx="71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GERP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9607" y="5235029"/>
            <a:ext cx="71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GERP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1307" y="5908438"/>
            <a:ext cx="836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VAF surplus among highly conserved variants over and </a:t>
            </a:r>
            <a:r>
              <a:rPr lang="en-US" smtClean="0"/>
              <a:t>above non-conserved variants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450" y="3212776"/>
            <a:ext cx="165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 of discovered individual SNVs per tumor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188" y="1514418"/>
            <a:ext cx="40894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20392" y="2470649"/>
            <a:ext cx="784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0.022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935849" y="2649962"/>
            <a:ext cx="4184544" cy="6507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7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number of LDs and DPs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 3,000 eligible variants for LD analysis, predict 372 of these to be latent drivers -&gt; 0.14 per tumor. But probably more because</a:t>
            </a:r>
          </a:p>
          <a:p>
            <a:pPr lvl="1"/>
            <a:r>
              <a:rPr lang="en-US" dirty="0" smtClean="0"/>
              <a:t>Started with a conservative set in order to detect VAF differences</a:t>
            </a:r>
          </a:p>
          <a:p>
            <a:pPr lvl="1"/>
            <a:r>
              <a:rPr lang="en-US" dirty="0" smtClean="0"/>
              <a:t>1 discovered driver presumably has higher VAF distortion than 1 latent driver</a:t>
            </a:r>
          </a:p>
          <a:p>
            <a:r>
              <a:rPr lang="en-US" dirty="0" smtClean="0"/>
              <a:t>~10M eligible variants for DP analysis, predict 21,971 retained DPs in PCAWG -&gt; 8.6 per tumor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2A37-5FC0-ED46-9BDB-758EC3FEDD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189</Words>
  <Application>Microsoft Macintosh PowerPoint</Application>
  <PresentationFormat>Widescreen</PresentationFormat>
  <Paragraphs>25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Use VAF GERP to count DPs and LDs</vt:lpstr>
      <vt:lpstr>Now I have a really nice VAF-GERP graph, but that’s not the point of this presentation</vt:lpstr>
      <vt:lpstr>The strength of the association between cellular and organismal fitness allows estimation of the number of fitness-effecting mutations per tumor</vt:lpstr>
      <vt:lpstr>Estimate number of LDs and DPs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VAF GERP to count DPs and LDs</dc:title>
  <dc:creator>Will Meyerson</dc:creator>
  <cp:lastModifiedBy>Will Meyerson</cp:lastModifiedBy>
  <cp:revision>4</cp:revision>
  <dcterms:created xsi:type="dcterms:W3CDTF">2017-06-21T22:19:38Z</dcterms:created>
  <dcterms:modified xsi:type="dcterms:W3CDTF">2017-06-21T22:42:30Z</dcterms:modified>
</cp:coreProperties>
</file>