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5429-979C-9248-B65B-B84767BE7C8F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AAEE-7BA7-BA48-9496-3EB48BBA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3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5429-979C-9248-B65B-B84767BE7C8F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AAEE-7BA7-BA48-9496-3EB48BBA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7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5429-979C-9248-B65B-B84767BE7C8F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AAEE-7BA7-BA48-9496-3EB48BBA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9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5429-979C-9248-B65B-B84767BE7C8F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AAEE-7BA7-BA48-9496-3EB48BBA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4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5429-979C-9248-B65B-B84767BE7C8F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AAEE-7BA7-BA48-9496-3EB48BBA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5429-979C-9248-B65B-B84767BE7C8F}" type="datetimeFigureOut">
              <a:rPr lang="en-US" smtClean="0"/>
              <a:t>6/21/17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AAEE-7BA7-BA48-9496-3EB48BBA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8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5429-979C-9248-B65B-B84767BE7C8F}" type="datetimeFigureOut">
              <a:rPr lang="en-US" smtClean="0"/>
              <a:t>6/21/17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AAEE-7BA7-BA48-9496-3EB48BBA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2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5429-979C-9248-B65B-B84767BE7C8F}" type="datetimeFigureOut">
              <a:rPr lang="en-US" smtClean="0"/>
              <a:t>6/21/17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AAEE-7BA7-BA48-9496-3EB48BBA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5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5429-979C-9248-B65B-B84767BE7C8F}" type="datetimeFigureOut">
              <a:rPr lang="en-US" smtClean="0"/>
              <a:t>6/21/17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AAEE-7BA7-BA48-9496-3EB48BBA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0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5429-979C-9248-B65B-B84767BE7C8F}" type="datetimeFigureOut">
              <a:rPr lang="en-US" smtClean="0"/>
              <a:t>6/21/17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AAEE-7BA7-BA48-9496-3EB48BBA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4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5429-979C-9248-B65B-B84767BE7C8F}" type="datetimeFigureOut">
              <a:rPr lang="en-US" smtClean="0"/>
              <a:t>6/21/17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AAEE-7BA7-BA48-9496-3EB48BBA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05429-979C-9248-B65B-B84767BE7C8F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9AAEE-7BA7-BA48-9496-3EB48BBA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ABSNVS-wgs-hic-rnaseq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371" y="1216402"/>
            <a:ext cx="4860200" cy="3645150"/>
          </a:xfrm>
          <a:prstGeom prst="rect">
            <a:avLst/>
          </a:prstGeom>
        </p:spPr>
      </p:pic>
      <p:pic>
        <p:nvPicPr>
          <p:cNvPr id="6" name="Picture 5" descr="1000gSNVS-wgs-hic-rnaseq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318" y="1216402"/>
            <a:ext cx="4960155" cy="372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ff_hicVSWGS_1kgVSGIA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298" y="812329"/>
            <a:ext cx="7175500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6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9352"/>
          </a:xfrm>
        </p:spPr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US" dirty="0" smtClean="0"/>
              <a:t>ithout imputation</a:t>
            </a:r>
            <a:endParaRPr lang="en-US" dirty="0"/>
          </a:p>
        </p:txBody>
      </p:sp>
      <p:pic>
        <p:nvPicPr>
          <p:cNvPr id="4" name="Picture 3" descr="1000gSNVS-wgs-hic-rnaseq-snpANDinde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1531"/>
            <a:ext cx="4913376" cy="3685032"/>
          </a:xfrm>
          <a:prstGeom prst="rect">
            <a:avLst/>
          </a:prstGeom>
        </p:spPr>
      </p:pic>
      <p:pic>
        <p:nvPicPr>
          <p:cNvPr id="5" name="Picture 4" descr="GIABSNVS-wgs-hic-rnaseq-snpANDindel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311" y="1331531"/>
            <a:ext cx="4902590" cy="367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856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6690"/>
            <a:ext cx="8229600" cy="699352"/>
          </a:xfrm>
        </p:spPr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US" dirty="0" smtClean="0"/>
              <a:t>ithout imputation</a:t>
            </a:r>
            <a:endParaRPr lang="en-US" dirty="0"/>
          </a:p>
        </p:txBody>
      </p:sp>
      <p:pic>
        <p:nvPicPr>
          <p:cNvPr id="5" name="Picture 4" descr="diff_hicVSWGS_1kgVSGIAB_snpANDindel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53" y="977900"/>
            <a:ext cx="7175500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2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</Words>
  <Application>Microsoft Macintosh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without imputation</vt:lpstr>
      <vt:lpstr>without imputation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Gamze Gursoy</dc:creator>
  <cp:lastModifiedBy>Gamze Gursoy</cp:lastModifiedBy>
  <cp:revision>5</cp:revision>
  <dcterms:created xsi:type="dcterms:W3CDTF">2017-06-21T12:19:13Z</dcterms:created>
  <dcterms:modified xsi:type="dcterms:W3CDTF">2017-06-21T15:07:51Z</dcterms:modified>
</cp:coreProperties>
</file>