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4.xml"/>
  <Override ContentType="application/vnd.openxmlformats-officedocument.presentationml.comments+xml" PartName="/ppt/comments/comment3.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Author clrIdx="0" id="0" initials="" lastIdx="10" name="Jill Moore"/>
  <p:cmAuthor clrIdx="1" id="1" initials="" lastIdx="2" name="Mike Pazin"/>
  <p:cmAuthor clrIdx="2" id="2" initials="" lastIdx="1" name="Zhiping Weng"/>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0" idx="1" dt="2017-01-31T15:08:10.645">
    <p:pos x="6000" y="0"/>
    <p:text>Add supplement with ENCODE 2+ ENCODE3</p:text>
  </p:cm>
  <p:cm authorId="1" idx="1" dt="2017-01-27T18:08:12.591">
    <p:pos x="6000" y="100"/>
    <p:text>I think ENCODE 2+3 is ~8000 experiments</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2" idx="1" dt="2017-04-27T14:30:17.565">
    <p:pos x="6000" y="0"/>
    <p:text>d's Y-axis: RAD21?
Try to make the blue rim bluer and the green rim lighter, just for this figure.</p:text>
  </p:cm>
  <p:cm authorId="0" idx="2" dt="2017-04-27T01:31:43.321">
    <p:pos x="6000" y="100"/>
    <p:text>Change grays to black and white, update arrow heads</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0" idx="3" dt="2017-02-28T20:19:34.110">
    <p:pos x="6000" y="0"/>
    <p:text>Redo add new brain example</p:text>
  </p:cm>
  <p:cm authorId="1" idx="2" dt="2017-02-10T00:30:14.727">
    <p:pos x="6000" y="100"/>
    <p:text>MP- limb paper in GR https://www.ncbi.nlm.nih.gov/pubmed/27923844</p:text>
  </p:cm>
  <p:cm authorId="0" idx="4" dt="2017-02-10T00:30:14.727">
    <p:pos x="6000" y="200"/>
    <p:text>Will replace with brain example --&gt; move Ogn to supplement</p:text>
  </p:cm>
  <p:cm authorId="0" idx="5" dt="2017-01-27T16:38:35.924">
    <p:pos x="6000" y="300"/>
    <p:text>Change to line graph</p:text>
  </p:cm>
  <p:cm authorId="0" idx="6" dt="2017-01-27T16:38:25.663">
    <p:pos x="6000" y="400"/>
    <p:text>Clean up and remove black lines - make consistent with other genome browser shots</p:text>
  </p:cm>
  <p:cm authorId="0" idx="7" dt="2017-01-27T16:38:25.663">
    <p:pos x="6000" y="500"/>
    <p:text>Add in y range</p:tex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0" idx="8" dt="2017-01-27T17:43:40.485">
    <p:pos x="6000" y="0"/>
    <p:text>Pie charts --&gt; bars, add gene names to promoter list</p:text>
  </p:cm>
  <p:cm authorId="0" idx="9" dt="2017-01-25T21:48:43.149">
    <p:pos x="6000" y="100"/>
    <p:text>Make motif consistent with next figure, T=red, A=gree</p:text>
  </p:cm>
  <p:cm authorId="0" idx="10" dt="2017-01-27T17:33:12.069">
    <p:pos x="6000" y="200"/>
    <p:text>Pie charts --&gt; bars, change DNase to other cREs, add gene names to promoter list, change tissue to cell type and bold sig rows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27" name="Shape 12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b="1" lang="en"/>
              <a:t>Figure 1 </a:t>
            </a:r>
            <a:r>
              <a:rPr lang="en"/>
              <a:t>|</a:t>
            </a:r>
            <a:r>
              <a:rPr lang="en"/>
              <a:t> </a:t>
            </a:r>
            <a:r>
              <a:rPr b="1" lang="en"/>
              <a:t>ENCODE Phase III data production as of February 1, 2017.</a:t>
            </a:r>
            <a:r>
              <a:rPr lang="en"/>
              <a:t> </a:t>
            </a:r>
            <a:r>
              <a:rPr b="1" lang="en"/>
              <a:t>a</a:t>
            </a:r>
            <a:r>
              <a:rPr b="1" lang="en"/>
              <a:t>,</a:t>
            </a:r>
            <a:r>
              <a:rPr lang="en"/>
              <a:t> Human and </a:t>
            </a:r>
            <a:r>
              <a:rPr b="1" lang="en">
                <a:solidFill>
                  <a:schemeClr val="dk1"/>
                </a:solidFill>
              </a:rPr>
              <a:t>b,</a:t>
            </a:r>
            <a:r>
              <a:rPr lang="en">
                <a:solidFill>
                  <a:schemeClr val="dk1"/>
                </a:solidFill>
              </a:rPr>
              <a:t> Mouse</a:t>
            </a:r>
            <a:r>
              <a:rPr lang="en"/>
              <a:t> ENCODE phase III experiments available on the ENCODE portal. E</a:t>
            </a:r>
            <a:r>
              <a:rPr lang="en">
                <a:solidFill>
                  <a:schemeClr val="dk1"/>
                </a:solidFill>
              </a:rPr>
              <a:t>xperiments are categorized by assay and biosample type: blue for immortalized cell line, red for tissue, teal for in vitro differentiated cells, orange for primary cells, purple for stem cells and pink for iPSCs.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2" name="Shape 132"/>
        <p:cNvGrpSpPr/>
        <p:nvPr/>
      </p:nvGrpSpPr>
      <p:grpSpPr>
        <a:xfrm>
          <a:off x="0" y="0"/>
          <a:ext cx="0" cy="0"/>
          <a:chOff x="0" y="0"/>
          <a:chExt cx="0" cy="0"/>
        </a:xfrm>
      </p:grpSpPr>
      <p:sp>
        <p:nvSpPr>
          <p:cNvPr id="133" name="Shape 1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4" name="Shape 13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Clr>
                <a:schemeClr val="dk1"/>
              </a:buClr>
              <a:buSzPct val="100000"/>
              <a:buFont typeface="Arial"/>
              <a:buNone/>
            </a:pPr>
            <a:r>
              <a:rPr b="1" lang="en">
                <a:solidFill>
                  <a:schemeClr val="dk1"/>
                </a:solidFill>
              </a:rPr>
              <a:t>Figure 2 </a:t>
            </a:r>
            <a:r>
              <a:rPr lang="en">
                <a:solidFill>
                  <a:schemeClr val="dk1"/>
                </a:solidFill>
              </a:rPr>
              <a:t>|</a:t>
            </a:r>
            <a:r>
              <a:rPr b="1" lang="en">
                <a:solidFill>
                  <a:schemeClr val="dk1"/>
                </a:solidFill>
              </a:rPr>
              <a:t> New assays used in ENCODE Phase III.</a:t>
            </a:r>
            <a:r>
              <a:rPr lang="en">
                <a:solidFill>
                  <a:schemeClr val="dk1"/>
                </a:solidFill>
              </a:rPr>
              <a:t> </a:t>
            </a:r>
            <a:r>
              <a:rPr b="1" lang="en">
                <a:solidFill>
                  <a:schemeClr val="dk1"/>
                </a:solidFill>
              </a:rPr>
              <a:t>a–b,</a:t>
            </a:r>
            <a:r>
              <a:rPr lang="en">
                <a:solidFill>
                  <a:schemeClr val="dk1"/>
                </a:solidFill>
              </a:rPr>
              <a:t> Using the 5' ends of RAMPAGE reads, we can identify TSSs and quantify tissue- and transcript-specific transcription. </a:t>
            </a:r>
            <a:r>
              <a:rPr b="1" lang="en">
                <a:solidFill>
                  <a:schemeClr val="dk1"/>
                </a:solidFill>
              </a:rPr>
              <a:t>a,</a:t>
            </a:r>
            <a:r>
              <a:rPr lang="en">
                <a:solidFill>
                  <a:schemeClr val="dk1"/>
                </a:solidFill>
              </a:rPr>
              <a:t> In testis, we identified a novel, tissue-specific TSS for </a:t>
            </a:r>
            <a:r>
              <a:rPr i="1" lang="en">
                <a:solidFill>
                  <a:schemeClr val="dk1"/>
                </a:solidFill>
              </a:rPr>
              <a:t>ARHGAP23 </a:t>
            </a:r>
            <a:r>
              <a:rPr lang="en">
                <a:solidFill>
                  <a:schemeClr val="dk1"/>
                </a:solidFill>
              </a:rPr>
              <a:t>upstream of previous annotated TSSs. </a:t>
            </a:r>
            <a:r>
              <a:rPr b="1" lang="en">
                <a:solidFill>
                  <a:schemeClr val="dk1"/>
                </a:solidFill>
              </a:rPr>
              <a:t>b,</a:t>
            </a:r>
            <a:r>
              <a:rPr lang="en">
                <a:solidFill>
                  <a:schemeClr val="dk1"/>
                </a:solidFill>
              </a:rPr>
              <a:t> In spleen, we identified a novel TSS within exon 7 of </a:t>
            </a:r>
            <a:r>
              <a:rPr i="1" lang="en">
                <a:solidFill>
                  <a:schemeClr val="dk1"/>
                </a:solidFill>
              </a:rPr>
              <a:t>ARHGAP23</a:t>
            </a:r>
            <a:r>
              <a:rPr lang="en">
                <a:solidFill>
                  <a:schemeClr val="dk1"/>
                </a:solidFill>
              </a:rPr>
              <a:t>. </a:t>
            </a:r>
            <a:r>
              <a:rPr b="1" lang="en">
                <a:solidFill>
                  <a:schemeClr val="dk1"/>
                </a:solidFill>
              </a:rPr>
              <a:t>c–d,</a:t>
            </a:r>
            <a:r>
              <a:rPr lang="en">
                <a:solidFill>
                  <a:schemeClr val="dk1"/>
                </a:solidFill>
              </a:rPr>
              <a:t> Integrative analyses of RBP data can identify genetic variants that may impact RBP regulation. </a:t>
            </a:r>
            <a:r>
              <a:rPr b="1" lang="en">
                <a:solidFill>
                  <a:schemeClr val="dk1"/>
                </a:solidFill>
              </a:rPr>
              <a:t>c,</a:t>
            </a:r>
            <a:r>
              <a:rPr lang="en">
                <a:solidFill>
                  <a:schemeClr val="dk1"/>
                </a:solidFill>
              </a:rPr>
              <a:t> Control and RBFOX2 knockdown RNA-seq of exons 65–67 of the </a:t>
            </a:r>
            <a:r>
              <a:rPr i="1" lang="en">
                <a:solidFill>
                  <a:schemeClr val="dk1"/>
                </a:solidFill>
              </a:rPr>
              <a:t>UTRN</a:t>
            </a:r>
            <a:r>
              <a:rPr lang="en">
                <a:solidFill>
                  <a:schemeClr val="dk1"/>
                </a:solidFill>
              </a:rPr>
              <a:t> gene in HepG2 cells. Inclusion of the alternatively spliced exon 66 is reduced from 87% in control cells to 29% in RBFOX2 KD cells. </a:t>
            </a:r>
            <a:r>
              <a:rPr b="1" lang="en">
                <a:solidFill>
                  <a:schemeClr val="dk1"/>
                </a:solidFill>
              </a:rPr>
              <a:t>d,</a:t>
            </a:r>
            <a:r>
              <a:rPr lang="en">
                <a:solidFill>
                  <a:schemeClr val="dk1"/>
                </a:solidFill>
              </a:rPr>
              <a:t> (right) A strong RBFOX2 eCLIP binding peak in the downstream intron is consistent with this splicing factor enhancing inclusion of the upstream alternative exon. The minor allele of an ExAC SNP in the eCLIP peak in is expected to abrogate RBFOX2 binding as it abolishes the high affinity binding site determined from RNA Bind-n-Seq (RBNS). (left) Effect of the ExAC variant on the RBFOX2 binding site as determined from RBNS data. The G-&gt;C SNP in the eCLIP peak changes the most enriched 5-mer that likely mediates RBFOX2 binding (GCAUG </a:t>
            </a:r>
            <a:r>
              <a:rPr i="1" lang="en">
                <a:solidFill>
                  <a:schemeClr val="dk1"/>
                </a:solidFill>
              </a:rPr>
              <a:t>R</a:t>
            </a:r>
            <a:r>
              <a:rPr lang="en">
                <a:solidFill>
                  <a:schemeClr val="dk1"/>
                </a:solidFill>
              </a:rPr>
              <a:t> = 13.78) to a 5-mer with no detectable </a:t>
            </a:r>
            <a:r>
              <a:rPr i="1" lang="en">
                <a:solidFill>
                  <a:schemeClr val="dk1"/>
                </a:solidFill>
              </a:rPr>
              <a:t>in vitro</a:t>
            </a:r>
            <a:r>
              <a:rPr lang="en">
                <a:solidFill>
                  <a:schemeClr val="dk1"/>
                </a:solidFill>
              </a:rPr>
              <a:t> binding (CCAUG </a:t>
            </a:r>
            <a:r>
              <a:rPr i="1" lang="en">
                <a:solidFill>
                  <a:schemeClr val="dk1"/>
                </a:solidFill>
              </a:rPr>
              <a:t>R</a:t>
            </a:r>
            <a:r>
              <a:rPr lang="en">
                <a:solidFill>
                  <a:schemeClr val="dk1"/>
                </a:solidFill>
              </a:rPr>
              <a:t> = 0.89).</a:t>
            </a:r>
          </a:p>
          <a:p>
            <a:pPr lvl="0" rtl="0">
              <a:spcBef>
                <a:spcPts val="0"/>
              </a:spcBef>
              <a:buClr>
                <a:schemeClr val="dk1"/>
              </a:buClr>
              <a:buSzPct val="100000"/>
              <a:buFont typeface="Arial"/>
              <a:buNone/>
            </a:pPr>
            <a:r>
              <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2" name="Shape 142"/>
        <p:cNvGrpSpPr/>
        <p:nvPr/>
      </p:nvGrpSpPr>
      <p:grpSpPr>
        <a:xfrm>
          <a:off x="0" y="0"/>
          <a:ext cx="0" cy="0"/>
          <a:chOff x="0" y="0"/>
          <a:chExt cx="0" cy="0"/>
        </a:xfrm>
      </p:grpSpPr>
      <p:sp>
        <p:nvSpPr>
          <p:cNvPr id="143" name="Shape 143"/>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44" name="Shape 14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Clr>
                <a:schemeClr val="dk1"/>
              </a:buClr>
              <a:buSzPct val="100000"/>
              <a:buFont typeface="Arial"/>
              <a:buNone/>
            </a:pPr>
            <a:r>
              <a:rPr b="1" lang="en">
                <a:solidFill>
                  <a:schemeClr val="dk1"/>
                </a:solidFill>
              </a:rPr>
              <a:t>Figure 3 </a:t>
            </a:r>
            <a:r>
              <a:rPr lang="en">
                <a:solidFill>
                  <a:schemeClr val="dk1"/>
                </a:solidFill>
              </a:rPr>
              <a:t>|</a:t>
            </a:r>
            <a:r>
              <a:rPr b="1" lang="en">
                <a:solidFill>
                  <a:schemeClr val="dk1"/>
                </a:solidFill>
              </a:rPr>
              <a:t> Overview of the ENCODE Encyclopedia and prediction and validation of mouse embryonic enhancers.</a:t>
            </a:r>
            <a:r>
              <a:rPr lang="en">
                <a:solidFill>
                  <a:schemeClr val="dk1"/>
                </a:solidFill>
              </a:rPr>
              <a:t> </a:t>
            </a:r>
            <a:r>
              <a:rPr b="1" lang="en">
                <a:solidFill>
                  <a:schemeClr val="dk1"/>
                </a:solidFill>
              </a:rPr>
              <a:t>a, </a:t>
            </a:r>
            <a:r>
              <a:rPr lang="en">
                <a:solidFill>
                  <a:schemeClr val="dk1"/>
                </a:solidFill>
              </a:rPr>
              <a:t>Overview of the ENCODE Encyclopedia. The Encyclopedia consists of two levels (ground and integrative) which utilize data processed by the uniform processing pipelines. SCREEN integrates these data and annotations and allows users to visualize them on the UCSC genome browser </a:t>
            </a:r>
            <a:r>
              <a:rPr b="1" lang="en">
                <a:solidFill>
                  <a:schemeClr val="dk1"/>
                </a:solidFill>
              </a:rPr>
              <a:t>b,</a:t>
            </a:r>
            <a:r>
              <a:rPr lang="en">
                <a:solidFill>
                  <a:schemeClr val="dk1"/>
                </a:solidFill>
              </a:rPr>
              <a:t> Validation rates of 151 enhancer-like regions tested using transgenic mouse assays. Dark color indicates the region was active in the predicted tissue while light color indicates a lack of activity in the predicted tissue but with activity in other tissues. </a:t>
            </a:r>
            <a:r>
              <a:rPr b="1" lang="en">
                <a:solidFill>
                  <a:schemeClr val="dk1"/>
                </a:solidFill>
              </a:rPr>
              <a:t>c–e,</a:t>
            </a:r>
            <a:r>
              <a:rPr lang="en">
                <a:solidFill>
                  <a:schemeClr val="dk1"/>
                </a:solidFill>
              </a:rPr>
              <a:t> Examples of enhancers (orange boxes) that were predicted based on DNase signal (green) and H3K27ac signal (orange) and validated in </a:t>
            </a:r>
            <a:r>
              <a:rPr b="1" lang="en">
                <a:solidFill>
                  <a:schemeClr val="dk1"/>
                </a:solidFill>
              </a:rPr>
              <a:t>c, </a:t>
            </a:r>
            <a:r>
              <a:rPr lang="en">
                <a:solidFill>
                  <a:schemeClr val="dk1"/>
                </a:solidFill>
              </a:rPr>
              <a:t>midbrain, </a:t>
            </a:r>
            <a:r>
              <a:rPr b="1" lang="en">
                <a:solidFill>
                  <a:schemeClr val="dk1"/>
                </a:solidFill>
              </a:rPr>
              <a:t>d, </a:t>
            </a:r>
            <a:r>
              <a:rPr lang="en">
                <a:solidFill>
                  <a:schemeClr val="dk1"/>
                </a:solidFill>
              </a:rPr>
              <a:t>hindbrain and </a:t>
            </a:r>
            <a:r>
              <a:rPr b="1" lang="en">
                <a:solidFill>
                  <a:schemeClr val="dk1"/>
                </a:solidFill>
              </a:rPr>
              <a:t>e, </a:t>
            </a:r>
            <a:r>
              <a:rPr lang="en">
                <a:solidFill>
                  <a:schemeClr val="dk1"/>
                </a:solidFill>
              </a:rPr>
              <a:t>limb. H3K27ac signal (yellow) in across tissues accurately predicts additional observed activity.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4" name="Shape 154"/>
        <p:cNvGrpSpPr/>
        <p:nvPr/>
      </p:nvGrpSpPr>
      <p:grpSpPr>
        <a:xfrm>
          <a:off x="0" y="0"/>
          <a:ext cx="0" cy="0"/>
          <a:chOff x="0" y="0"/>
          <a:chExt cx="0" cy="0"/>
        </a:xfrm>
      </p:grpSpPr>
      <p:sp>
        <p:nvSpPr>
          <p:cNvPr id="155" name="Shape 155"/>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56" name="Shape 15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Clr>
                <a:schemeClr val="dk1"/>
              </a:buClr>
              <a:buSzPct val="100000"/>
              <a:buFont typeface="Arial"/>
              <a:buNone/>
            </a:pPr>
            <a:r>
              <a:rPr b="1" lang="en"/>
              <a:t>Figure 4 | Selection of cREs and assignment of cREs to nine states and five groups in a particular cell type.</a:t>
            </a:r>
            <a:r>
              <a:rPr lang="en"/>
              <a:t> </a:t>
            </a:r>
            <a:r>
              <a:rPr b="1" lang="en">
                <a:solidFill>
                  <a:schemeClr val="dk1"/>
                </a:solidFill>
              </a:rPr>
              <a:t>a, </a:t>
            </a:r>
            <a:r>
              <a:rPr lang="en">
                <a:solidFill>
                  <a:schemeClr val="dk1"/>
                </a:solidFill>
              </a:rPr>
              <a:t>Method for the section of cREs. We begin by clustering high quality DHSs (FDR &gt; 0.1%) to create representative DHSs (rDHSs). For each assay (DNase, H3K4me3, H3K27ac or CTCF), we calculate a Z-score for every rDHS in a particular cell or tissue type. We then obtain the maximum Z-score across all cell types, known as the Max-Z. Using the Max-Z as well as the distance to the nearest TSS, we classify cREs into three cell-type agnostic groups using the decision tree: cREs with promoter-like signatures, cREs with enhancer-like signatures, and cREs bound by CTCF only. </a:t>
            </a:r>
            <a:r>
              <a:rPr b="1" lang="en"/>
              <a:t>b,</a:t>
            </a:r>
            <a:r>
              <a:rPr lang="en"/>
              <a:t> Given a cell type (shown for GM12878), we assign cREs into nine states based on whether they have high Z-scores (&gt; 1.64) for H3K4me3, H3K27ac, CTCF, and DNase in that cell type. Each cRE is either proximal (≤ 2 kb) or distal (&gt; 2 kb) to the nearest GENCODE-annotated TSS, and the bar graph shows the tally for each state in GM12878. Icons mark the states to the left of the bars. Colored boxes (for proximal cREs) and pies (for distal cREs) represent high Z-scores while white ones represent low Z-scores.  </a:t>
            </a:r>
            <a:r>
              <a:rPr b="1" lang="en"/>
              <a:t>c,</a:t>
            </a:r>
            <a:r>
              <a:rPr lang="en"/>
              <a:t> Assignment of cRE states to five groups: with promoter-like signatures, with enhancer-like signatures, CTCF-only, DNase-only, and inactive. The bar plot shows the median ChIP-seq signal for POL2, EP300 and RAD21 in GM12878 for cREs in each category. </a:t>
            </a:r>
          </a:p>
          <a:p>
            <a:pPr lvl="0" rtl="0">
              <a:spcBef>
                <a:spcPts val="0"/>
              </a:spcBef>
              <a:buClr>
                <a:schemeClr val="dk1"/>
              </a:buClr>
              <a:buSzPct val="100000"/>
              <a:buFont typeface="Arial"/>
              <a:buNone/>
            </a:pPr>
            <a:r>
              <a:t/>
            </a:r>
            <a:endParaRPr b="1"/>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6" name="Shape 166"/>
        <p:cNvGrpSpPr/>
        <p:nvPr/>
      </p:nvGrpSpPr>
      <p:grpSpPr>
        <a:xfrm>
          <a:off x="0" y="0"/>
          <a:ext cx="0" cy="0"/>
          <a:chOff x="0" y="0"/>
          <a:chExt cx="0" cy="0"/>
        </a:xfrm>
      </p:grpSpPr>
      <p:sp>
        <p:nvSpPr>
          <p:cNvPr id="167" name="Shape 1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8" name="Shape 16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b="1" lang="en">
                <a:solidFill>
                  <a:schemeClr val="dk1"/>
                </a:solidFill>
              </a:rPr>
              <a:t>Figure 5 | Overview of SCREEN's interface and utilities. a,</a:t>
            </a:r>
            <a:r>
              <a:rPr lang="en">
                <a:solidFill>
                  <a:schemeClr val="dk1"/>
                </a:solidFill>
              </a:rPr>
              <a:t> SCREEN’s regulatory-element-centric search view. Using the facets on the main search page (top), the user can retrieve candidate regulatory elements (center) by genomic coordinates and activity profiles in a particular cell type; here, four cREs in chromosome 11 are shown active in K562 cells. The cRE details view shows neighboring genes, bound transcription factor, and mini-peaks epigenetic signals (bottom left, shown here for the top cRE in the search table). A trackhub is custom built for visualizing a cRE or a gene and the supporting data using the UCSC genome browser (bottom right, top cRE from the table highlighted in blue). </a:t>
            </a:r>
            <a:r>
              <a:rPr b="1" lang="en">
                <a:solidFill>
                  <a:schemeClr val="dk1"/>
                </a:solidFill>
              </a:rPr>
              <a:t>b,</a:t>
            </a:r>
            <a:r>
              <a:rPr lang="en">
                <a:solidFill>
                  <a:schemeClr val="dk1"/>
                </a:solidFill>
              </a:rPr>
              <a:t> SCREEN’s gene-centric view provides RNA-seq and RAMPAGE derived expression levels for the genes and TSSs near the cRE of interest. </a:t>
            </a:r>
            <a:r>
              <a:rPr b="1" lang="en">
                <a:solidFill>
                  <a:schemeClr val="dk1"/>
                </a:solidFill>
              </a:rPr>
              <a:t>c,</a:t>
            </a:r>
            <a:r>
              <a:rPr lang="en">
                <a:solidFill>
                  <a:schemeClr val="dk1"/>
                </a:solidFill>
              </a:rPr>
              <a:t> SCREEN’s SNP-centric view displays cREs that overlap SNPs from published GWAS studies and lends insight into which cell types may be relevant to a particular phenotype. The top two cell types are shown for an inflammatory bowel disease GWAS study, along with two cREs active in CD4+ T-cells which contain SNPs from the study.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0" name="Shape 230"/>
        <p:cNvGrpSpPr/>
        <p:nvPr/>
      </p:nvGrpSpPr>
      <p:grpSpPr>
        <a:xfrm>
          <a:off x="0" y="0"/>
          <a:ext cx="0" cy="0"/>
          <a:chOff x="0" y="0"/>
          <a:chExt cx="0" cy="0"/>
        </a:xfrm>
      </p:grpSpPr>
      <p:sp>
        <p:nvSpPr>
          <p:cNvPr id="231" name="Shape 231"/>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32" name="Shape 23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Clr>
                <a:schemeClr val="dk1"/>
              </a:buClr>
              <a:buSzPct val="100000"/>
              <a:buFont typeface="Arial"/>
              <a:buNone/>
            </a:pPr>
            <a:r>
              <a:rPr b="1" lang="en">
                <a:solidFill>
                  <a:schemeClr val="dk1"/>
                </a:solidFill>
              </a:rPr>
              <a:t>Figure 6 | Analyzing differential gene expression and cRE activity across developmental time points. a,</a:t>
            </a:r>
            <a:r>
              <a:rPr lang="en">
                <a:solidFill>
                  <a:schemeClr val="dk1"/>
                </a:solidFill>
              </a:rPr>
              <a:t> Comparison between Limb e11.5 and e15.5 gene expression and cRE activity. Blue bars indicate differentially expressed genes while red and yellow dots indicate cREs promoter-like and enhancer-like signatures. The heights of bars or dots indicate changes (Log2 FC or difference in Z-score) between time points. </a:t>
            </a:r>
            <a:r>
              <a:rPr b="1" lang="en">
                <a:solidFill>
                  <a:schemeClr val="dk1"/>
                </a:solidFill>
              </a:rPr>
              <a:t>b,</a:t>
            </a:r>
            <a:r>
              <a:rPr lang="en">
                <a:solidFill>
                  <a:schemeClr val="dk1"/>
                </a:solidFill>
              </a:rPr>
              <a:t> Genome browser view of the Ogn locus with H3K27ac, H3K4me4, DNase, and RNA-seq signals for the limb across all surveyed time points. Promoter-like cREs are designated by red bars and enhancer-like cREs are designated by orange bars. </a:t>
            </a:r>
            <a:r>
              <a:rPr b="1" lang="en">
                <a:solidFill>
                  <a:schemeClr val="dk1"/>
                </a:solidFill>
              </a:rPr>
              <a:t>c,</a:t>
            </a:r>
            <a:r>
              <a:rPr lang="en">
                <a:solidFill>
                  <a:schemeClr val="dk1"/>
                </a:solidFill>
              </a:rPr>
              <a:t> Ogn gene expression and nearby cRE activity increase coordinately across time points. The increase in gene expression lags behind the increases in cRE-PLS and cRE-ELS activities.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0" name="Shape 240"/>
        <p:cNvGrpSpPr/>
        <p:nvPr/>
      </p:nvGrpSpPr>
      <p:grpSpPr>
        <a:xfrm>
          <a:off x="0" y="0"/>
          <a:ext cx="0" cy="0"/>
          <a:chOff x="0" y="0"/>
          <a:chExt cx="0" cy="0"/>
        </a:xfrm>
      </p:grpSpPr>
      <p:sp>
        <p:nvSpPr>
          <p:cNvPr id="241" name="Shape 241"/>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42" name="Shape 24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Clr>
                <a:schemeClr val="dk1"/>
              </a:buClr>
              <a:buSzPct val="100000"/>
              <a:buFont typeface="Arial"/>
              <a:buNone/>
            </a:pPr>
            <a:r>
              <a:rPr b="1" lang="en">
                <a:solidFill>
                  <a:schemeClr val="dk1"/>
                </a:solidFill>
              </a:rPr>
              <a:t>Figure 7 | Annotating GWAS variants using SCREEN. a,</a:t>
            </a:r>
            <a:r>
              <a:rPr lang="en">
                <a:solidFill>
                  <a:schemeClr val="dk1"/>
                </a:solidFill>
              </a:rPr>
              <a:t> The user can select from a preloaded list of GWAS. For each study, we included all tagged SNPs it reported and all SNPs in LD with them (</a:t>
            </a:r>
            <a:r>
              <a:rPr i="1" lang="en">
                <a:solidFill>
                  <a:schemeClr val="dk1"/>
                </a:solidFill>
              </a:rPr>
              <a:t>r</a:t>
            </a:r>
            <a:r>
              <a:rPr baseline="30000" lang="en">
                <a:solidFill>
                  <a:schemeClr val="dk1"/>
                </a:solidFill>
              </a:rPr>
              <a:t>2</a:t>
            </a:r>
            <a:r>
              <a:rPr lang="en">
                <a:solidFill>
                  <a:schemeClr val="dk1"/>
                </a:solidFill>
              </a:rPr>
              <a:t> &gt; 0.7). </a:t>
            </a:r>
            <a:r>
              <a:rPr b="1" lang="en">
                <a:solidFill>
                  <a:schemeClr val="dk1"/>
                </a:solidFill>
              </a:rPr>
              <a:t>b,</a:t>
            </a:r>
            <a:r>
              <a:rPr lang="en">
                <a:solidFill>
                  <a:schemeClr val="dk1"/>
                </a:solidFill>
              </a:rPr>
              <a:t> SCREEN reports the percent of LD blocks of a GWAS with at least one SNP overlapping a cRE. </a:t>
            </a:r>
            <a:r>
              <a:rPr b="1" lang="en">
                <a:solidFill>
                  <a:schemeClr val="dk1"/>
                </a:solidFill>
              </a:rPr>
              <a:t>c,</a:t>
            </a:r>
            <a:r>
              <a:rPr lang="en">
                <a:solidFill>
                  <a:schemeClr val="dk1"/>
                </a:solidFill>
              </a:rPr>
              <a:t> SCREEN ranks cell and tissue types based on enrichment in H3K27ac signals. The top 5 cell and tissue types are displayed here for each study. </a:t>
            </a:r>
            <a:r>
              <a:rPr b="1" lang="en">
                <a:solidFill>
                  <a:schemeClr val="dk1"/>
                </a:solidFill>
              </a:rPr>
              <a:t>d,</a:t>
            </a:r>
            <a:r>
              <a:rPr lang="en">
                <a:solidFill>
                  <a:schemeClr val="dk1"/>
                </a:solidFill>
              </a:rPr>
              <a:t> The user can narrow the search by selecting a cell type, such as GM12878 for multiple sclerosis (MS), and analyze the overlapping cREs. </a:t>
            </a:r>
            <a:r>
              <a:rPr b="1" lang="en">
                <a:solidFill>
                  <a:schemeClr val="dk1"/>
                </a:solidFill>
              </a:rPr>
              <a:t>e,</a:t>
            </a:r>
            <a:r>
              <a:rPr lang="en">
                <a:solidFill>
                  <a:schemeClr val="dk1"/>
                </a:solidFill>
              </a:rPr>
              <a:t> Zoomed in genome browser view of MS-associated SNP rs1250568, which overlaps an ELF1 ChIP-seq peak (blue box) and an ELF1 motif. </a:t>
            </a:r>
            <a:r>
              <a:rPr b="1" lang="en">
                <a:solidFill>
                  <a:schemeClr val="dk1"/>
                </a:solidFill>
              </a:rPr>
              <a:t>f,</a:t>
            </a:r>
            <a:r>
              <a:rPr lang="en">
                <a:solidFill>
                  <a:schemeClr val="dk1"/>
                </a:solidFill>
              </a:rPr>
              <a:t> Zoomed out genome browser view of the locus showing POL2 ChIA-PET links between rs1250568 and two genes </a:t>
            </a:r>
            <a:r>
              <a:rPr i="1" lang="en">
                <a:solidFill>
                  <a:schemeClr val="dk1"/>
                </a:solidFill>
              </a:rPr>
              <a:t>ZMIZ1</a:t>
            </a:r>
            <a:r>
              <a:rPr lang="en">
                <a:solidFill>
                  <a:schemeClr val="dk1"/>
                </a:solidFill>
              </a:rPr>
              <a:t> and </a:t>
            </a:r>
            <a:r>
              <a:rPr i="1" lang="en">
                <a:solidFill>
                  <a:schemeClr val="dk1"/>
                </a:solidFill>
              </a:rPr>
              <a:t>PPIF</a:t>
            </a:r>
            <a:r>
              <a:rPr lang="en">
                <a:solidFill>
                  <a:schemeClr val="dk1"/>
                </a:solidFill>
              </a:rPr>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3" name="Shape 253"/>
        <p:cNvGrpSpPr/>
        <p:nvPr/>
      </p:nvGrpSpPr>
      <p:grpSpPr>
        <a:xfrm>
          <a:off x="0" y="0"/>
          <a:ext cx="0" cy="0"/>
          <a:chOff x="0" y="0"/>
          <a:chExt cx="0" cy="0"/>
        </a:xfrm>
      </p:grpSpPr>
      <p:sp>
        <p:nvSpPr>
          <p:cNvPr id="254" name="Shape 2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5" name="Shape 25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Clr>
                <a:schemeClr val="dk1"/>
              </a:buClr>
              <a:buSzPct val="100000"/>
              <a:buFont typeface="Arial"/>
              <a:buNone/>
            </a:pPr>
            <a:r>
              <a:rPr b="1" lang="en">
                <a:solidFill>
                  <a:schemeClr val="dk1"/>
                </a:solidFill>
              </a:rPr>
              <a:t>Figure 8 | Fine mapping GWAS variants using SCREEN. a, </a:t>
            </a:r>
            <a:r>
              <a:rPr lang="en">
                <a:solidFill>
                  <a:schemeClr val="dk1"/>
                </a:solidFill>
              </a:rPr>
              <a:t>H3K4me3 and H3K27ac Z-scores for cREs containing SNPs in LD with the schizophrenia-associated SNP rs13025591. H3K4me3 Z-scores and H3K27ac Z-scores are displayed in red and yellow, for cREs with promoter-like and enhancer-like signatures respectively. </a:t>
            </a:r>
            <a:r>
              <a:rPr b="1" lang="en">
                <a:solidFill>
                  <a:schemeClr val="dk1"/>
                </a:solidFill>
              </a:rPr>
              <a:t>b,</a:t>
            </a:r>
            <a:r>
              <a:rPr lang="en">
                <a:solidFill>
                  <a:schemeClr val="dk1"/>
                </a:solidFill>
              </a:rPr>
              <a:t> SCREEN's Activity Profile tool allows the user to view DNase peaks at cREs across all cell types. Both the human cRE EH37E0579839 and its orthologous mouse cRE EM10E0042440 show high DNase signals in developing brain and eye tissues. </a:t>
            </a:r>
            <a:r>
              <a:rPr b="1" lang="en">
                <a:solidFill>
                  <a:schemeClr val="dk1"/>
                </a:solidFill>
              </a:rPr>
              <a:t>c,</a:t>
            </a:r>
            <a:r>
              <a:rPr lang="en">
                <a:solidFill>
                  <a:schemeClr val="dk1"/>
                </a:solidFill>
              </a:rPr>
              <a:t> H3K27ac signal at EM10E0061453 over developmental time in mouse forebrain (red), midbrain (green) and hindbrain (blue). </a:t>
            </a:r>
            <a:r>
              <a:rPr b="1" lang="en">
                <a:solidFill>
                  <a:schemeClr val="dk1"/>
                </a:solidFill>
              </a:rPr>
              <a:t>d,</a:t>
            </a:r>
            <a:r>
              <a:rPr lang="en">
                <a:solidFill>
                  <a:schemeClr val="dk1"/>
                </a:solidFill>
              </a:rPr>
              <a:t> Zoomed-in view of EH37E0579839. The SNP rs13031349 overlaps both EH37E0579839 and the orthologous mouse cRE EM10E0042440. The SNP also overlaps an SP3 motif, resulting in a change in the motif score.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5" name="Shape 265"/>
        <p:cNvGrpSpPr/>
        <p:nvPr/>
      </p:nvGrpSpPr>
      <p:grpSpPr>
        <a:xfrm>
          <a:off x="0" y="0"/>
          <a:ext cx="0" cy="0"/>
          <a:chOff x="0" y="0"/>
          <a:chExt cx="0" cy="0"/>
        </a:xfrm>
      </p:grpSpPr>
      <p:sp>
        <p:nvSpPr>
          <p:cNvPr id="266" name="Shape 2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7" name="Shape 26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6" name="Shape 56"/>
        <p:cNvGrpSpPr/>
        <p:nvPr/>
      </p:nvGrpSpPr>
      <p:grpSpPr>
        <a:xfrm>
          <a:off x="0" y="0"/>
          <a:ext cx="0" cy="0"/>
          <a:chOff x="0" y="0"/>
          <a:chExt cx="0" cy="0"/>
        </a:xfrm>
      </p:grpSpPr>
      <p:sp>
        <p:nvSpPr>
          <p:cNvPr id="57" name="Shape 57"/>
          <p:cNvSpPr txBox="1"/>
          <p:nvPr>
            <p:ph idx="10" type="dt"/>
          </p:nvPr>
        </p:nvSpPr>
        <p:spPr>
          <a:xfrm>
            <a:off x="628650" y="4767262"/>
            <a:ext cx="2057400" cy="273900"/>
          </a:xfrm>
          <a:prstGeom prst="rect">
            <a:avLst/>
          </a:prstGeom>
          <a:noFill/>
          <a:ln>
            <a:noFill/>
          </a:ln>
        </p:spPr>
        <p:txBody>
          <a:bodyPr anchorCtr="0" anchor="ctr" bIns="68575" lIns="68575" rIns="68575" tIns="68575"/>
          <a:lstStyle>
            <a:lvl1pPr indent="0" lvl="0" marL="0" marR="0" rtl="0" algn="l">
              <a:spcBef>
                <a:spcPts val="0"/>
              </a:spcBef>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58" name="Shape 58"/>
          <p:cNvSpPr txBox="1"/>
          <p:nvPr>
            <p:ph idx="11" type="ftr"/>
          </p:nvPr>
        </p:nvSpPr>
        <p:spPr>
          <a:xfrm>
            <a:off x="3028950" y="4767262"/>
            <a:ext cx="3086100" cy="273900"/>
          </a:xfrm>
          <a:prstGeom prst="rect">
            <a:avLst/>
          </a:prstGeom>
          <a:noFill/>
          <a:ln>
            <a:noFill/>
          </a:ln>
        </p:spPr>
        <p:txBody>
          <a:bodyPr anchorCtr="0" anchor="ctr" bIns="68575" lIns="68575" rIns="68575" tIns="68575"/>
          <a:lstStyle>
            <a:lvl1pPr indent="0" lvl="0" marL="0" marR="0" rtl="0" algn="ctr">
              <a:spcBef>
                <a:spcPts val="0"/>
              </a:spcBef>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59" name="Shape 59"/>
          <p:cNvSpPr txBox="1"/>
          <p:nvPr>
            <p:ph idx="12" type="sldNum"/>
          </p:nvPr>
        </p:nvSpPr>
        <p:spPr>
          <a:xfrm>
            <a:off x="6457950" y="4767262"/>
            <a:ext cx="2057400" cy="273900"/>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i="0" lang="en"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60" name="Shape 60"/>
        <p:cNvGrpSpPr/>
        <p:nvPr/>
      </p:nvGrpSpPr>
      <p:grpSpPr>
        <a:xfrm>
          <a:off x="0" y="0"/>
          <a:ext cx="0" cy="0"/>
          <a:chOff x="0" y="0"/>
          <a:chExt cx="0" cy="0"/>
        </a:xfrm>
      </p:grpSpPr>
      <p:sp>
        <p:nvSpPr>
          <p:cNvPr id="61" name="Shape 61"/>
          <p:cNvSpPr txBox="1"/>
          <p:nvPr>
            <p:ph type="ctrTitle"/>
          </p:nvPr>
        </p:nvSpPr>
        <p:spPr>
          <a:xfrm>
            <a:off x="1143000" y="841772"/>
            <a:ext cx="6858000" cy="1790700"/>
          </a:xfrm>
          <a:prstGeom prst="rect">
            <a:avLst/>
          </a:prstGeom>
          <a:noFill/>
          <a:ln>
            <a:noFill/>
          </a:ln>
        </p:spPr>
        <p:txBody>
          <a:bodyPr anchorCtr="0" anchor="b" bIns="68575" lIns="68575" rIns="68575" tIns="68575"/>
          <a:lstStyle>
            <a:lvl1pPr indent="0" lvl="0" marL="0" marR="0" rtl="0" algn="ctr">
              <a:lnSpc>
                <a:spcPct val="90000"/>
              </a:lnSpc>
              <a:spcBef>
                <a:spcPts val="0"/>
              </a:spcBef>
              <a:buClr>
                <a:schemeClr val="dk1"/>
              </a:buClr>
              <a:buFont typeface="Calibri"/>
              <a:buNone/>
              <a:defRPr b="0" i="0" sz="4500" u="none" cap="none" strike="noStrike">
                <a:solidFill>
                  <a:schemeClr val="dk1"/>
                </a:solidFill>
                <a:latin typeface="Calibri"/>
                <a:ea typeface="Calibri"/>
                <a:cs typeface="Calibri"/>
                <a:sym typeface="Calibri"/>
              </a:defRPr>
            </a:lvl1pPr>
            <a:lvl2pPr indent="0" lvl="1" rtl="0">
              <a:spcBef>
                <a:spcPts val="0"/>
              </a:spcBef>
              <a:buNone/>
              <a:defRPr sz="1400"/>
            </a:lvl2pPr>
            <a:lvl3pPr indent="0" lvl="2" rtl="0">
              <a:spcBef>
                <a:spcPts val="0"/>
              </a:spcBef>
              <a:buNone/>
              <a:defRPr sz="1400"/>
            </a:lvl3pPr>
            <a:lvl4pPr indent="0" lvl="3" rtl="0">
              <a:spcBef>
                <a:spcPts val="0"/>
              </a:spcBef>
              <a:buNone/>
              <a:defRPr sz="1400"/>
            </a:lvl4pPr>
            <a:lvl5pPr indent="0" lvl="4" rtl="0">
              <a:spcBef>
                <a:spcPts val="0"/>
              </a:spcBef>
              <a:buNone/>
              <a:defRPr sz="1400"/>
            </a:lvl5pPr>
            <a:lvl6pPr indent="0" lvl="5" rtl="0">
              <a:spcBef>
                <a:spcPts val="0"/>
              </a:spcBef>
              <a:buNone/>
              <a:defRPr sz="1400"/>
            </a:lvl6pPr>
            <a:lvl7pPr indent="0" lvl="6" rtl="0">
              <a:spcBef>
                <a:spcPts val="0"/>
              </a:spcBef>
              <a:buNone/>
              <a:defRPr sz="1400"/>
            </a:lvl7pPr>
            <a:lvl8pPr indent="0" lvl="7" rtl="0">
              <a:spcBef>
                <a:spcPts val="0"/>
              </a:spcBef>
              <a:buNone/>
              <a:defRPr sz="1400"/>
            </a:lvl8pPr>
            <a:lvl9pPr indent="0" lvl="8" rtl="0">
              <a:spcBef>
                <a:spcPts val="0"/>
              </a:spcBef>
              <a:buNone/>
              <a:defRPr sz="1400"/>
            </a:lvl9pPr>
          </a:lstStyle>
          <a:p/>
        </p:txBody>
      </p:sp>
      <p:sp>
        <p:nvSpPr>
          <p:cNvPr id="62" name="Shape 62"/>
          <p:cNvSpPr txBox="1"/>
          <p:nvPr>
            <p:ph idx="1" type="subTitle"/>
          </p:nvPr>
        </p:nvSpPr>
        <p:spPr>
          <a:xfrm>
            <a:off x="1143000" y="2701528"/>
            <a:ext cx="6858000" cy="1241700"/>
          </a:xfrm>
          <a:prstGeom prst="rect">
            <a:avLst/>
          </a:prstGeom>
          <a:noFill/>
          <a:ln>
            <a:noFill/>
          </a:ln>
        </p:spPr>
        <p:txBody>
          <a:bodyPr anchorCtr="0" anchor="t" bIns="68575" lIns="68575" rIns="68575" tIns="68575"/>
          <a:lstStyle>
            <a:lvl1pPr indent="0" lvl="0" marL="0" marR="0" rtl="0" algn="ctr">
              <a:lnSpc>
                <a:spcPct val="90000"/>
              </a:lnSpc>
              <a:spcBef>
                <a:spcPts val="800"/>
              </a:spcBef>
              <a:buClr>
                <a:schemeClr val="dk1"/>
              </a:buClr>
              <a:buFont typeface="Arial"/>
              <a:buNone/>
              <a:defRPr b="0" i="0" sz="1800" u="none" cap="none" strike="noStrike">
                <a:solidFill>
                  <a:schemeClr val="dk1"/>
                </a:solidFill>
                <a:latin typeface="Calibri"/>
                <a:ea typeface="Calibri"/>
                <a:cs typeface="Calibri"/>
                <a:sym typeface="Calibri"/>
              </a:defRPr>
            </a:lvl1pPr>
            <a:lvl2pPr indent="0" lvl="1" marL="342900" marR="0" rtl="0" algn="ctr">
              <a:lnSpc>
                <a:spcPct val="90000"/>
              </a:lnSpc>
              <a:spcBef>
                <a:spcPts val="400"/>
              </a:spcBef>
              <a:buClr>
                <a:schemeClr val="dk1"/>
              </a:buClr>
              <a:buFont typeface="Arial"/>
              <a:buNone/>
              <a:defRPr b="0" i="0" sz="1500" u="none" cap="none" strike="noStrike">
                <a:solidFill>
                  <a:schemeClr val="dk1"/>
                </a:solidFill>
                <a:latin typeface="Calibri"/>
                <a:ea typeface="Calibri"/>
                <a:cs typeface="Calibri"/>
                <a:sym typeface="Calibri"/>
              </a:defRPr>
            </a:lvl2pPr>
            <a:lvl3pPr indent="0" lvl="2" marL="685800" marR="0" rtl="0" algn="ctr">
              <a:lnSpc>
                <a:spcPct val="90000"/>
              </a:lnSpc>
              <a:spcBef>
                <a:spcPts val="400"/>
              </a:spcBef>
              <a:buClr>
                <a:schemeClr val="dk1"/>
              </a:buClr>
              <a:buFont typeface="Arial"/>
              <a:buNone/>
              <a:defRPr b="0" i="0" sz="1400" u="none" cap="none" strike="noStrike">
                <a:solidFill>
                  <a:schemeClr val="dk1"/>
                </a:solidFill>
                <a:latin typeface="Calibri"/>
                <a:ea typeface="Calibri"/>
                <a:cs typeface="Calibri"/>
                <a:sym typeface="Calibri"/>
              </a:defRPr>
            </a:lvl3pPr>
            <a:lvl4pPr indent="0" lvl="3" marL="1028700" marR="0" rtl="0" algn="ctr">
              <a:lnSpc>
                <a:spcPct val="90000"/>
              </a:lnSpc>
              <a:spcBef>
                <a:spcPts val="400"/>
              </a:spcBef>
              <a:buClr>
                <a:schemeClr val="dk1"/>
              </a:buClr>
              <a:buFont typeface="Arial"/>
              <a:buNone/>
              <a:defRPr b="0" i="0" sz="1200" u="none" cap="none" strike="noStrike">
                <a:solidFill>
                  <a:schemeClr val="dk1"/>
                </a:solidFill>
                <a:latin typeface="Calibri"/>
                <a:ea typeface="Calibri"/>
                <a:cs typeface="Calibri"/>
                <a:sym typeface="Calibri"/>
              </a:defRPr>
            </a:lvl4pPr>
            <a:lvl5pPr indent="0" lvl="4" marL="1371600" marR="0" rtl="0" algn="ctr">
              <a:lnSpc>
                <a:spcPct val="90000"/>
              </a:lnSpc>
              <a:spcBef>
                <a:spcPts val="400"/>
              </a:spcBef>
              <a:buClr>
                <a:schemeClr val="dk1"/>
              </a:buClr>
              <a:buFont typeface="Arial"/>
              <a:buNone/>
              <a:defRPr b="0" i="0" sz="1200" u="none" cap="none" strike="noStrike">
                <a:solidFill>
                  <a:schemeClr val="dk1"/>
                </a:solidFill>
                <a:latin typeface="Calibri"/>
                <a:ea typeface="Calibri"/>
                <a:cs typeface="Calibri"/>
                <a:sym typeface="Calibri"/>
              </a:defRPr>
            </a:lvl5pPr>
            <a:lvl6pPr indent="0" lvl="5" marL="1714500" marR="0" rtl="0" algn="ctr">
              <a:lnSpc>
                <a:spcPct val="90000"/>
              </a:lnSpc>
              <a:spcBef>
                <a:spcPts val="400"/>
              </a:spcBef>
              <a:buClr>
                <a:schemeClr val="dk1"/>
              </a:buClr>
              <a:buFont typeface="Arial"/>
              <a:buNone/>
              <a:defRPr b="0" i="0" sz="1200" u="none" cap="none" strike="noStrike">
                <a:solidFill>
                  <a:schemeClr val="dk1"/>
                </a:solidFill>
                <a:latin typeface="Calibri"/>
                <a:ea typeface="Calibri"/>
                <a:cs typeface="Calibri"/>
                <a:sym typeface="Calibri"/>
              </a:defRPr>
            </a:lvl6pPr>
            <a:lvl7pPr indent="0" lvl="6" marL="2057400" marR="0" rtl="0" algn="ctr">
              <a:lnSpc>
                <a:spcPct val="90000"/>
              </a:lnSpc>
              <a:spcBef>
                <a:spcPts val="400"/>
              </a:spcBef>
              <a:buClr>
                <a:schemeClr val="dk1"/>
              </a:buClr>
              <a:buFont typeface="Arial"/>
              <a:buNone/>
              <a:defRPr b="0" i="0" sz="1200" u="none" cap="none" strike="noStrike">
                <a:solidFill>
                  <a:schemeClr val="dk1"/>
                </a:solidFill>
                <a:latin typeface="Calibri"/>
                <a:ea typeface="Calibri"/>
                <a:cs typeface="Calibri"/>
                <a:sym typeface="Calibri"/>
              </a:defRPr>
            </a:lvl7pPr>
            <a:lvl8pPr indent="0" lvl="7" marL="2400300" marR="0" rtl="0" algn="ctr">
              <a:lnSpc>
                <a:spcPct val="90000"/>
              </a:lnSpc>
              <a:spcBef>
                <a:spcPts val="400"/>
              </a:spcBef>
              <a:buClr>
                <a:schemeClr val="dk1"/>
              </a:buClr>
              <a:buFont typeface="Arial"/>
              <a:buNone/>
              <a:defRPr b="0" i="0" sz="1200" u="none" cap="none" strike="noStrike">
                <a:solidFill>
                  <a:schemeClr val="dk1"/>
                </a:solidFill>
                <a:latin typeface="Calibri"/>
                <a:ea typeface="Calibri"/>
                <a:cs typeface="Calibri"/>
                <a:sym typeface="Calibri"/>
              </a:defRPr>
            </a:lvl8pPr>
            <a:lvl9pPr indent="0" lvl="8" marL="2743200" marR="0" rtl="0" algn="ctr">
              <a:lnSpc>
                <a:spcPct val="90000"/>
              </a:lnSpc>
              <a:spcBef>
                <a:spcPts val="400"/>
              </a:spcBef>
              <a:buClr>
                <a:schemeClr val="dk1"/>
              </a:buClr>
              <a:buFont typeface="Arial"/>
              <a:buNone/>
              <a:defRPr b="0" i="0" sz="1200" u="none" cap="none" strike="noStrike">
                <a:solidFill>
                  <a:schemeClr val="dk1"/>
                </a:solidFill>
                <a:latin typeface="Calibri"/>
                <a:ea typeface="Calibri"/>
                <a:cs typeface="Calibri"/>
                <a:sym typeface="Calibri"/>
              </a:defRPr>
            </a:lvl9pPr>
          </a:lstStyle>
          <a:p/>
        </p:txBody>
      </p:sp>
      <p:sp>
        <p:nvSpPr>
          <p:cNvPr id="63" name="Shape 63"/>
          <p:cNvSpPr txBox="1"/>
          <p:nvPr>
            <p:ph idx="10" type="dt"/>
          </p:nvPr>
        </p:nvSpPr>
        <p:spPr>
          <a:xfrm>
            <a:off x="628650" y="4767262"/>
            <a:ext cx="2057400" cy="273900"/>
          </a:xfrm>
          <a:prstGeom prst="rect">
            <a:avLst/>
          </a:prstGeom>
          <a:noFill/>
          <a:ln>
            <a:noFill/>
          </a:ln>
        </p:spPr>
        <p:txBody>
          <a:bodyPr anchorCtr="0" anchor="ctr" bIns="68575" lIns="68575" rIns="68575" tIns="68575"/>
          <a:lstStyle>
            <a:lvl1pPr indent="0" lvl="0" marL="0" marR="0" rtl="0" algn="l">
              <a:spcBef>
                <a:spcPts val="0"/>
              </a:spcBef>
              <a:buNone/>
              <a:defRPr sz="900">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64" name="Shape 64"/>
          <p:cNvSpPr txBox="1"/>
          <p:nvPr>
            <p:ph idx="11" type="ftr"/>
          </p:nvPr>
        </p:nvSpPr>
        <p:spPr>
          <a:xfrm>
            <a:off x="3028950" y="4767262"/>
            <a:ext cx="3086100" cy="273900"/>
          </a:xfrm>
          <a:prstGeom prst="rect">
            <a:avLst/>
          </a:prstGeom>
          <a:noFill/>
          <a:ln>
            <a:noFill/>
          </a:ln>
        </p:spPr>
        <p:txBody>
          <a:bodyPr anchorCtr="0" anchor="ctr" bIns="68575" lIns="68575" rIns="68575" tIns="68575"/>
          <a:lstStyle>
            <a:lvl1pPr indent="0" lvl="0" marL="0" marR="0" rtl="0" algn="ctr">
              <a:spcBef>
                <a:spcPts val="0"/>
              </a:spcBef>
              <a:buNone/>
              <a:defRPr sz="900">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65" name="Shape 65"/>
          <p:cNvSpPr txBox="1"/>
          <p:nvPr>
            <p:ph idx="12" type="sldNum"/>
          </p:nvPr>
        </p:nvSpPr>
        <p:spPr>
          <a:xfrm>
            <a:off x="6457950" y="4767262"/>
            <a:ext cx="2057400" cy="273900"/>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lang="en" sz="900">
                <a:solidFill>
                  <a:srgbClr val="888888"/>
                </a:solidFill>
                <a:latin typeface="Calibri"/>
                <a:ea typeface="Calibri"/>
                <a:cs typeface="Calibri"/>
                <a:sym typeface="Calibri"/>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66" name="Shape 66"/>
        <p:cNvGrpSpPr/>
        <p:nvPr/>
      </p:nvGrpSpPr>
      <p:grpSpPr>
        <a:xfrm>
          <a:off x="0" y="0"/>
          <a:ext cx="0" cy="0"/>
          <a:chOff x="0" y="0"/>
          <a:chExt cx="0" cy="0"/>
        </a:xfrm>
      </p:grpSpPr>
      <p:sp>
        <p:nvSpPr>
          <p:cNvPr id="67" name="Shape 67"/>
          <p:cNvSpPr txBox="1"/>
          <p:nvPr>
            <p:ph type="title"/>
          </p:nvPr>
        </p:nvSpPr>
        <p:spPr>
          <a:xfrm>
            <a:off x="628650" y="273843"/>
            <a:ext cx="7886700" cy="994200"/>
          </a:xfrm>
          <a:prstGeom prst="rect">
            <a:avLst/>
          </a:prstGeom>
          <a:noFill/>
          <a:ln>
            <a:noFill/>
          </a:ln>
        </p:spPr>
        <p:txBody>
          <a:bodyPr anchorCtr="0" anchor="ctr" bIns="68575" lIns="68575" rIns="68575" tIns="68575"/>
          <a:lstStyle>
            <a:lvl1pPr indent="0" lvl="0" marL="0" marR="0" rtl="0" algn="l">
              <a:lnSpc>
                <a:spcPct val="90000"/>
              </a:lnSpc>
              <a:spcBef>
                <a:spcPts val="0"/>
              </a:spcBef>
              <a:buClr>
                <a:schemeClr val="dk1"/>
              </a:buClr>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buNone/>
              <a:defRPr sz="1400"/>
            </a:lvl2pPr>
            <a:lvl3pPr indent="0" lvl="2" rtl="0">
              <a:spcBef>
                <a:spcPts val="0"/>
              </a:spcBef>
              <a:buNone/>
              <a:defRPr sz="1400"/>
            </a:lvl3pPr>
            <a:lvl4pPr indent="0" lvl="3" rtl="0">
              <a:spcBef>
                <a:spcPts val="0"/>
              </a:spcBef>
              <a:buNone/>
              <a:defRPr sz="1400"/>
            </a:lvl4pPr>
            <a:lvl5pPr indent="0" lvl="4" rtl="0">
              <a:spcBef>
                <a:spcPts val="0"/>
              </a:spcBef>
              <a:buNone/>
              <a:defRPr sz="1400"/>
            </a:lvl5pPr>
            <a:lvl6pPr indent="0" lvl="5" rtl="0">
              <a:spcBef>
                <a:spcPts val="0"/>
              </a:spcBef>
              <a:buNone/>
              <a:defRPr sz="1400"/>
            </a:lvl6pPr>
            <a:lvl7pPr indent="0" lvl="6" rtl="0">
              <a:spcBef>
                <a:spcPts val="0"/>
              </a:spcBef>
              <a:buNone/>
              <a:defRPr sz="1400"/>
            </a:lvl7pPr>
            <a:lvl8pPr indent="0" lvl="7" rtl="0">
              <a:spcBef>
                <a:spcPts val="0"/>
              </a:spcBef>
              <a:buNone/>
              <a:defRPr sz="1400"/>
            </a:lvl8pPr>
            <a:lvl9pPr indent="0" lvl="8" rtl="0">
              <a:spcBef>
                <a:spcPts val="0"/>
              </a:spcBef>
              <a:buNone/>
              <a:defRPr sz="1400"/>
            </a:lvl9pPr>
          </a:lstStyle>
          <a:p/>
        </p:txBody>
      </p:sp>
      <p:sp>
        <p:nvSpPr>
          <p:cNvPr id="68" name="Shape 68"/>
          <p:cNvSpPr txBox="1"/>
          <p:nvPr>
            <p:ph idx="1" type="body"/>
          </p:nvPr>
        </p:nvSpPr>
        <p:spPr>
          <a:xfrm>
            <a:off x="628650" y="1369218"/>
            <a:ext cx="7886700" cy="3263400"/>
          </a:xfrm>
          <a:prstGeom prst="rect">
            <a:avLst/>
          </a:prstGeom>
          <a:noFill/>
          <a:ln>
            <a:noFill/>
          </a:ln>
        </p:spPr>
        <p:txBody>
          <a:bodyPr anchorCtr="0" anchor="t" bIns="68575" lIns="68575" rIns="68575" tIns="68575"/>
          <a:lstStyle>
            <a:lvl1pPr indent="-38100" lvl="0" marL="177800" marR="0" rtl="0" algn="l">
              <a:lnSpc>
                <a:spcPct val="90000"/>
              </a:lnSpc>
              <a:spcBef>
                <a:spcPts val="800"/>
              </a:spcBef>
              <a:buClr>
                <a:schemeClr val="dk1"/>
              </a:buClr>
              <a:buSzPct val="100000"/>
              <a:buFont typeface="Arial"/>
              <a:buChar char="•"/>
              <a:defRPr b="0" i="0" sz="2100" u="none" cap="none" strike="noStrike">
                <a:solidFill>
                  <a:schemeClr val="dk1"/>
                </a:solidFill>
                <a:latin typeface="Calibri"/>
                <a:ea typeface="Calibri"/>
                <a:cs typeface="Calibri"/>
                <a:sym typeface="Calibri"/>
              </a:defRPr>
            </a:lvl1pPr>
            <a:lvl2pPr indent="-63500" lvl="1" marL="520700" marR="0" rtl="0" algn="l">
              <a:lnSpc>
                <a:spcPct val="90000"/>
              </a:lnSpc>
              <a:spcBef>
                <a:spcPts val="4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2pPr>
            <a:lvl3pPr indent="-76200" lvl="2" marL="8636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3pPr>
            <a:lvl4pPr indent="-88900" lvl="3" marL="12065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4pPr>
            <a:lvl5pPr indent="-88900" lvl="4" marL="15494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5pPr>
            <a:lvl6pPr indent="-88900" lvl="5" marL="18923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6pPr>
            <a:lvl7pPr indent="-88900" lvl="6" marL="22352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7pPr>
            <a:lvl8pPr indent="-88900" lvl="7" marL="25781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8pPr>
            <a:lvl9pPr indent="-88900" lvl="8" marL="29210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9pPr>
          </a:lstStyle>
          <a:p/>
        </p:txBody>
      </p:sp>
      <p:sp>
        <p:nvSpPr>
          <p:cNvPr id="69" name="Shape 69"/>
          <p:cNvSpPr txBox="1"/>
          <p:nvPr>
            <p:ph idx="10" type="dt"/>
          </p:nvPr>
        </p:nvSpPr>
        <p:spPr>
          <a:xfrm>
            <a:off x="628650" y="4767262"/>
            <a:ext cx="2057400" cy="273900"/>
          </a:xfrm>
          <a:prstGeom prst="rect">
            <a:avLst/>
          </a:prstGeom>
          <a:noFill/>
          <a:ln>
            <a:noFill/>
          </a:ln>
        </p:spPr>
        <p:txBody>
          <a:bodyPr anchorCtr="0" anchor="ctr" bIns="68575" lIns="68575" rIns="68575" tIns="68575"/>
          <a:lstStyle>
            <a:lvl1pPr indent="0" lvl="0" marL="0" marR="0" rtl="0" algn="l">
              <a:spcBef>
                <a:spcPts val="0"/>
              </a:spcBef>
              <a:buNone/>
              <a:defRPr sz="900">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70" name="Shape 70"/>
          <p:cNvSpPr txBox="1"/>
          <p:nvPr>
            <p:ph idx="11" type="ftr"/>
          </p:nvPr>
        </p:nvSpPr>
        <p:spPr>
          <a:xfrm>
            <a:off x="3028950" y="4767262"/>
            <a:ext cx="3086100" cy="273900"/>
          </a:xfrm>
          <a:prstGeom prst="rect">
            <a:avLst/>
          </a:prstGeom>
          <a:noFill/>
          <a:ln>
            <a:noFill/>
          </a:ln>
        </p:spPr>
        <p:txBody>
          <a:bodyPr anchorCtr="0" anchor="ctr" bIns="68575" lIns="68575" rIns="68575" tIns="68575"/>
          <a:lstStyle>
            <a:lvl1pPr indent="0" lvl="0" marL="0" marR="0" rtl="0" algn="ctr">
              <a:spcBef>
                <a:spcPts val="0"/>
              </a:spcBef>
              <a:buNone/>
              <a:defRPr sz="900">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71" name="Shape 71"/>
          <p:cNvSpPr txBox="1"/>
          <p:nvPr>
            <p:ph idx="12" type="sldNum"/>
          </p:nvPr>
        </p:nvSpPr>
        <p:spPr>
          <a:xfrm>
            <a:off x="6457950" y="4767262"/>
            <a:ext cx="2057400" cy="273900"/>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lang="en" sz="900">
                <a:solidFill>
                  <a:srgbClr val="888888"/>
                </a:solidFill>
                <a:latin typeface="Calibri"/>
                <a:ea typeface="Calibri"/>
                <a:cs typeface="Calibri"/>
                <a:sym typeface="Calibri"/>
              </a:rPr>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72" name="Shape 72"/>
        <p:cNvGrpSpPr/>
        <p:nvPr/>
      </p:nvGrpSpPr>
      <p:grpSpPr>
        <a:xfrm>
          <a:off x="0" y="0"/>
          <a:ext cx="0" cy="0"/>
          <a:chOff x="0" y="0"/>
          <a:chExt cx="0" cy="0"/>
        </a:xfrm>
      </p:grpSpPr>
      <p:sp>
        <p:nvSpPr>
          <p:cNvPr id="73" name="Shape 73"/>
          <p:cNvSpPr txBox="1"/>
          <p:nvPr>
            <p:ph type="title"/>
          </p:nvPr>
        </p:nvSpPr>
        <p:spPr>
          <a:xfrm>
            <a:off x="623887" y="1282303"/>
            <a:ext cx="7886700" cy="2139600"/>
          </a:xfrm>
          <a:prstGeom prst="rect">
            <a:avLst/>
          </a:prstGeom>
          <a:noFill/>
          <a:ln>
            <a:noFill/>
          </a:ln>
        </p:spPr>
        <p:txBody>
          <a:bodyPr anchorCtr="0" anchor="b" bIns="68575" lIns="68575" rIns="68575" tIns="68575"/>
          <a:lstStyle>
            <a:lvl1pPr indent="0" lvl="0" marL="0" marR="0" rtl="0" algn="l">
              <a:lnSpc>
                <a:spcPct val="90000"/>
              </a:lnSpc>
              <a:spcBef>
                <a:spcPts val="0"/>
              </a:spcBef>
              <a:buClr>
                <a:schemeClr val="dk1"/>
              </a:buClr>
              <a:buFont typeface="Calibri"/>
              <a:buNone/>
              <a:defRPr b="0" i="0" sz="4500" u="none" cap="none" strike="noStrike">
                <a:solidFill>
                  <a:schemeClr val="dk1"/>
                </a:solidFill>
                <a:latin typeface="Calibri"/>
                <a:ea typeface="Calibri"/>
                <a:cs typeface="Calibri"/>
                <a:sym typeface="Calibri"/>
              </a:defRPr>
            </a:lvl1pPr>
            <a:lvl2pPr indent="0" lvl="1" rtl="0">
              <a:spcBef>
                <a:spcPts val="0"/>
              </a:spcBef>
              <a:buNone/>
              <a:defRPr sz="1400"/>
            </a:lvl2pPr>
            <a:lvl3pPr indent="0" lvl="2" rtl="0">
              <a:spcBef>
                <a:spcPts val="0"/>
              </a:spcBef>
              <a:buNone/>
              <a:defRPr sz="1400"/>
            </a:lvl3pPr>
            <a:lvl4pPr indent="0" lvl="3" rtl="0">
              <a:spcBef>
                <a:spcPts val="0"/>
              </a:spcBef>
              <a:buNone/>
              <a:defRPr sz="1400"/>
            </a:lvl4pPr>
            <a:lvl5pPr indent="0" lvl="4" rtl="0">
              <a:spcBef>
                <a:spcPts val="0"/>
              </a:spcBef>
              <a:buNone/>
              <a:defRPr sz="1400"/>
            </a:lvl5pPr>
            <a:lvl6pPr indent="0" lvl="5" rtl="0">
              <a:spcBef>
                <a:spcPts val="0"/>
              </a:spcBef>
              <a:buNone/>
              <a:defRPr sz="1400"/>
            </a:lvl6pPr>
            <a:lvl7pPr indent="0" lvl="6" rtl="0">
              <a:spcBef>
                <a:spcPts val="0"/>
              </a:spcBef>
              <a:buNone/>
              <a:defRPr sz="1400"/>
            </a:lvl7pPr>
            <a:lvl8pPr indent="0" lvl="7" rtl="0">
              <a:spcBef>
                <a:spcPts val="0"/>
              </a:spcBef>
              <a:buNone/>
              <a:defRPr sz="1400"/>
            </a:lvl8pPr>
            <a:lvl9pPr indent="0" lvl="8" rtl="0">
              <a:spcBef>
                <a:spcPts val="0"/>
              </a:spcBef>
              <a:buNone/>
              <a:defRPr sz="1400"/>
            </a:lvl9pPr>
          </a:lstStyle>
          <a:p/>
        </p:txBody>
      </p:sp>
      <p:sp>
        <p:nvSpPr>
          <p:cNvPr id="74" name="Shape 74"/>
          <p:cNvSpPr txBox="1"/>
          <p:nvPr>
            <p:ph idx="1" type="body"/>
          </p:nvPr>
        </p:nvSpPr>
        <p:spPr>
          <a:xfrm>
            <a:off x="623887" y="3442097"/>
            <a:ext cx="7886700" cy="1125300"/>
          </a:xfrm>
          <a:prstGeom prst="rect">
            <a:avLst/>
          </a:prstGeom>
          <a:noFill/>
          <a:ln>
            <a:noFill/>
          </a:ln>
        </p:spPr>
        <p:txBody>
          <a:bodyPr anchorCtr="0" anchor="t" bIns="68575" lIns="68575" rIns="68575" tIns="68575"/>
          <a:lstStyle>
            <a:lvl1pPr indent="0" lvl="0" marL="0" marR="0" rtl="0" algn="l">
              <a:lnSpc>
                <a:spcPct val="90000"/>
              </a:lnSpc>
              <a:spcBef>
                <a:spcPts val="800"/>
              </a:spcBef>
              <a:buClr>
                <a:srgbClr val="888888"/>
              </a:buClr>
              <a:buFont typeface="Arial"/>
              <a:buNone/>
              <a:defRPr b="0" i="0" sz="1800" u="none" cap="none" strike="noStrike">
                <a:solidFill>
                  <a:srgbClr val="888888"/>
                </a:solidFill>
                <a:latin typeface="Calibri"/>
                <a:ea typeface="Calibri"/>
                <a:cs typeface="Calibri"/>
                <a:sym typeface="Calibri"/>
              </a:defRPr>
            </a:lvl1pPr>
            <a:lvl2pPr indent="0" lvl="1" marL="342900" marR="0" rtl="0" algn="l">
              <a:lnSpc>
                <a:spcPct val="90000"/>
              </a:lnSpc>
              <a:spcBef>
                <a:spcPts val="400"/>
              </a:spcBef>
              <a:buClr>
                <a:srgbClr val="888888"/>
              </a:buClr>
              <a:buFont typeface="Arial"/>
              <a:buNone/>
              <a:defRPr b="0" i="0" sz="1500" u="none" cap="none" strike="noStrike">
                <a:solidFill>
                  <a:srgbClr val="888888"/>
                </a:solidFill>
                <a:latin typeface="Calibri"/>
                <a:ea typeface="Calibri"/>
                <a:cs typeface="Calibri"/>
                <a:sym typeface="Calibri"/>
              </a:defRPr>
            </a:lvl2pPr>
            <a:lvl3pPr indent="0" lvl="2" marL="685800" marR="0" rtl="0" algn="l">
              <a:lnSpc>
                <a:spcPct val="90000"/>
              </a:lnSpc>
              <a:spcBef>
                <a:spcPts val="400"/>
              </a:spcBef>
              <a:buClr>
                <a:srgbClr val="888888"/>
              </a:buClr>
              <a:buFont typeface="Arial"/>
              <a:buNone/>
              <a:defRPr b="0" i="0" sz="1400" u="none" cap="none" strike="noStrike">
                <a:solidFill>
                  <a:srgbClr val="888888"/>
                </a:solidFill>
                <a:latin typeface="Calibri"/>
                <a:ea typeface="Calibri"/>
                <a:cs typeface="Calibri"/>
                <a:sym typeface="Calibri"/>
              </a:defRPr>
            </a:lvl3pPr>
            <a:lvl4pPr indent="0" lvl="3" marL="1028700" marR="0" rtl="0" algn="l">
              <a:lnSpc>
                <a:spcPct val="90000"/>
              </a:lnSpc>
              <a:spcBef>
                <a:spcPts val="400"/>
              </a:spcBef>
              <a:buClr>
                <a:srgbClr val="888888"/>
              </a:buClr>
              <a:buFont typeface="Arial"/>
              <a:buNone/>
              <a:defRPr b="0" i="0" sz="1200" u="none" cap="none" strike="noStrike">
                <a:solidFill>
                  <a:srgbClr val="888888"/>
                </a:solidFill>
                <a:latin typeface="Calibri"/>
                <a:ea typeface="Calibri"/>
                <a:cs typeface="Calibri"/>
                <a:sym typeface="Calibri"/>
              </a:defRPr>
            </a:lvl4pPr>
            <a:lvl5pPr indent="0" lvl="4" marL="1371600" marR="0" rtl="0" algn="l">
              <a:lnSpc>
                <a:spcPct val="90000"/>
              </a:lnSpc>
              <a:spcBef>
                <a:spcPts val="400"/>
              </a:spcBef>
              <a:buClr>
                <a:srgbClr val="888888"/>
              </a:buClr>
              <a:buFont typeface="Arial"/>
              <a:buNone/>
              <a:defRPr b="0" i="0" sz="1200" u="none" cap="none" strike="noStrike">
                <a:solidFill>
                  <a:srgbClr val="888888"/>
                </a:solidFill>
                <a:latin typeface="Calibri"/>
                <a:ea typeface="Calibri"/>
                <a:cs typeface="Calibri"/>
                <a:sym typeface="Calibri"/>
              </a:defRPr>
            </a:lvl5pPr>
            <a:lvl6pPr indent="0" lvl="5" marL="1714500" marR="0" rtl="0" algn="l">
              <a:lnSpc>
                <a:spcPct val="90000"/>
              </a:lnSpc>
              <a:spcBef>
                <a:spcPts val="400"/>
              </a:spcBef>
              <a:buClr>
                <a:srgbClr val="888888"/>
              </a:buClr>
              <a:buFont typeface="Arial"/>
              <a:buNone/>
              <a:defRPr b="0" i="0" sz="1200" u="none" cap="none" strike="noStrike">
                <a:solidFill>
                  <a:srgbClr val="888888"/>
                </a:solidFill>
                <a:latin typeface="Calibri"/>
                <a:ea typeface="Calibri"/>
                <a:cs typeface="Calibri"/>
                <a:sym typeface="Calibri"/>
              </a:defRPr>
            </a:lvl6pPr>
            <a:lvl7pPr indent="0" lvl="6" marL="2057400" marR="0" rtl="0" algn="l">
              <a:lnSpc>
                <a:spcPct val="90000"/>
              </a:lnSpc>
              <a:spcBef>
                <a:spcPts val="400"/>
              </a:spcBef>
              <a:buClr>
                <a:srgbClr val="888888"/>
              </a:buClr>
              <a:buFont typeface="Arial"/>
              <a:buNone/>
              <a:defRPr b="0" i="0" sz="1200" u="none" cap="none" strike="noStrike">
                <a:solidFill>
                  <a:srgbClr val="888888"/>
                </a:solidFill>
                <a:latin typeface="Calibri"/>
                <a:ea typeface="Calibri"/>
                <a:cs typeface="Calibri"/>
                <a:sym typeface="Calibri"/>
              </a:defRPr>
            </a:lvl7pPr>
            <a:lvl8pPr indent="0" lvl="7" marL="2400300" marR="0" rtl="0" algn="l">
              <a:lnSpc>
                <a:spcPct val="90000"/>
              </a:lnSpc>
              <a:spcBef>
                <a:spcPts val="400"/>
              </a:spcBef>
              <a:buClr>
                <a:srgbClr val="888888"/>
              </a:buClr>
              <a:buFont typeface="Arial"/>
              <a:buNone/>
              <a:defRPr b="0" i="0" sz="1200" u="none" cap="none" strike="noStrike">
                <a:solidFill>
                  <a:srgbClr val="888888"/>
                </a:solidFill>
                <a:latin typeface="Calibri"/>
                <a:ea typeface="Calibri"/>
                <a:cs typeface="Calibri"/>
                <a:sym typeface="Calibri"/>
              </a:defRPr>
            </a:lvl8pPr>
            <a:lvl9pPr indent="0" lvl="8" marL="2743200" marR="0" rtl="0" algn="l">
              <a:lnSpc>
                <a:spcPct val="90000"/>
              </a:lnSpc>
              <a:spcBef>
                <a:spcPts val="400"/>
              </a:spcBef>
              <a:buClr>
                <a:srgbClr val="888888"/>
              </a:buClr>
              <a:buFont typeface="Arial"/>
              <a:buNone/>
              <a:defRPr b="0" i="0" sz="1200" u="none" cap="none" strike="noStrike">
                <a:solidFill>
                  <a:srgbClr val="888888"/>
                </a:solidFill>
                <a:latin typeface="Calibri"/>
                <a:ea typeface="Calibri"/>
                <a:cs typeface="Calibri"/>
                <a:sym typeface="Calibri"/>
              </a:defRPr>
            </a:lvl9pPr>
          </a:lstStyle>
          <a:p/>
        </p:txBody>
      </p:sp>
      <p:sp>
        <p:nvSpPr>
          <p:cNvPr id="75" name="Shape 75"/>
          <p:cNvSpPr txBox="1"/>
          <p:nvPr>
            <p:ph idx="10" type="dt"/>
          </p:nvPr>
        </p:nvSpPr>
        <p:spPr>
          <a:xfrm>
            <a:off x="628650" y="4767262"/>
            <a:ext cx="2057400" cy="273900"/>
          </a:xfrm>
          <a:prstGeom prst="rect">
            <a:avLst/>
          </a:prstGeom>
          <a:noFill/>
          <a:ln>
            <a:noFill/>
          </a:ln>
        </p:spPr>
        <p:txBody>
          <a:bodyPr anchorCtr="0" anchor="ctr" bIns="68575" lIns="68575" rIns="68575" tIns="68575"/>
          <a:lstStyle>
            <a:lvl1pPr indent="0" lvl="0" marL="0" marR="0" rtl="0" algn="l">
              <a:spcBef>
                <a:spcPts val="0"/>
              </a:spcBef>
              <a:buNone/>
              <a:defRPr sz="900">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76" name="Shape 76"/>
          <p:cNvSpPr txBox="1"/>
          <p:nvPr>
            <p:ph idx="11" type="ftr"/>
          </p:nvPr>
        </p:nvSpPr>
        <p:spPr>
          <a:xfrm>
            <a:off x="3028950" y="4767262"/>
            <a:ext cx="3086100" cy="273900"/>
          </a:xfrm>
          <a:prstGeom prst="rect">
            <a:avLst/>
          </a:prstGeom>
          <a:noFill/>
          <a:ln>
            <a:noFill/>
          </a:ln>
        </p:spPr>
        <p:txBody>
          <a:bodyPr anchorCtr="0" anchor="ctr" bIns="68575" lIns="68575" rIns="68575" tIns="68575"/>
          <a:lstStyle>
            <a:lvl1pPr indent="0" lvl="0" marL="0" marR="0" rtl="0" algn="ctr">
              <a:spcBef>
                <a:spcPts val="0"/>
              </a:spcBef>
              <a:buNone/>
              <a:defRPr sz="900">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77" name="Shape 77"/>
          <p:cNvSpPr txBox="1"/>
          <p:nvPr>
            <p:ph idx="12" type="sldNum"/>
          </p:nvPr>
        </p:nvSpPr>
        <p:spPr>
          <a:xfrm>
            <a:off x="6457950" y="4767262"/>
            <a:ext cx="2057400" cy="273900"/>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lang="en" sz="900">
                <a:solidFill>
                  <a:srgbClr val="888888"/>
                </a:solidFill>
                <a:latin typeface="Calibri"/>
                <a:ea typeface="Calibri"/>
                <a:cs typeface="Calibri"/>
                <a:sym typeface="Calibri"/>
              </a:rPr>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78" name="Shape 78"/>
        <p:cNvGrpSpPr/>
        <p:nvPr/>
      </p:nvGrpSpPr>
      <p:grpSpPr>
        <a:xfrm>
          <a:off x="0" y="0"/>
          <a:ext cx="0" cy="0"/>
          <a:chOff x="0" y="0"/>
          <a:chExt cx="0" cy="0"/>
        </a:xfrm>
      </p:grpSpPr>
      <p:sp>
        <p:nvSpPr>
          <p:cNvPr id="79" name="Shape 79"/>
          <p:cNvSpPr txBox="1"/>
          <p:nvPr>
            <p:ph type="title"/>
          </p:nvPr>
        </p:nvSpPr>
        <p:spPr>
          <a:xfrm>
            <a:off x="628650" y="273843"/>
            <a:ext cx="7886700" cy="994200"/>
          </a:xfrm>
          <a:prstGeom prst="rect">
            <a:avLst/>
          </a:prstGeom>
          <a:noFill/>
          <a:ln>
            <a:noFill/>
          </a:ln>
        </p:spPr>
        <p:txBody>
          <a:bodyPr anchorCtr="0" anchor="ctr" bIns="68575" lIns="68575" rIns="68575" tIns="68575"/>
          <a:lstStyle>
            <a:lvl1pPr indent="0" lvl="0" marL="0" marR="0" rtl="0" algn="l">
              <a:lnSpc>
                <a:spcPct val="90000"/>
              </a:lnSpc>
              <a:spcBef>
                <a:spcPts val="0"/>
              </a:spcBef>
              <a:buClr>
                <a:schemeClr val="dk1"/>
              </a:buClr>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buNone/>
              <a:defRPr sz="1400"/>
            </a:lvl2pPr>
            <a:lvl3pPr indent="0" lvl="2" rtl="0">
              <a:spcBef>
                <a:spcPts val="0"/>
              </a:spcBef>
              <a:buNone/>
              <a:defRPr sz="1400"/>
            </a:lvl3pPr>
            <a:lvl4pPr indent="0" lvl="3" rtl="0">
              <a:spcBef>
                <a:spcPts val="0"/>
              </a:spcBef>
              <a:buNone/>
              <a:defRPr sz="1400"/>
            </a:lvl4pPr>
            <a:lvl5pPr indent="0" lvl="4" rtl="0">
              <a:spcBef>
                <a:spcPts val="0"/>
              </a:spcBef>
              <a:buNone/>
              <a:defRPr sz="1400"/>
            </a:lvl5pPr>
            <a:lvl6pPr indent="0" lvl="5" rtl="0">
              <a:spcBef>
                <a:spcPts val="0"/>
              </a:spcBef>
              <a:buNone/>
              <a:defRPr sz="1400"/>
            </a:lvl6pPr>
            <a:lvl7pPr indent="0" lvl="6" rtl="0">
              <a:spcBef>
                <a:spcPts val="0"/>
              </a:spcBef>
              <a:buNone/>
              <a:defRPr sz="1400"/>
            </a:lvl7pPr>
            <a:lvl8pPr indent="0" lvl="7" rtl="0">
              <a:spcBef>
                <a:spcPts val="0"/>
              </a:spcBef>
              <a:buNone/>
              <a:defRPr sz="1400"/>
            </a:lvl8pPr>
            <a:lvl9pPr indent="0" lvl="8" rtl="0">
              <a:spcBef>
                <a:spcPts val="0"/>
              </a:spcBef>
              <a:buNone/>
              <a:defRPr sz="1400"/>
            </a:lvl9pPr>
          </a:lstStyle>
          <a:p/>
        </p:txBody>
      </p:sp>
      <p:sp>
        <p:nvSpPr>
          <p:cNvPr id="80" name="Shape 80"/>
          <p:cNvSpPr txBox="1"/>
          <p:nvPr>
            <p:ph idx="1" type="body"/>
          </p:nvPr>
        </p:nvSpPr>
        <p:spPr>
          <a:xfrm>
            <a:off x="628650" y="1369218"/>
            <a:ext cx="3886200" cy="3263400"/>
          </a:xfrm>
          <a:prstGeom prst="rect">
            <a:avLst/>
          </a:prstGeom>
          <a:noFill/>
          <a:ln>
            <a:noFill/>
          </a:ln>
        </p:spPr>
        <p:txBody>
          <a:bodyPr anchorCtr="0" anchor="t" bIns="68575" lIns="68575" rIns="68575" tIns="68575"/>
          <a:lstStyle>
            <a:lvl1pPr indent="-38100" lvl="0" marL="177800" marR="0" rtl="0" algn="l">
              <a:lnSpc>
                <a:spcPct val="90000"/>
              </a:lnSpc>
              <a:spcBef>
                <a:spcPts val="800"/>
              </a:spcBef>
              <a:buClr>
                <a:schemeClr val="dk1"/>
              </a:buClr>
              <a:buSzPct val="100000"/>
              <a:buFont typeface="Arial"/>
              <a:buChar char="•"/>
              <a:defRPr b="0" i="0" sz="2100" u="none" cap="none" strike="noStrike">
                <a:solidFill>
                  <a:schemeClr val="dk1"/>
                </a:solidFill>
                <a:latin typeface="Calibri"/>
                <a:ea typeface="Calibri"/>
                <a:cs typeface="Calibri"/>
                <a:sym typeface="Calibri"/>
              </a:defRPr>
            </a:lvl1pPr>
            <a:lvl2pPr indent="-63500" lvl="1" marL="520700" marR="0" rtl="0" algn="l">
              <a:lnSpc>
                <a:spcPct val="90000"/>
              </a:lnSpc>
              <a:spcBef>
                <a:spcPts val="4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2pPr>
            <a:lvl3pPr indent="-76200" lvl="2" marL="8636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3pPr>
            <a:lvl4pPr indent="-88900" lvl="3" marL="12065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4pPr>
            <a:lvl5pPr indent="-88900" lvl="4" marL="15494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5pPr>
            <a:lvl6pPr indent="-88900" lvl="5" marL="18923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6pPr>
            <a:lvl7pPr indent="-88900" lvl="6" marL="22352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7pPr>
            <a:lvl8pPr indent="-88900" lvl="7" marL="25781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8pPr>
            <a:lvl9pPr indent="-88900" lvl="8" marL="29210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9pPr>
          </a:lstStyle>
          <a:p/>
        </p:txBody>
      </p:sp>
      <p:sp>
        <p:nvSpPr>
          <p:cNvPr id="81" name="Shape 81"/>
          <p:cNvSpPr txBox="1"/>
          <p:nvPr>
            <p:ph idx="2" type="body"/>
          </p:nvPr>
        </p:nvSpPr>
        <p:spPr>
          <a:xfrm>
            <a:off x="4629150" y="1369218"/>
            <a:ext cx="3886200" cy="3263400"/>
          </a:xfrm>
          <a:prstGeom prst="rect">
            <a:avLst/>
          </a:prstGeom>
          <a:noFill/>
          <a:ln>
            <a:noFill/>
          </a:ln>
        </p:spPr>
        <p:txBody>
          <a:bodyPr anchorCtr="0" anchor="t" bIns="68575" lIns="68575" rIns="68575" tIns="68575"/>
          <a:lstStyle>
            <a:lvl1pPr indent="-38100" lvl="0" marL="177800" marR="0" rtl="0" algn="l">
              <a:lnSpc>
                <a:spcPct val="90000"/>
              </a:lnSpc>
              <a:spcBef>
                <a:spcPts val="800"/>
              </a:spcBef>
              <a:buClr>
                <a:schemeClr val="dk1"/>
              </a:buClr>
              <a:buSzPct val="100000"/>
              <a:buFont typeface="Arial"/>
              <a:buChar char="•"/>
              <a:defRPr b="0" i="0" sz="2100" u="none" cap="none" strike="noStrike">
                <a:solidFill>
                  <a:schemeClr val="dk1"/>
                </a:solidFill>
                <a:latin typeface="Calibri"/>
                <a:ea typeface="Calibri"/>
                <a:cs typeface="Calibri"/>
                <a:sym typeface="Calibri"/>
              </a:defRPr>
            </a:lvl1pPr>
            <a:lvl2pPr indent="-63500" lvl="1" marL="520700" marR="0" rtl="0" algn="l">
              <a:lnSpc>
                <a:spcPct val="90000"/>
              </a:lnSpc>
              <a:spcBef>
                <a:spcPts val="4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2pPr>
            <a:lvl3pPr indent="-76200" lvl="2" marL="8636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3pPr>
            <a:lvl4pPr indent="-88900" lvl="3" marL="12065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4pPr>
            <a:lvl5pPr indent="-88900" lvl="4" marL="15494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5pPr>
            <a:lvl6pPr indent="-88900" lvl="5" marL="18923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6pPr>
            <a:lvl7pPr indent="-88900" lvl="6" marL="22352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7pPr>
            <a:lvl8pPr indent="-88900" lvl="7" marL="25781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8pPr>
            <a:lvl9pPr indent="-88900" lvl="8" marL="29210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9pPr>
          </a:lstStyle>
          <a:p/>
        </p:txBody>
      </p:sp>
      <p:sp>
        <p:nvSpPr>
          <p:cNvPr id="82" name="Shape 82"/>
          <p:cNvSpPr txBox="1"/>
          <p:nvPr>
            <p:ph idx="10" type="dt"/>
          </p:nvPr>
        </p:nvSpPr>
        <p:spPr>
          <a:xfrm>
            <a:off x="628650" y="4767262"/>
            <a:ext cx="2057400" cy="273900"/>
          </a:xfrm>
          <a:prstGeom prst="rect">
            <a:avLst/>
          </a:prstGeom>
          <a:noFill/>
          <a:ln>
            <a:noFill/>
          </a:ln>
        </p:spPr>
        <p:txBody>
          <a:bodyPr anchorCtr="0" anchor="ctr" bIns="68575" lIns="68575" rIns="68575" tIns="68575"/>
          <a:lstStyle>
            <a:lvl1pPr indent="0" lvl="0" marL="0" marR="0" rtl="0" algn="l">
              <a:spcBef>
                <a:spcPts val="0"/>
              </a:spcBef>
              <a:buNone/>
              <a:defRPr sz="900">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83" name="Shape 83"/>
          <p:cNvSpPr txBox="1"/>
          <p:nvPr>
            <p:ph idx="11" type="ftr"/>
          </p:nvPr>
        </p:nvSpPr>
        <p:spPr>
          <a:xfrm>
            <a:off x="3028950" y="4767262"/>
            <a:ext cx="3086100" cy="273900"/>
          </a:xfrm>
          <a:prstGeom prst="rect">
            <a:avLst/>
          </a:prstGeom>
          <a:noFill/>
          <a:ln>
            <a:noFill/>
          </a:ln>
        </p:spPr>
        <p:txBody>
          <a:bodyPr anchorCtr="0" anchor="ctr" bIns="68575" lIns="68575" rIns="68575" tIns="68575"/>
          <a:lstStyle>
            <a:lvl1pPr indent="0" lvl="0" marL="0" marR="0" rtl="0" algn="ctr">
              <a:spcBef>
                <a:spcPts val="0"/>
              </a:spcBef>
              <a:buNone/>
              <a:defRPr sz="900">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84" name="Shape 84"/>
          <p:cNvSpPr txBox="1"/>
          <p:nvPr>
            <p:ph idx="12" type="sldNum"/>
          </p:nvPr>
        </p:nvSpPr>
        <p:spPr>
          <a:xfrm>
            <a:off x="6457950" y="4767262"/>
            <a:ext cx="2057400" cy="273900"/>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lang="en" sz="900">
                <a:solidFill>
                  <a:srgbClr val="888888"/>
                </a:solidFill>
                <a:latin typeface="Calibri"/>
                <a:ea typeface="Calibri"/>
                <a:cs typeface="Calibri"/>
                <a:sym typeface="Calibri"/>
              </a:rPr>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85" name="Shape 85"/>
        <p:cNvGrpSpPr/>
        <p:nvPr/>
      </p:nvGrpSpPr>
      <p:grpSpPr>
        <a:xfrm>
          <a:off x="0" y="0"/>
          <a:ext cx="0" cy="0"/>
          <a:chOff x="0" y="0"/>
          <a:chExt cx="0" cy="0"/>
        </a:xfrm>
      </p:grpSpPr>
      <p:sp>
        <p:nvSpPr>
          <p:cNvPr id="86" name="Shape 86"/>
          <p:cNvSpPr txBox="1"/>
          <p:nvPr>
            <p:ph type="title"/>
          </p:nvPr>
        </p:nvSpPr>
        <p:spPr>
          <a:xfrm>
            <a:off x="629840" y="273843"/>
            <a:ext cx="7886700" cy="994200"/>
          </a:xfrm>
          <a:prstGeom prst="rect">
            <a:avLst/>
          </a:prstGeom>
          <a:noFill/>
          <a:ln>
            <a:noFill/>
          </a:ln>
        </p:spPr>
        <p:txBody>
          <a:bodyPr anchorCtr="0" anchor="ctr" bIns="68575" lIns="68575" rIns="68575" tIns="68575"/>
          <a:lstStyle>
            <a:lvl1pPr indent="0" lvl="0" marL="0" marR="0" rtl="0" algn="l">
              <a:lnSpc>
                <a:spcPct val="90000"/>
              </a:lnSpc>
              <a:spcBef>
                <a:spcPts val="0"/>
              </a:spcBef>
              <a:buClr>
                <a:schemeClr val="dk1"/>
              </a:buClr>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buNone/>
              <a:defRPr sz="1400"/>
            </a:lvl2pPr>
            <a:lvl3pPr indent="0" lvl="2" rtl="0">
              <a:spcBef>
                <a:spcPts val="0"/>
              </a:spcBef>
              <a:buNone/>
              <a:defRPr sz="1400"/>
            </a:lvl3pPr>
            <a:lvl4pPr indent="0" lvl="3" rtl="0">
              <a:spcBef>
                <a:spcPts val="0"/>
              </a:spcBef>
              <a:buNone/>
              <a:defRPr sz="1400"/>
            </a:lvl4pPr>
            <a:lvl5pPr indent="0" lvl="4" rtl="0">
              <a:spcBef>
                <a:spcPts val="0"/>
              </a:spcBef>
              <a:buNone/>
              <a:defRPr sz="1400"/>
            </a:lvl5pPr>
            <a:lvl6pPr indent="0" lvl="5" rtl="0">
              <a:spcBef>
                <a:spcPts val="0"/>
              </a:spcBef>
              <a:buNone/>
              <a:defRPr sz="1400"/>
            </a:lvl6pPr>
            <a:lvl7pPr indent="0" lvl="6" rtl="0">
              <a:spcBef>
                <a:spcPts val="0"/>
              </a:spcBef>
              <a:buNone/>
              <a:defRPr sz="1400"/>
            </a:lvl7pPr>
            <a:lvl8pPr indent="0" lvl="7" rtl="0">
              <a:spcBef>
                <a:spcPts val="0"/>
              </a:spcBef>
              <a:buNone/>
              <a:defRPr sz="1400"/>
            </a:lvl8pPr>
            <a:lvl9pPr indent="0" lvl="8" rtl="0">
              <a:spcBef>
                <a:spcPts val="0"/>
              </a:spcBef>
              <a:buNone/>
              <a:defRPr sz="1400"/>
            </a:lvl9pPr>
          </a:lstStyle>
          <a:p/>
        </p:txBody>
      </p:sp>
      <p:sp>
        <p:nvSpPr>
          <p:cNvPr id="87" name="Shape 87"/>
          <p:cNvSpPr txBox="1"/>
          <p:nvPr>
            <p:ph idx="1" type="body"/>
          </p:nvPr>
        </p:nvSpPr>
        <p:spPr>
          <a:xfrm>
            <a:off x="629840" y="1260872"/>
            <a:ext cx="3868500" cy="617999"/>
          </a:xfrm>
          <a:prstGeom prst="rect">
            <a:avLst/>
          </a:prstGeom>
          <a:noFill/>
          <a:ln>
            <a:noFill/>
          </a:ln>
        </p:spPr>
        <p:txBody>
          <a:bodyPr anchorCtr="0" anchor="b" bIns="68575" lIns="68575" rIns="68575" tIns="68575"/>
          <a:lstStyle>
            <a:lvl1pPr indent="0" lvl="0" marL="0" marR="0" rtl="0" algn="l">
              <a:lnSpc>
                <a:spcPct val="90000"/>
              </a:lnSpc>
              <a:spcBef>
                <a:spcPts val="800"/>
              </a:spcBef>
              <a:buClr>
                <a:schemeClr val="dk1"/>
              </a:buClr>
              <a:buFont typeface="Arial"/>
              <a:buNone/>
              <a:defRPr b="1" i="0" sz="1800" u="none" cap="none" strike="noStrike">
                <a:solidFill>
                  <a:schemeClr val="dk1"/>
                </a:solidFill>
                <a:latin typeface="Calibri"/>
                <a:ea typeface="Calibri"/>
                <a:cs typeface="Calibri"/>
                <a:sym typeface="Calibri"/>
              </a:defRPr>
            </a:lvl1pPr>
            <a:lvl2pPr indent="0" lvl="1" marL="342900" marR="0" rtl="0" algn="l">
              <a:lnSpc>
                <a:spcPct val="90000"/>
              </a:lnSpc>
              <a:spcBef>
                <a:spcPts val="400"/>
              </a:spcBef>
              <a:buClr>
                <a:schemeClr val="dk1"/>
              </a:buClr>
              <a:buFont typeface="Arial"/>
              <a:buNone/>
              <a:defRPr b="1" i="0" sz="1500" u="none" cap="none" strike="noStrike">
                <a:solidFill>
                  <a:schemeClr val="dk1"/>
                </a:solidFill>
                <a:latin typeface="Calibri"/>
                <a:ea typeface="Calibri"/>
                <a:cs typeface="Calibri"/>
                <a:sym typeface="Calibri"/>
              </a:defRPr>
            </a:lvl2pPr>
            <a:lvl3pPr indent="0" lvl="2" marL="685800" marR="0" rtl="0" algn="l">
              <a:lnSpc>
                <a:spcPct val="90000"/>
              </a:lnSpc>
              <a:spcBef>
                <a:spcPts val="400"/>
              </a:spcBef>
              <a:buClr>
                <a:schemeClr val="dk1"/>
              </a:buClr>
              <a:buFont typeface="Arial"/>
              <a:buNone/>
              <a:defRPr b="1" i="0" sz="1400" u="none" cap="none" strike="noStrike">
                <a:solidFill>
                  <a:schemeClr val="dk1"/>
                </a:solidFill>
                <a:latin typeface="Calibri"/>
                <a:ea typeface="Calibri"/>
                <a:cs typeface="Calibri"/>
                <a:sym typeface="Calibri"/>
              </a:defRPr>
            </a:lvl3pPr>
            <a:lvl4pPr indent="0" lvl="3" marL="1028700" marR="0" rtl="0" algn="l">
              <a:lnSpc>
                <a:spcPct val="90000"/>
              </a:lnSpc>
              <a:spcBef>
                <a:spcPts val="400"/>
              </a:spcBef>
              <a:buClr>
                <a:schemeClr val="dk1"/>
              </a:buClr>
              <a:buFont typeface="Arial"/>
              <a:buNone/>
              <a:defRPr b="1" i="0" sz="1200" u="none" cap="none" strike="noStrike">
                <a:solidFill>
                  <a:schemeClr val="dk1"/>
                </a:solidFill>
                <a:latin typeface="Calibri"/>
                <a:ea typeface="Calibri"/>
                <a:cs typeface="Calibri"/>
                <a:sym typeface="Calibri"/>
              </a:defRPr>
            </a:lvl4pPr>
            <a:lvl5pPr indent="0" lvl="4" marL="1371600" marR="0" rtl="0" algn="l">
              <a:lnSpc>
                <a:spcPct val="90000"/>
              </a:lnSpc>
              <a:spcBef>
                <a:spcPts val="400"/>
              </a:spcBef>
              <a:buClr>
                <a:schemeClr val="dk1"/>
              </a:buClr>
              <a:buFont typeface="Arial"/>
              <a:buNone/>
              <a:defRPr b="1" i="0" sz="1200" u="none" cap="none" strike="noStrike">
                <a:solidFill>
                  <a:schemeClr val="dk1"/>
                </a:solidFill>
                <a:latin typeface="Calibri"/>
                <a:ea typeface="Calibri"/>
                <a:cs typeface="Calibri"/>
                <a:sym typeface="Calibri"/>
              </a:defRPr>
            </a:lvl5pPr>
            <a:lvl6pPr indent="0" lvl="5" marL="1714500" marR="0" rtl="0" algn="l">
              <a:lnSpc>
                <a:spcPct val="90000"/>
              </a:lnSpc>
              <a:spcBef>
                <a:spcPts val="400"/>
              </a:spcBef>
              <a:buClr>
                <a:schemeClr val="dk1"/>
              </a:buClr>
              <a:buFont typeface="Arial"/>
              <a:buNone/>
              <a:defRPr b="1" i="0" sz="1200" u="none" cap="none" strike="noStrike">
                <a:solidFill>
                  <a:schemeClr val="dk1"/>
                </a:solidFill>
                <a:latin typeface="Calibri"/>
                <a:ea typeface="Calibri"/>
                <a:cs typeface="Calibri"/>
                <a:sym typeface="Calibri"/>
              </a:defRPr>
            </a:lvl6pPr>
            <a:lvl7pPr indent="0" lvl="6" marL="2057400" marR="0" rtl="0" algn="l">
              <a:lnSpc>
                <a:spcPct val="90000"/>
              </a:lnSpc>
              <a:spcBef>
                <a:spcPts val="400"/>
              </a:spcBef>
              <a:buClr>
                <a:schemeClr val="dk1"/>
              </a:buClr>
              <a:buFont typeface="Arial"/>
              <a:buNone/>
              <a:defRPr b="1" i="0" sz="1200" u="none" cap="none" strike="noStrike">
                <a:solidFill>
                  <a:schemeClr val="dk1"/>
                </a:solidFill>
                <a:latin typeface="Calibri"/>
                <a:ea typeface="Calibri"/>
                <a:cs typeface="Calibri"/>
                <a:sym typeface="Calibri"/>
              </a:defRPr>
            </a:lvl7pPr>
            <a:lvl8pPr indent="0" lvl="7" marL="2400300" marR="0" rtl="0" algn="l">
              <a:lnSpc>
                <a:spcPct val="90000"/>
              </a:lnSpc>
              <a:spcBef>
                <a:spcPts val="400"/>
              </a:spcBef>
              <a:buClr>
                <a:schemeClr val="dk1"/>
              </a:buClr>
              <a:buFont typeface="Arial"/>
              <a:buNone/>
              <a:defRPr b="1" i="0" sz="1200" u="none" cap="none" strike="noStrike">
                <a:solidFill>
                  <a:schemeClr val="dk1"/>
                </a:solidFill>
                <a:latin typeface="Calibri"/>
                <a:ea typeface="Calibri"/>
                <a:cs typeface="Calibri"/>
                <a:sym typeface="Calibri"/>
              </a:defRPr>
            </a:lvl8pPr>
            <a:lvl9pPr indent="0" lvl="8" marL="2743200" marR="0" rtl="0" algn="l">
              <a:lnSpc>
                <a:spcPct val="90000"/>
              </a:lnSpc>
              <a:spcBef>
                <a:spcPts val="400"/>
              </a:spcBef>
              <a:buClr>
                <a:schemeClr val="dk1"/>
              </a:buClr>
              <a:buFont typeface="Arial"/>
              <a:buNone/>
              <a:defRPr b="1" i="0" sz="1200" u="none" cap="none" strike="noStrike">
                <a:solidFill>
                  <a:schemeClr val="dk1"/>
                </a:solidFill>
                <a:latin typeface="Calibri"/>
                <a:ea typeface="Calibri"/>
                <a:cs typeface="Calibri"/>
                <a:sym typeface="Calibri"/>
              </a:defRPr>
            </a:lvl9pPr>
          </a:lstStyle>
          <a:p/>
        </p:txBody>
      </p:sp>
      <p:sp>
        <p:nvSpPr>
          <p:cNvPr id="88" name="Shape 88"/>
          <p:cNvSpPr txBox="1"/>
          <p:nvPr>
            <p:ph idx="2" type="body"/>
          </p:nvPr>
        </p:nvSpPr>
        <p:spPr>
          <a:xfrm>
            <a:off x="629840" y="1878806"/>
            <a:ext cx="3868500" cy="2763300"/>
          </a:xfrm>
          <a:prstGeom prst="rect">
            <a:avLst/>
          </a:prstGeom>
          <a:noFill/>
          <a:ln>
            <a:noFill/>
          </a:ln>
        </p:spPr>
        <p:txBody>
          <a:bodyPr anchorCtr="0" anchor="t" bIns="68575" lIns="68575" rIns="68575" tIns="68575"/>
          <a:lstStyle>
            <a:lvl1pPr indent="-38100" lvl="0" marL="177800" marR="0" rtl="0" algn="l">
              <a:lnSpc>
                <a:spcPct val="90000"/>
              </a:lnSpc>
              <a:spcBef>
                <a:spcPts val="800"/>
              </a:spcBef>
              <a:buClr>
                <a:schemeClr val="dk1"/>
              </a:buClr>
              <a:buSzPct val="100000"/>
              <a:buFont typeface="Arial"/>
              <a:buChar char="•"/>
              <a:defRPr b="0" i="0" sz="2100" u="none" cap="none" strike="noStrike">
                <a:solidFill>
                  <a:schemeClr val="dk1"/>
                </a:solidFill>
                <a:latin typeface="Calibri"/>
                <a:ea typeface="Calibri"/>
                <a:cs typeface="Calibri"/>
                <a:sym typeface="Calibri"/>
              </a:defRPr>
            </a:lvl1pPr>
            <a:lvl2pPr indent="-63500" lvl="1" marL="520700" marR="0" rtl="0" algn="l">
              <a:lnSpc>
                <a:spcPct val="90000"/>
              </a:lnSpc>
              <a:spcBef>
                <a:spcPts val="4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2pPr>
            <a:lvl3pPr indent="-76200" lvl="2" marL="8636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3pPr>
            <a:lvl4pPr indent="-88900" lvl="3" marL="12065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4pPr>
            <a:lvl5pPr indent="-88900" lvl="4" marL="15494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5pPr>
            <a:lvl6pPr indent="-88900" lvl="5" marL="18923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6pPr>
            <a:lvl7pPr indent="-88900" lvl="6" marL="22352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7pPr>
            <a:lvl8pPr indent="-88900" lvl="7" marL="25781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8pPr>
            <a:lvl9pPr indent="-88900" lvl="8" marL="29210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9pPr>
          </a:lstStyle>
          <a:p/>
        </p:txBody>
      </p:sp>
      <p:sp>
        <p:nvSpPr>
          <p:cNvPr id="89" name="Shape 89"/>
          <p:cNvSpPr txBox="1"/>
          <p:nvPr>
            <p:ph idx="3" type="body"/>
          </p:nvPr>
        </p:nvSpPr>
        <p:spPr>
          <a:xfrm>
            <a:off x="4629150" y="1260872"/>
            <a:ext cx="3887400" cy="617999"/>
          </a:xfrm>
          <a:prstGeom prst="rect">
            <a:avLst/>
          </a:prstGeom>
          <a:noFill/>
          <a:ln>
            <a:noFill/>
          </a:ln>
        </p:spPr>
        <p:txBody>
          <a:bodyPr anchorCtr="0" anchor="b" bIns="68575" lIns="68575" rIns="68575" tIns="68575"/>
          <a:lstStyle>
            <a:lvl1pPr indent="0" lvl="0" marL="0" marR="0" rtl="0" algn="l">
              <a:lnSpc>
                <a:spcPct val="90000"/>
              </a:lnSpc>
              <a:spcBef>
                <a:spcPts val="800"/>
              </a:spcBef>
              <a:buClr>
                <a:schemeClr val="dk1"/>
              </a:buClr>
              <a:buFont typeface="Arial"/>
              <a:buNone/>
              <a:defRPr b="1" i="0" sz="1800" u="none" cap="none" strike="noStrike">
                <a:solidFill>
                  <a:schemeClr val="dk1"/>
                </a:solidFill>
                <a:latin typeface="Calibri"/>
                <a:ea typeface="Calibri"/>
                <a:cs typeface="Calibri"/>
                <a:sym typeface="Calibri"/>
              </a:defRPr>
            </a:lvl1pPr>
            <a:lvl2pPr indent="0" lvl="1" marL="342900" marR="0" rtl="0" algn="l">
              <a:lnSpc>
                <a:spcPct val="90000"/>
              </a:lnSpc>
              <a:spcBef>
                <a:spcPts val="400"/>
              </a:spcBef>
              <a:buClr>
                <a:schemeClr val="dk1"/>
              </a:buClr>
              <a:buFont typeface="Arial"/>
              <a:buNone/>
              <a:defRPr b="1" i="0" sz="1500" u="none" cap="none" strike="noStrike">
                <a:solidFill>
                  <a:schemeClr val="dk1"/>
                </a:solidFill>
                <a:latin typeface="Calibri"/>
                <a:ea typeface="Calibri"/>
                <a:cs typeface="Calibri"/>
                <a:sym typeface="Calibri"/>
              </a:defRPr>
            </a:lvl2pPr>
            <a:lvl3pPr indent="0" lvl="2" marL="685800" marR="0" rtl="0" algn="l">
              <a:lnSpc>
                <a:spcPct val="90000"/>
              </a:lnSpc>
              <a:spcBef>
                <a:spcPts val="400"/>
              </a:spcBef>
              <a:buClr>
                <a:schemeClr val="dk1"/>
              </a:buClr>
              <a:buFont typeface="Arial"/>
              <a:buNone/>
              <a:defRPr b="1" i="0" sz="1400" u="none" cap="none" strike="noStrike">
                <a:solidFill>
                  <a:schemeClr val="dk1"/>
                </a:solidFill>
                <a:latin typeface="Calibri"/>
                <a:ea typeface="Calibri"/>
                <a:cs typeface="Calibri"/>
                <a:sym typeface="Calibri"/>
              </a:defRPr>
            </a:lvl3pPr>
            <a:lvl4pPr indent="0" lvl="3" marL="1028700" marR="0" rtl="0" algn="l">
              <a:lnSpc>
                <a:spcPct val="90000"/>
              </a:lnSpc>
              <a:spcBef>
                <a:spcPts val="400"/>
              </a:spcBef>
              <a:buClr>
                <a:schemeClr val="dk1"/>
              </a:buClr>
              <a:buFont typeface="Arial"/>
              <a:buNone/>
              <a:defRPr b="1" i="0" sz="1200" u="none" cap="none" strike="noStrike">
                <a:solidFill>
                  <a:schemeClr val="dk1"/>
                </a:solidFill>
                <a:latin typeface="Calibri"/>
                <a:ea typeface="Calibri"/>
                <a:cs typeface="Calibri"/>
                <a:sym typeface="Calibri"/>
              </a:defRPr>
            </a:lvl4pPr>
            <a:lvl5pPr indent="0" lvl="4" marL="1371600" marR="0" rtl="0" algn="l">
              <a:lnSpc>
                <a:spcPct val="90000"/>
              </a:lnSpc>
              <a:spcBef>
                <a:spcPts val="400"/>
              </a:spcBef>
              <a:buClr>
                <a:schemeClr val="dk1"/>
              </a:buClr>
              <a:buFont typeface="Arial"/>
              <a:buNone/>
              <a:defRPr b="1" i="0" sz="1200" u="none" cap="none" strike="noStrike">
                <a:solidFill>
                  <a:schemeClr val="dk1"/>
                </a:solidFill>
                <a:latin typeface="Calibri"/>
                <a:ea typeface="Calibri"/>
                <a:cs typeface="Calibri"/>
                <a:sym typeface="Calibri"/>
              </a:defRPr>
            </a:lvl5pPr>
            <a:lvl6pPr indent="0" lvl="5" marL="1714500" marR="0" rtl="0" algn="l">
              <a:lnSpc>
                <a:spcPct val="90000"/>
              </a:lnSpc>
              <a:spcBef>
                <a:spcPts val="400"/>
              </a:spcBef>
              <a:buClr>
                <a:schemeClr val="dk1"/>
              </a:buClr>
              <a:buFont typeface="Arial"/>
              <a:buNone/>
              <a:defRPr b="1" i="0" sz="1200" u="none" cap="none" strike="noStrike">
                <a:solidFill>
                  <a:schemeClr val="dk1"/>
                </a:solidFill>
                <a:latin typeface="Calibri"/>
                <a:ea typeface="Calibri"/>
                <a:cs typeface="Calibri"/>
                <a:sym typeface="Calibri"/>
              </a:defRPr>
            </a:lvl6pPr>
            <a:lvl7pPr indent="0" lvl="6" marL="2057400" marR="0" rtl="0" algn="l">
              <a:lnSpc>
                <a:spcPct val="90000"/>
              </a:lnSpc>
              <a:spcBef>
                <a:spcPts val="400"/>
              </a:spcBef>
              <a:buClr>
                <a:schemeClr val="dk1"/>
              </a:buClr>
              <a:buFont typeface="Arial"/>
              <a:buNone/>
              <a:defRPr b="1" i="0" sz="1200" u="none" cap="none" strike="noStrike">
                <a:solidFill>
                  <a:schemeClr val="dk1"/>
                </a:solidFill>
                <a:latin typeface="Calibri"/>
                <a:ea typeface="Calibri"/>
                <a:cs typeface="Calibri"/>
                <a:sym typeface="Calibri"/>
              </a:defRPr>
            </a:lvl7pPr>
            <a:lvl8pPr indent="0" lvl="7" marL="2400300" marR="0" rtl="0" algn="l">
              <a:lnSpc>
                <a:spcPct val="90000"/>
              </a:lnSpc>
              <a:spcBef>
                <a:spcPts val="400"/>
              </a:spcBef>
              <a:buClr>
                <a:schemeClr val="dk1"/>
              </a:buClr>
              <a:buFont typeface="Arial"/>
              <a:buNone/>
              <a:defRPr b="1" i="0" sz="1200" u="none" cap="none" strike="noStrike">
                <a:solidFill>
                  <a:schemeClr val="dk1"/>
                </a:solidFill>
                <a:latin typeface="Calibri"/>
                <a:ea typeface="Calibri"/>
                <a:cs typeface="Calibri"/>
                <a:sym typeface="Calibri"/>
              </a:defRPr>
            </a:lvl8pPr>
            <a:lvl9pPr indent="0" lvl="8" marL="2743200" marR="0" rtl="0" algn="l">
              <a:lnSpc>
                <a:spcPct val="90000"/>
              </a:lnSpc>
              <a:spcBef>
                <a:spcPts val="400"/>
              </a:spcBef>
              <a:buClr>
                <a:schemeClr val="dk1"/>
              </a:buClr>
              <a:buFont typeface="Arial"/>
              <a:buNone/>
              <a:defRPr b="1" i="0" sz="1200" u="none" cap="none" strike="noStrike">
                <a:solidFill>
                  <a:schemeClr val="dk1"/>
                </a:solidFill>
                <a:latin typeface="Calibri"/>
                <a:ea typeface="Calibri"/>
                <a:cs typeface="Calibri"/>
                <a:sym typeface="Calibri"/>
              </a:defRPr>
            </a:lvl9pPr>
          </a:lstStyle>
          <a:p/>
        </p:txBody>
      </p:sp>
      <p:sp>
        <p:nvSpPr>
          <p:cNvPr id="90" name="Shape 90"/>
          <p:cNvSpPr txBox="1"/>
          <p:nvPr>
            <p:ph idx="4" type="body"/>
          </p:nvPr>
        </p:nvSpPr>
        <p:spPr>
          <a:xfrm>
            <a:off x="4629150" y="1878806"/>
            <a:ext cx="3887400" cy="2763300"/>
          </a:xfrm>
          <a:prstGeom prst="rect">
            <a:avLst/>
          </a:prstGeom>
          <a:noFill/>
          <a:ln>
            <a:noFill/>
          </a:ln>
        </p:spPr>
        <p:txBody>
          <a:bodyPr anchorCtr="0" anchor="t" bIns="68575" lIns="68575" rIns="68575" tIns="68575"/>
          <a:lstStyle>
            <a:lvl1pPr indent="-38100" lvl="0" marL="177800" marR="0" rtl="0" algn="l">
              <a:lnSpc>
                <a:spcPct val="90000"/>
              </a:lnSpc>
              <a:spcBef>
                <a:spcPts val="800"/>
              </a:spcBef>
              <a:buClr>
                <a:schemeClr val="dk1"/>
              </a:buClr>
              <a:buSzPct val="100000"/>
              <a:buFont typeface="Arial"/>
              <a:buChar char="•"/>
              <a:defRPr b="0" i="0" sz="2100" u="none" cap="none" strike="noStrike">
                <a:solidFill>
                  <a:schemeClr val="dk1"/>
                </a:solidFill>
                <a:latin typeface="Calibri"/>
                <a:ea typeface="Calibri"/>
                <a:cs typeface="Calibri"/>
                <a:sym typeface="Calibri"/>
              </a:defRPr>
            </a:lvl1pPr>
            <a:lvl2pPr indent="-63500" lvl="1" marL="520700" marR="0" rtl="0" algn="l">
              <a:lnSpc>
                <a:spcPct val="90000"/>
              </a:lnSpc>
              <a:spcBef>
                <a:spcPts val="4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2pPr>
            <a:lvl3pPr indent="-76200" lvl="2" marL="8636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3pPr>
            <a:lvl4pPr indent="-88900" lvl="3" marL="12065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4pPr>
            <a:lvl5pPr indent="-88900" lvl="4" marL="15494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5pPr>
            <a:lvl6pPr indent="-88900" lvl="5" marL="18923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6pPr>
            <a:lvl7pPr indent="-88900" lvl="6" marL="22352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7pPr>
            <a:lvl8pPr indent="-88900" lvl="7" marL="25781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8pPr>
            <a:lvl9pPr indent="-88900" lvl="8" marL="29210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9pPr>
          </a:lstStyle>
          <a:p/>
        </p:txBody>
      </p:sp>
      <p:sp>
        <p:nvSpPr>
          <p:cNvPr id="91" name="Shape 91"/>
          <p:cNvSpPr txBox="1"/>
          <p:nvPr>
            <p:ph idx="10" type="dt"/>
          </p:nvPr>
        </p:nvSpPr>
        <p:spPr>
          <a:xfrm>
            <a:off x="628650" y="4767262"/>
            <a:ext cx="2057400" cy="273900"/>
          </a:xfrm>
          <a:prstGeom prst="rect">
            <a:avLst/>
          </a:prstGeom>
          <a:noFill/>
          <a:ln>
            <a:noFill/>
          </a:ln>
        </p:spPr>
        <p:txBody>
          <a:bodyPr anchorCtr="0" anchor="ctr" bIns="68575" lIns="68575" rIns="68575" tIns="68575"/>
          <a:lstStyle>
            <a:lvl1pPr indent="0" lvl="0" marL="0" marR="0" rtl="0" algn="l">
              <a:spcBef>
                <a:spcPts val="0"/>
              </a:spcBef>
              <a:buNone/>
              <a:defRPr sz="900">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92" name="Shape 92"/>
          <p:cNvSpPr txBox="1"/>
          <p:nvPr>
            <p:ph idx="11" type="ftr"/>
          </p:nvPr>
        </p:nvSpPr>
        <p:spPr>
          <a:xfrm>
            <a:off x="3028950" y="4767262"/>
            <a:ext cx="3086100" cy="273900"/>
          </a:xfrm>
          <a:prstGeom prst="rect">
            <a:avLst/>
          </a:prstGeom>
          <a:noFill/>
          <a:ln>
            <a:noFill/>
          </a:ln>
        </p:spPr>
        <p:txBody>
          <a:bodyPr anchorCtr="0" anchor="ctr" bIns="68575" lIns="68575" rIns="68575" tIns="68575"/>
          <a:lstStyle>
            <a:lvl1pPr indent="0" lvl="0" marL="0" marR="0" rtl="0" algn="ctr">
              <a:spcBef>
                <a:spcPts val="0"/>
              </a:spcBef>
              <a:buNone/>
              <a:defRPr sz="900">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93" name="Shape 93"/>
          <p:cNvSpPr txBox="1"/>
          <p:nvPr>
            <p:ph idx="12" type="sldNum"/>
          </p:nvPr>
        </p:nvSpPr>
        <p:spPr>
          <a:xfrm>
            <a:off x="6457950" y="4767262"/>
            <a:ext cx="2057400" cy="273900"/>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lang="en" sz="900">
                <a:solidFill>
                  <a:srgbClr val="888888"/>
                </a:solidFill>
                <a:latin typeface="Calibri"/>
                <a:ea typeface="Calibri"/>
                <a:cs typeface="Calibri"/>
                <a:sym typeface="Calibri"/>
              </a:rPr>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94" name="Shape 94"/>
        <p:cNvGrpSpPr/>
        <p:nvPr/>
      </p:nvGrpSpPr>
      <p:grpSpPr>
        <a:xfrm>
          <a:off x="0" y="0"/>
          <a:ext cx="0" cy="0"/>
          <a:chOff x="0" y="0"/>
          <a:chExt cx="0" cy="0"/>
        </a:xfrm>
      </p:grpSpPr>
      <p:sp>
        <p:nvSpPr>
          <p:cNvPr id="95" name="Shape 95"/>
          <p:cNvSpPr txBox="1"/>
          <p:nvPr>
            <p:ph type="title"/>
          </p:nvPr>
        </p:nvSpPr>
        <p:spPr>
          <a:xfrm>
            <a:off x="628650" y="273843"/>
            <a:ext cx="7886700" cy="994200"/>
          </a:xfrm>
          <a:prstGeom prst="rect">
            <a:avLst/>
          </a:prstGeom>
          <a:noFill/>
          <a:ln>
            <a:noFill/>
          </a:ln>
        </p:spPr>
        <p:txBody>
          <a:bodyPr anchorCtr="0" anchor="ctr" bIns="68575" lIns="68575" rIns="68575" tIns="68575"/>
          <a:lstStyle>
            <a:lvl1pPr indent="0" lvl="0" marL="0" marR="0" rtl="0" algn="l">
              <a:lnSpc>
                <a:spcPct val="90000"/>
              </a:lnSpc>
              <a:spcBef>
                <a:spcPts val="0"/>
              </a:spcBef>
              <a:buClr>
                <a:schemeClr val="dk1"/>
              </a:buClr>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buNone/>
              <a:defRPr sz="1400"/>
            </a:lvl2pPr>
            <a:lvl3pPr indent="0" lvl="2" rtl="0">
              <a:spcBef>
                <a:spcPts val="0"/>
              </a:spcBef>
              <a:buNone/>
              <a:defRPr sz="1400"/>
            </a:lvl3pPr>
            <a:lvl4pPr indent="0" lvl="3" rtl="0">
              <a:spcBef>
                <a:spcPts val="0"/>
              </a:spcBef>
              <a:buNone/>
              <a:defRPr sz="1400"/>
            </a:lvl4pPr>
            <a:lvl5pPr indent="0" lvl="4" rtl="0">
              <a:spcBef>
                <a:spcPts val="0"/>
              </a:spcBef>
              <a:buNone/>
              <a:defRPr sz="1400"/>
            </a:lvl5pPr>
            <a:lvl6pPr indent="0" lvl="5" rtl="0">
              <a:spcBef>
                <a:spcPts val="0"/>
              </a:spcBef>
              <a:buNone/>
              <a:defRPr sz="1400"/>
            </a:lvl6pPr>
            <a:lvl7pPr indent="0" lvl="6" rtl="0">
              <a:spcBef>
                <a:spcPts val="0"/>
              </a:spcBef>
              <a:buNone/>
              <a:defRPr sz="1400"/>
            </a:lvl7pPr>
            <a:lvl8pPr indent="0" lvl="7" rtl="0">
              <a:spcBef>
                <a:spcPts val="0"/>
              </a:spcBef>
              <a:buNone/>
              <a:defRPr sz="1400"/>
            </a:lvl8pPr>
            <a:lvl9pPr indent="0" lvl="8" rtl="0">
              <a:spcBef>
                <a:spcPts val="0"/>
              </a:spcBef>
              <a:buNone/>
              <a:defRPr sz="1400"/>
            </a:lvl9pPr>
          </a:lstStyle>
          <a:p/>
        </p:txBody>
      </p:sp>
      <p:sp>
        <p:nvSpPr>
          <p:cNvPr id="96" name="Shape 96"/>
          <p:cNvSpPr txBox="1"/>
          <p:nvPr>
            <p:ph idx="10" type="dt"/>
          </p:nvPr>
        </p:nvSpPr>
        <p:spPr>
          <a:xfrm>
            <a:off x="628650" y="4767262"/>
            <a:ext cx="2057400" cy="273900"/>
          </a:xfrm>
          <a:prstGeom prst="rect">
            <a:avLst/>
          </a:prstGeom>
          <a:noFill/>
          <a:ln>
            <a:noFill/>
          </a:ln>
        </p:spPr>
        <p:txBody>
          <a:bodyPr anchorCtr="0" anchor="ctr" bIns="68575" lIns="68575" rIns="68575" tIns="68575"/>
          <a:lstStyle>
            <a:lvl1pPr indent="0" lvl="0" marL="0" marR="0" rtl="0" algn="l">
              <a:spcBef>
                <a:spcPts val="0"/>
              </a:spcBef>
              <a:buNone/>
              <a:defRPr sz="900">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97" name="Shape 97"/>
          <p:cNvSpPr txBox="1"/>
          <p:nvPr>
            <p:ph idx="11" type="ftr"/>
          </p:nvPr>
        </p:nvSpPr>
        <p:spPr>
          <a:xfrm>
            <a:off x="3028950" y="4767262"/>
            <a:ext cx="3086100" cy="273900"/>
          </a:xfrm>
          <a:prstGeom prst="rect">
            <a:avLst/>
          </a:prstGeom>
          <a:noFill/>
          <a:ln>
            <a:noFill/>
          </a:ln>
        </p:spPr>
        <p:txBody>
          <a:bodyPr anchorCtr="0" anchor="ctr" bIns="68575" lIns="68575" rIns="68575" tIns="68575"/>
          <a:lstStyle>
            <a:lvl1pPr indent="0" lvl="0" marL="0" marR="0" rtl="0" algn="ctr">
              <a:spcBef>
                <a:spcPts val="0"/>
              </a:spcBef>
              <a:buNone/>
              <a:defRPr sz="900">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98" name="Shape 98"/>
          <p:cNvSpPr txBox="1"/>
          <p:nvPr>
            <p:ph idx="12" type="sldNum"/>
          </p:nvPr>
        </p:nvSpPr>
        <p:spPr>
          <a:xfrm>
            <a:off x="6457950" y="4767262"/>
            <a:ext cx="2057400" cy="273900"/>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lang="en" sz="900">
                <a:solidFill>
                  <a:srgbClr val="888888"/>
                </a:solidFill>
                <a:latin typeface="Calibri"/>
                <a:ea typeface="Calibri"/>
                <a:cs typeface="Calibri"/>
                <a:sym typeface="Calibri"/>
              </a:rPr>
              <a:t>‹#›</a:t>
            </a:fl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99" name="Shape 99"/>
        <p:cNvGrpSpPr/>
        <p:nvPr/>
      </p:nvGrpSpPr>
      <p:grpSpPr>
        <a:xfrm>
          <a:off x="0" y="0"/>
          <a:ext cx="0" cy="0"/>
          <a:chOff x="0" y="0"/>
          <a:chExt cx="0" cy="0"/>
        </a:xfrm>
      </p:grpSpPr>
      <p:sp>
        <p:nvSpPr>
          <p:cNvPr id="100" name="Shape 100"/>
          <p:cNvSpPr txBox="1"/>
          <p:nvPr>
            <p:ph type="title"/>
          </p:nvPr>
        </p:nvSpPr>
        <p:spPr>
          <a:xfrm>
            <a:off x="629840" y="342900"/>
            <a:ext cx="2949000" cy="1200300"/>
          </a:xfrm>
          <a:prstGeom prst="rect">
            <a:avLst/>
          </a:prstGeom>
          <a:noFill/>
          <a:ln>
            <a:noFill/>
          </a:ln>
        </p:spPr>
        <p:txBody>
          <a:bodyPr anchorCtr="0" anchor="b" bIns="68575" lIns="68575" rIns="68575" tIns="68575"/>
          <a:lstStyle>
            <a:lvl1pPr indent="0" lvl="0" marL="0" marR="0" rtl="0" algn="l">
              <a:lnSpc>
                <a:spcPct val="90000"/>
              </a:lnSpc>
              <a:spcBef>
                <a:spcPts val="0"/>
              </a:spcBef>
              <a:buClr>
                <a:schemeClr val="dk1"/>
              </a:buClr>
              <a:buFont typeface="Calibri"/>
              <a:buNone/>
              <a:defRPr b="0" i="0" sz="2400" u="none" cap="none" strike="noStrike">
                <a:solidFill>
                  <a:schemeClr val="dk1"/>
                </a:solidFill>
                <a:latin typeface="Calibri"/>
                <a:ea typeface="Calibri"/>
                <a:cs typeface="Calibri"/>
                <a:sym typeface="Calibri"/>
              </a:defRPr>
            </a:lvl1pPr>
            <a:lvl2pPr indent="0" lvl="1" rtl="0">
              <a:spcBef>
                <a:spcPts val="0"/>
              </a:spcBef>
              <a:buNone/>
              <a:defRPr sz="1400"/>
            </a:lvl2pPr>
            <a:lvl3pPr indent="0" lvl="2" rtl="0">
              <a:spcBef>
                <a:spcPts val="0"/>
              </a:spcBef>
              <a:buNone/>
              <a:defRPr sz="1400"/>
            </a:lvl3pPr>
            <a:lvl4pPr indent="0" lvl="3" rtl="0">
              <a:spcBef>
                <a:spcPts val="0"/>
              </a:spcBef>
              <a:buNone/>
              <a:defRPr sz="1400"/>
            </a:lvl4pPr>
            <a:lvl5pPr indent="0" lvl="4" rtl="0">
              <a:spcBef>
                <a:spcPts val="0"/>
              </a:spcBef>
              <a:buNone/>
              <a:defRPr sz="1400"/>
            </a:lvl5pPr>
            <a:lvl6pPr indent="0" lvl="5" rtl="0">
              <a:spcBef>
                <a:spcPts val="0"/>
              </a:spcBef>
              <a:buNone/>
              <a:defRPr sz="1400"/>
            </a:lvl6pPr>
            <a:lvl7pPr indent="0" lvl="6" rtl="0">
              <a:spcBef>
                <a:spcPts val="0"/>
              </a:spcBef>
              <a:buNone/>
              <a:defRPr sz="1400"/>
            </a:lvl7pPr>
            <a:lvl8pPr indent="0" lvl="7" rtl="0">
              <a:spcBef>
                <a:spcPts val="0"/>
              </a:spcBef>
              <a:buNone/>
              <a:defRPr sz="1400"/>
            </a:lvl8pPr>
            <a:lvl9pPr indent="0" lvl="8" rtl="0">
              <a:spcBef>
                <a:spcPts val="0"/>
              </a:spcBef>
              <a:buNone/>
              <a:defRPr sz="1400"/>
            </a:lvl9pPr>
          </a:lstStyle>
          <a:p/>
        </p:txBody>
      </p:sp>
      <p:sp>
        <p:nvSpPr>
          <p:cNvPr id="101" name="Shape 101"/>
          <p:cNvSpPr txBox="1"/>
          <p:nvPr>
            <p:ph idx="1" type="body"/>
          </p:nvPr>
        </p:nvSpPr>
        <p:spPr>
          <a:xfrm>
            <a:off x="3887390" y="740568"/>
            <a:ext cx="4629300" cy="3655200"/>
          </a:xfrm>
          <a:prstGeom prst="rect">
            <a:avLst/>
          </a:prstGeom>
          <a:noFill/>
          <a:ln>
            <a:noFill/>
          </a:ln>
        </p:spPr>
        <p:txBody>
          <a:bodyPr anchorCtr="0" anchor="t" bIns="68575" lIns="68575" rIns="68575" tIns="68575"/>
          <a:lstStyle>
            <a:lvl1pPr indent="-25400" lvl="0" marL="177800" marR="0" rtl="0" algn="l">
              <a:lnSpc>
                <a:spcPct val="90000"/>
              </a:lnSpc>
              <a:spcBef>
                <a:spcPts val="8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38100" lvl="1" marL="520700" marR="0" rtl="0" algn="l">
              <a:lnSpc>
                <a:spcPct val="90000"/>
              </a:lnSpc>
              <a:spcBef>
                <a:spcPts val="400"/>
              </a:spcBef>
              <a:buClr>
                <a:schemeClr val="dk1"/>
              </a:buClr>
              <a:buSzPct val="100000"/>
              <a:buFont typeface="Arial"/>
              <a:buChar char="•"/>
              <a:defRPr b="0" i="0" sz="2100" u="none" cap="none" strike="noStrike">
                <a:solidFill>
                  <a:schemeClr val="dk1"/>
                </a:solidFill>
                <a:latin typeface="Calibri"/>
                <a:ea typeface="Calibri"/>
                <a:cs typeface="Calibri"/>
                <a:sym typeface="Calibri"/>
              </a:defRPr>
            </a:lvl2pPr>
            <a:lvl3pPr indent="-63500" lvl="2" marL="863600" marR="0" rtl="0" algn="l">
              <a:lnSpc>
                <a:spcPct val="90000"/>
              </a:lnSpc>
              <a:spcBef>
                <a:spcPts val="4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76200" lvl="3" marL="12065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4pPr>
            <a:lvl5pPr indent="-76200" lvl="4" marL="15494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5pPr>
            <a:lvl6pPr indent="-76200" lvl="5" marL="18923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6pPr>
            <a:lvl7pPr indent="-76200" lvl="6" marL="22352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7pPr>
            <a:lvl8pPr indent="-76200" lvl="7" marL="25781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8pPr>
            <a:lvl9pPr indent="-76200" lvl="8" marL="29210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9pPr>
          </a:lstStyle>
          <a:p/>
        </p:txBody>
      </p:sp>
      <p:sp>
        <p:nvSpPr>
          <p:cNvPr id="102" name="Shape 102"/>
          <p:cNvSpPr txBox="1"/>
          <p:nvPr>
            <p:ph idx="2" type="body"/>
          </p:nvPr>
        </p:nvSpPr>
        <p:spPr>
          <a:xfrm>
            <a:off x="629840" y="1543050"/>
            <a:ext cx="2949000" cy="2858700"/>
          </a:xfrm>
          <a:prstGeom prst="rect">
            <a:avLst/>
          </a:prstGeom>
          <a:noFill/>
          <a:ln>
            <a:noFill/>
          </a:ln>
        </p:spPr>
        <p:txBody>
          <a:bodyPr anchorCtr="0" anchor="t" bIns="68575" lIns="68575" rIns="68575" tIns="68575"/>
          <a:lstStyle>
            <a:lvl1pPr indent="0" lvl="0" marL="0" marR="0" rtl="0" algn="l">
              <a:lnSpc>
                <a:spcPct val="90000"/>
              </a:lnSpc>
              <a:spcBef>
                <a:spcPts val="800"/>
              </a:spcBef>
              <a:buClr>
                <a:schemeClr val="dk1"/>
              </a:buClr>
              <a:buFont typeface="Arial"/>
              <a:buNone/>
              <a:defRPr b="0" i="0" sz="1200" u="none" cap="none" strike="noStrike">
                <a:solidFill>
                  <a:schemeClr val="dk1"/>
                </a:solidFill>
                <a:latin typeface="Calibri"/>
                <a:ea typeface="Calibri"/>
                <a:cs typeface="Calibri"/>
                <a:sym typeface="Calibri"/>
              </a:defRPr>
            </a:lvl1pPr>
            <a:lvl2pPr indent="0" lvl="1" marL="342900" marR="0" rtl="0" algn="l">
              <a:lnSpc>
                <a:spcPct val="90000"/>
              </a:lnSpc>
              <a:spcBef>
                <a:spcPts val="400"/>
              </a:spcBef>
              <a:buClr>
                <a:schemeClr val="dk1"/>
              </a:buClr>
              <a:buFont typeface="Arial"/>
              <a:buNone/>
              <a:defRPr b="0" i="0" sz="1100" u="none" cap="none" strike="noStrike">
                <a:solidFill>
                  <a:schemeClr val="dk1"/>
                </a:solidFill>
                <a:latin typeface="Calibri"/>
                <a:ea typeface="Calibri"/>
                <a:cs typeface="Calibri"/>
                <a:sym typeface="Calibri"/>
              </a:defRPr>
            </a:lvl2pPr>
            <a:lvl3pPr indent="0" lvl="2" marL="685800" marR="0" rtl="0" algn="l">
              <a:lnSpc>
                <a:spcPct val="90000"/>
              </a:lnSpc>
              <a:spcBef>
                <a:spcPts val="400"/>
              </a:spcBef>
              <a:buClr>
                <a:schemeClr val="dk1"/>
              </a:buClr>
              <a:buFont typeface="Arial"/>
              <a:buNone/>
              <a:defRPr b="0" i="0" sz="900" u="none" cap="none" strike="noStrike">
                <a:solidFill>
                  <a:schemeClr val="dk1"/>
                </a:solidFill>
                <a:latin typeface="Calibri"/>
                <a:ea typeface="Calibri"/>
                <a:cs typeface="Calibri"/>
                <a:sym typeface="Calibri"/>
              </a:defRPr>
            </a:lvl3pPr>
            <a:lvl4pPr indent="0" lvl="3" marL="1028700" marR="0" rtl="0" algn="l">
              <a:lnSpc>
                <a:spcPct val="90000"/>
              </a:lnSpc>
              <a:spcBef>
                <a:spcPts val="400"/>
              </a:spcBef>
              <a:buClr>
                <a:schemeClr val="dk1"/>
              </a:buClr>
              <a:buFont typeface="Arial"/>
              <a:buNone/>
              <a:defRPr b="0" i="0" sz="800" u="none" cap="none" strike="noStrike">
                <a:solidFill>
                  <a:schemeClr val="dk1"/>
                </a:solidFill>
                <a:latin typeface="Calibri"/>
                <a:ea typeface="Calibri"/>
                <a:cs typeface="Calibri"/>
                <a:sym typeface="Calibri"/>
              </a:defRPr>
            </a:lvl4pPr>
            <a:lvl5pPr indent="0" lvl="4" marL="1371600" marR="0" rtl="0" algn="l">
              <a:lnSpc>
                <a:spcPct val="90000"/>
              </a:lnSpc>
              <a:spcBef>
                <a:spcPts val="400"/>
              </a:spcBef>
              <a:buClr>
                <a:schemeClr val="dk1"/>
              </a:buClr>
              <a:buFont typeface="Arial"/>
              <a:buNone/>
              <a:defRPr b="0" i="0" sz="800" u="none" cap="none" strike="noStrike">
                <a:solidFill>
                  <a:schemeClr val="dk1"/>
                </a:solidFill>
                <a:latin typeface="Calibri"/>
                <a:ea typeface="Calibri"/>
                <a:cs typeface="Calibri"/>
                <a:sym typeface="Calibri"/>
              </a:defRPr>
            </a:lvl5pPr>
            <a:lvl6pPr indent="0" lvl="5" marL="1714500" marR="0" rtl="0" algn="l">
              <a:lnSpc>
                <a:spcPct val="90000"/>
              </a:lnSpc>
              <a:spcBef>
                <a:spcPts val="400"/>
              </a:spcBef>
              <a:buClr>
                <a:schemeClr val="dk1"/>
              </a:buClr>
              <a:buFont typeface="Arial"/>
              <a:buNone/>
              <a:defRPr b="0" i="0" sz="800" u="none" cap="none" strike="noStrike">
                <a:solidFill>
                  <a:schemeClr val="dk1"/>
                </a:solidFill>
                <a:latin typeface="Calibri"/>
                <a:ea typeface="Calibri"/>
                <a:cs typeface="Calibri"/>
                <a:sym typeface="Calibri"/>
              </a:defRPr>
            </a:lvl6pPr>
            <a:lvl7pPr indent="0" lvl="6" marL="2057400" marR="0" rtl="0" algn="l">
              <a:lnSpc>
                <a:spcPct val="90000"/>
              </a:lnSpc>
              <a:spcBef>
                <a:spcPts val="400"/>
              </a:spcBef>
              <a:buClr>
                <a:schemeClr val="dk1"/>
              </a:buClr>
              <a:buFont typeface="Arial"/>
              <a:buNone/>
              <a:defRPr b="0" i="0" sz="800" u="none" cap="none" strike="noStrike">
                <a:solidFill>
                  <a:schemeClr val="dk1"/>
                </a:solidFill>
                <a:latin typeface="Calibri"/>
                <a:ea typeface="Calibri"/>
                <a:cs typeface="Calibri"/>
                <a:sym typeface="Calibri"/>
              </a:defRPr>
            </a:lvl7pPr>
            <a:lvl8pPr indent="0" lvl="7" marL="2400300" marR="0" rtl="0" algn="l">
              <a:lnSpc>
                <a:spcPct val="90000"/>
              </a:lnSpc>
              <a:spcBef>
                <a:spcPts val="400"/>
              </a:spcBef>
              <a:buClr>
                <a:schemeClr val="dk1"/>
              </a:buClr>
              <a:buFont typeface="Arial"/>
              <a:buNone/>
              <a:defRPr b="0" i="0" sz="800" u="none" cap="none" strike="noStrike">
                <a:solidFill>
                  <a:schemeClr val="dk1"/>
                </a:solidFill>
                <a:latin typeface="Calibri"/>
                <a:ea typeface="Calibri"/>
                <a:cs typeface="Calibri"/>
                <a:sym typeface="Calibri"/>
              </a:defRPr>
            </a:lvl8pPr>
            <a:lvl9pPr indent="0" lvl="8" marL="2743200" marR="0" rtl="0" algn="l">
              <a:lnSpc>
                <a:spcPct val="90000"/>
              </a:lnSpc>
              <a:spcBef>
                <a:spcPts val="400"/>
              </a:spcBef>
              <a:buClr>
                <a:schemeClr val="dk1"/>
              </a:buClr>
              <a:buFont typeface="Arial"/>
              <a:buNone/>
              <a:defRPr b="0" i="0" sz="800" u="none" cap="none" strike="noStrike">
                <a:solidFill>
                  <a:schemeClr val="dk1"/>
                </a:solidFill>
                <a:latin typeface="Calibri"/>
                <a:ea typeface="Calibri"/>
                <a:cs typeface="Calibri"/>
                <a:sym typeface="Calibri"/>
              </a:defRPr>
            </a:lvl9pPr>
          </a:lstStyle>
          <a:p/>
        </p:txBody>
      </p:sp>
      <p:sp>
        <p:nvSpPr>
          <p:cNvPr id="103" name="Shape 103"/>
          <p:cNvSpPr txBox="1"/>
          <p:nvPr>
            <p:ph idx="10" type="dt"/>
          </p:nvPr>
        </p:nvSpPr>
        <p:spPr>
          <a:xfrm>
            <a:off x="628650" y="4767262"/>
            <a:ext cx="2057400" cy="273900"/>
          </a:xfrm>
          <a:prstGeom prst="rect">
            <a:avLst/>
          </a:prstGeom>
          <a:noFill/>
          <a:ln>
            <a:noFill/>
          </a:ln>
        </p:spPr>
        <p:txBody>
          <a:bodyPr anchorCtr="0" anchor="ctr" bIns="68575" lIns="68575" rIns="68575" tIns="68575"/>
          <a:lstStyle>
            <a:lvl1pPr indent="0" lvl="0" marL="0" marR="0" rtl="0" algn="l">
              <a:spcBef>
                <a:spcPts val="0"/>
              </a:spcBef>
              <a:buNone/>
              <a:defRPr sz="900">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104" name="Shape 104"/>
          <p:cNvSpPr txBox="1"/>
          <p:nvPr>
            <p:ph idx="11" type="ftr"/>
          </p:nvPr>
        </p:nvSpPr>
        <p:spPr>
          <a:xfrm>
            <a:off x="3028950" y="4767262"/>
            <a:ext cx="3086100" cy="273900"/>
          </a:xfrm>
          <a:prstGeom prst="rect">
            <a:avLst/>
          </a:prstGeom>
          <a:noFill/>
          <a:ln>
            <a:noFill/>
          </a:ln>
        </p:spPr>
        <p:txBody>
          <a:bodyPr anchorCtr="0" anchor="ctr" bIns="68575" lIns="68575" rIns="68575" tIns="68575"/>
          <a:lstStyle>
            <a:lvl1pPr indent="0" lvl="0" marL="0" marR="0" rtl="0" algn="ctr">
              <a:spcBef>
                <a:spcPts val="0"/>
              </a:spcBef>
              <a:buNone/>
              <a:defRPr sz="900">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105" name="Shape 105"/>
          <p:cNvSpPr txBox="1"/>
          <p:nvPr>
            <p:ph idx="12" type="sldNum"/>
          </p:nvPr>
        </p:nvSpPr>
        <p:spPr>
          <a:xfrm>
            <a:off x="6457950" y="4767262"/>
            <a:ext cx="2057400" cy="273900"/>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lang="en" sz="900">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106" name="Shape 106"/>
        <p:cNvGrpSpPr/>
        <p:nvPr/>
      </p:nvGrpSpPr>
      <p:grpSpPr>
        <a:xfrm>
          <a:off x="0" y="0"/>
          <a:ext cx="0" cy="0"/>
          <a:chOff x="0" y="0"/>
          <a:chExt cx="0" cy="0"/>
        </a:xfrm>
      </p:grpSpPr>
      <p:sp>
        <p:nvSpPr>
          <p:cNvPr id="107" name="Shape 107"/>
          <p:cNvSpPr txBox="1"/>
          <p:nvPr>
            <p:ph type="title"/>
          </p:nvPr>
        </p:nvSpPr>
        <p:spPr>
          <a:xfrm>
            <a:off x="629840" y="342900"/>
            <a:ext cx="2949000" cy="1200300"/>
          </a:xfrm>
          <a:prstGeom prst="rect">
            <a:avLst/>
          </a:prstGeom>
          <a:noFill/>
          <a:ln>
            <a:noFill/>
          </a:ln>
        </p:spPr>
        <p:txBody>
          <a:bodyPr anchorCtr="0" anchor="b" bIns="68575" lIns="68575" rIns="68575" tIns="68575"/>
          <a:lstStyle>
            <a:lvl1pPr indent="0" lvl="0" marL="0" marR="0" rtl="0" algn="l">
              <a:lnSpc>
                <a:spcPct val="90000"/>
              </a:lnSpc>
              <a:spcBef>
                <a:spcPts val="0"/>
              </a:spcBef>
              <a:buClr>
                <a:schemeClr val="dk1"/>
              </a:buClr>
              <a:buFont typeface="Calibri"/>
              <a:buNone/>
              <a:defRPr b="0" i="0" sz="2400" u="none" cap="none" strike="noStrike">
                <a:solidFill>
                  <a:schemeClr val="dk1"/>
                </a:solidFill>
                <a:latin typeface="Calibri"/>
                <a:ea typeface="Calibri"/>
                <a:cs typeface="Calibri"/>
                <a:sym typeface="Calibri"/>
              </a:defRPr>
            </a:lvl1pPr>
            <a:lvl2pPr indent="0" lvl="1" rtl="0">
              <a:spcBef>
                <a:spcPts val="0"/>
              </a:spcBef>
              <a:buNone/>
              <a:defRPr sz="1400"/>
            </a:lvl2pPr>
            <a:lvl3pPr indent="0" lvl="2" rtl="0">
              <a:spcBef>
                <a:spcPts val="0"/>
              </a:spcBef>
              <a:buNone/>
              <a:defRPr sz="1400"/>
            </a:lvl3pPr>
            <a:lvl4pPr indent="0" lvl="3" rtl="0">
              <a:spcBef>
                <a:spcPts val="0"/>
              </a:spcBef>
              <a:buNone/>
              <a:defRPr sz="1400"/>
            </a:lvl4pPr>
            <a:lvl5pPr indent="0" lvl="4" rtl="0">
              <a:spcBef>
                <a:spcPts val="0"/>
              </a:spcBef>
              <a:buNone/>
              <a:defRPr sz="1400"/>
            </a:lvl5pPr>
            <a:lvl6pPr indent="0" lvl="5" rtl="0">
              <a:spcBef>
                <a:spcPts val="0"/>
              </a:spcBef>
              <a:buNone/>
              <a:defRPr sz="1400"/>
            </a:lvl6pPr>
            <a:lvl7pPr indent="0" lvl="6" rtl="0">
              <a:spcBef>
                <a:spcPts val="0"/>
              </a:spcBef>
              <a:buNone/>
              <a:defRPr sz="1400"/>
            </a:lvl7pPr>
            <a:lvl8pPr indent="0" lvl="7" rtl="0">
              <a:spcBef>
                <a:spcPts val="0"/>
              </a:spcBef>
              <a:buNone/>
              <a:defRPr sz="1400"/>
            </a:lvl8pPr>
            <a:lvl9pPr indent="0" lvl="8" rtl="0">
              <a:spcBef>
                <a:spcPts val="0"/>
              </a:spcBef>
              <a:buNone/>
              <a:defRPr sz="1400"/>
            </a:lvl9pPr>
          </a:lstStyle>
          <a:p/>
        </p:txBody>
      </p:sp>
      <p:sp>
        <p:nvSpPr>
          <p:cNvPr id="108" name="Shape 108"/>
          <p:cNvSpPr/>
          <p:nvPr>
            <p:ph idx="2" type="pic"/>
          </p:nvPr>
        </p:nvSpPr>
        <p:spPr>
          <a:xfrm>
            <a:off x="3887390" y="740568"/>
            <a:ext cx="4629300" cy="3655200"/>
          </a:xfrm>
          <a:prstGeom prst="rect">
            <a:avLst/>
          </a:prstGeom>
          <a:noFill/>
          <a:ln>
            <a:noFill/>
          </a:ln>
        </p:spPr>
        <p:txBody>
          <a:bodyPr anchorCtr="0" anchor="t" bIns="68575" lIns="68575" rIns="68575" tIns="68575"/>
          <a:lstStyle>
            <a:lvl1pPr indent="0" lvl="0" marL="0" marR="0" rtl="0" algn="l">
              <a:lnSpc>
                <a:spcPct val="90000"/>
              </a:lnSpc>
              <a:spcBef>
                <a:spcPts val="800"/>
              </a:spcBef>
              <a:buClr>
                <a:schemeClr val="dk1"/>
              </a:buClr>
              <a:buSzPct val="45833"/>
              <a:buFont typeface="Arial"/>
              <a:buNone/>
              <a:defRPr b="0" i="0" sz="2400" u="none" cap="none" strike="noStrike">
                <a:solidFill>
                  <a:schemeClr val="dk1"/>
                </a:solidFill>
                <a:latin typeface="Calibri"/>
                <a:ea typeface="Calibri"/>
                <a:cs typeface="Calibri"/>
                <a:sym typeface="Calibri"/>
              </a:defRPr>
            </a:lvl1pPr>
            <a:lvl2pPr indent="0" lvl="1" marL="342900" marR="0" rtl="0" algn="l">
              <a:lnSpc>
                <a:spcPct val="90000"/>
              </a:lnSpc>
              <a:spcBef>
                <a:spcPts val="400"/>
              </a:spcBef>
              <a:buClr>
                <a:schemeClr val="dk1"/>
              </a:buClr>
              <a:buSzPct val="52380"/>
              <a:buFont typeface="Arial"/>
              <a:buNone/>
              <a:defRPr b="0" i="0" sz="2100" u="none" cap="none" strike="noStrike">
                <a:solidFill>
                  <a:schemeClr val="dk1"/>
                </a:solidFill>
                <a:latin typeface="Calibri"/>
                <a:ea typeface="Calibri"/>
                <a:cs typeface="Calibri"/>
                <a:sym typeface="Calibri"/>
              </a:defRPr>
            </a:lvl2pPr>
            <a:lvl3pPr indent="0" lvl="2" marL="685800" marR="0" rtl="0" algn="l">
              <a:lnSpc>
                <a:spcPct val="90000"/>
              </a:lnSpc>
              <a:spcBef>
                <a:spcPts val="400"/>
              </a:spcBef>
              <a:buClr>
                <a:schemeClr val="dk1"/>
              </a:buClr>
              <a:buSzPct val="61111"/>
              <a:buFont typeface="Arial"/>
              <a:buNone/>
              <a:defRPr b="0" i="0" sz="1800" u="none" cap="none" strike="noStrike">
                <a:solidFill>
                  <a:schemeClr val="dk1"/>
                </a:solidFill>
                <a:latin typeface="Calibri"/>
                <a:ea typeface="Calibri"/>
                <a:cs typeface="Calibri"/>
                <a:sym typeface="Calibri"/>
              </a:defRPr>
            </a:lvl3pPr>
            <a:lvl4pPr indent="0" lvl="3" marL="1028700" marR="0" rtl="0" algn="l">
              <a:lnSpc>
                <a:spcPct val="90000"/>
              </a:lnSpc>
              <a:spcBef>
                <a:spcPts val="400"/>
              </a:spcBef>
              <a:buClr>
                <a:schemeClr val="dk1"/>
              </a:buClr>
              <a:buSzPct val="73333"/>
              <a:buFont typeface="Arial"/>
              <a:buNone/>
              <a:defRPr b="0" i="0" sz="1500" u="none" cap="none" strike="noStrike">
                <a:solidFill>
                  <a:schemeClr val="dk1"/>
                </a:solidFill>
                <a:latin typeface="Calibri"/>
                <a:ea typeface="Calibri"/>
                <a:cs typeface="Calibri"/>
                <a:sym typeface="Calibri"/>
              </a:defRPr>
            </a:lvl4pPr>
            <a:lvl5pPr indent="0" lvl="4" marL="1371600" marR="0" rtl="0" algn="l">
              <a:lnSpc>
                <a:spcPct val="90000"/>
              </a:lnSpc>
              <a:spcBef>
                <a:spcPts val="400"/>
              </a:spcBef>
              <a:buClr>
                <a:schemeClr val="dk1"/>
              </a:buClr>
              <a:buSzPct val="73333"/>
              <a:buFont typeface="Arial"/>
              <a:buNone/>
              <a:defRPr b="0" i="0" sz="1500" u="none" cap="none" strike="noStrike">
                <a:solidFill>
                  <a:schemeClr val="dk1"/>
                </a:solidFill>
                <a:latin typeface="Calibri"/>
                <a:ea typeface="Calibri"/>
                <a:cs typeface="Calibri"/>
                <a:sym typeface="Calibri"/>
              </a:defRPr>
            </a:lvl5pPr>
            <a:lvl6pPr indent="0" lvl="5" marL="1714500" marR="0" rtl="0" algn="l">
              <a:lnSpc>
                <a:spcPct val="90000"/>
              </a:lnSpc>
              <a:spcBef>
                <a:spcPts val="400"/>
              </a:spcBef>
              <a:buClr>
                <a:schemeClr val="dk1"/>
              </a:buClr>
              <a:buSzPct val="73333"/>
              <a:buFont typeface="Arial"/>
              <a:buNone/>
              <a:defRPr b="0" i="0" sz="1500" u="none" cap="none" strike="noStrike">
                <a:solidFill>
                  <a:schemeClr val="dk1"/>
                </a:solidFill>
                <a:latin typeface="Calibri"/>
                <a:ea typeface="Calibri"/>
                <a:cs typeface="Calibri"/>
                <a:sym typeface="Calibri"/>
              </a:defRPr>
            </a:lvl6pPr>
            <a:lvl7pPr indent="0" lvl="6" marL="2057400" marR="0" rtl="0" algn="l">
              <a:lnSpc>
                <a:spcPct val="90000"/>
              </a:lnSpc>
              <a:spcBef>
                <a:spcPts val="400"/>
              </a:spcBef>
              <a:buClr>
                <a:schemeClr val="dk1"/>
              </a:buClr>
              <a:buSzPct val="73333"/>
              <a:buFont typeface="Arial"/>
              <a:buNone/>
              <a:defRPr b="0" i="0" sz="1500" u="none" cap="none" strike="noStrike">
                <a:solidFill>
                  <a:schemeClr val="dk1"/>
                </a:solidFill>
                <a:latin typeface="Calibri"/>
                <a:ea typeface="Calibri"/>
                <a:cs typeface="Calibri"/>
                <a:sym typeface="Calibri"/>
              </a:defRPr>
            </a:lvl7pPr>
            <a:lvl8pPr indent="0" lvl="7" marL="2400300" marR="0" rtl="0" algn="l">
              <a:lnSpc>
                <a:spcPct val="90000"/>
              </a:lnSpc>
              <a:spcBef>
                <a:spcPts val="400"/>
              </a:spcBef>
              <a:buClr>
                <a:schemeClr val="dk1"/>
              </a:buClr>
              <a:buSzPct val="73333"/>
              <a:buFont typeface="Arial"/>
              <a:buNone/>
              <a:defRPr b="0" i="0" sz="1500" u="none" cap="none" strike="noStrike">
                <a:solidFill>
                  <a:schemeClr val="dk1"/>
                </a:solidFill>
                <a:latin typeface="Calibri"/>
                <a:ea typeface="Calibri"/>
                <a:cs typeface="Calibri"/>
                <a:sym typeface="Calibri"/>
              </a:defRPr>
            </a:lvl8pPr>
            <a:lvl9pPr indent="0" lvl="8" marL="2743200" marR="0" rtl="0" algn="l">
              <a:lnSpc>
                <a:spcPct val="90000"/>
              </a:lnSpc>
              <a:spcBef>
                <a:spcPts val="400"/>
              </a:spcBef>
              <a:buClr>
                <a:schemeClr val="dk1"/>
              </a:buClr>
              <a:buSzPct val="73333"/>
              <a:buFont typeface="Arial"/>
              <a:buNone/>
              <a:defRPr b="0" i="0" sz="1500" u="none" cap="none" strike="noStrike">
                <a:solidFill>
                  <a:schemeClr val="dk1"/>
                </a:solidFill>
                <a:latin typeface="Calibri"/>
                <a:ea typeface="Calibri"/>
                <a:cs typeface="Calibri"/>
                <a:sym typeface="Calibri"/>
              </a:defRPr>
            </a:lvl9pPr>
          </a:lstStyle>
          <a:p/>
        </p:txBody>
      </p:sp>
      <p:sp>
        <p:nvSpPr>
          <p:cNvPr id="109" name="Shape 109"/>
          <p:cNvSpPr txBox="1"/>
          <p:nvPr>
            <p:ph idx="1" type="body"/>
          </p:nvPr>
        </p:nvSpPr>
        <p:spPr>
          <a:xfrm>
            <a:off x="629840" y="1543050"/>
            <a:ext cx="2949000" cy="2858700"/>
          </a:xfrm>
          <a:prstGeom prst="rect">
            <a:avLst/>
          </a:prstGeom>
          <a:noFill/>
          <a:ln>
            <a:noFill/>
          </a:ln>
        </p:spPr>
        <p:txBody>
          <a:bodyPr anchorCtr="0" anchor="t" bIns="68575" lIns="68575" rIns="68575" tIns="68575"/>
          <a:lstStyle>
            <a:lvl1pPr indent="0" lvl="0" marL="0" marR="0" rtl="0" algn="l">
              <a:lnSpc>
                <a:spcPct val="90000"/>
              </a:lnSpc>
              <a:spcBef>
                <a:spcPts val="800"/>
              </a:spcBef>
              <a:buClr>
                <a:schemeClr val="dk1"/>
              </a:buClr>
              <a:buFont typeface="Arial"/>
              <a:buNone/>
              <a:defRPr b="0" i="0" sz="1200" u="none" cap="none" strike="noStrike">
                <a:solidFill>
                  <a:schemeClr val="dk1"/>
                </a:solidFill>
                <a:latin typeface="Calibri"/>
                <a:ea typeface="Calibri"/>
                <a:cs typeface="Calibri"/>
                <a:sym typeface="Calibri"/>
              </a:defRPr>
            </a:lvl1pPr>
            <a:lvl2pPr indent="0" lvl="1" marL="342900" marR="0" rtl="0" algn="l">
              <a:lnSpc>
                <a:spcPct val="90000"/>
              </a:lnSpc>
              <a:spcBef>
                <a:spcPts val="400"/>
              </a:spcBef>
              <a:buClr>
                <a:schemeClr val="dk1"/>
              </a:buClr>
              <a:buFont typeface="Arial"/>
              <a:buNone/>
              <a:defRPr b="0" i="0" sz="1100" u="none" cap="none" strike="noStrike">
                <a:solidFill>
                  <a:schemeClr val="dk1"/>
                </a:solidFill>
                <a:latin typeface="Calibri"/>
                <a:ea typeface="Calibri"/>
                <a:cs typeface="Calibri"/>
                <a:sym typeface="Calibri"/>
              </a:defRPr>
            </a:lvl2pPr>
            <a:lvl3pPr indent="0" lvl="2" marL="685800" marR="0" rtl="0" algn="l">
              <a:lnSpc>
                <a:spcPct val="90000"/>
              </a:lnSpc>
              <a:spcBef>
                <a:spcPts val="400"/>
              </a:spcBef>
              <a:buClr>
                <a:schemeClr val="dk1"/>
              </a:buClr>
              <a:buFont typeface="Arial"/>
              <a:buNone/>
              <a:defRPr b="0" i="0" sz="900" u="none" cap="none" strike="noStrike">
                <a:solidFill>
                  <a:schemeClr val="dk1"/>
                </a:solidFill>
                <a:latin typeface="Calibri"/>
                <a:ea typeface="Calibri"/>
                <a:cs typeface="Calibri"/>
                <a:sym typeface="Calibri"/>
              </a:defRPr>
            </a:lvl3pPr>
            <a:lvl4pPr indent="0" lvl="3" marL="1028700" marR="0" rtl="0" algn="l">
              <a:lnSpc>
                <a:spcPct val="90000"/>
              </a:lnSpc>
              <a:spcBef>
                <a:spcPts val="400"/>
              </a:spcBef>
              <a:buClr>
                <a:schemeClr val="dk1"/>
              </a:buClr>
              <a:buFont typeface="Arial"/>
              <a:buNone/>
              <a:defRPr b="0" i="0" sz="800" u="none" cap="none" strike="noStrike">
                <a:solidFill>
                  <a:schemeClr val="dk1"/>
                </a:solidFill>
                <a:latin typeface="Calibri"/>
                <a:ea typeface="Calibri"/>
                <a:cs typeface="Calibri"/>
                <a:sym typeface="Calibri"/>
              </a:defRPr>
            </a:lvl4pPr>
            <a:lvl5pPr indent="0" lvl="4" marL="1371600" marR="0" rtl="0" algn="l">
              <a:lnSpc>
                <a:spcPct val="90000"/>
              </a:lnSpc>
              <a:spcBef>
                <a:spcPts val="400"/>
              </a:spcBef>
              <a:buClr>
                <a:schemeClr val="dk1"/>
              </a:buClr>
              <a:buFont typeface="Arial"/>
              <a:buNone/>
              <a:defRPr b="0" i="0" sz="800" u="none" cap="none" strike="noStrike">
                <a:solidFill>
                  <a:schemeClr val="dk1"/>
                </a:solidFill>
                <a:latin typeface="Calibri"/>
                <a:ea typeface="Calibri"/>
                <a:cs typeface="Calibri"/>
                <a:sym typeface="Calibri"/>
              </a:defRPr>
            </a:lvl5pPr>
            <a:lvl6pPr indent="0" lvl="5" marL="1714500" marR="0" rtl="0" algn="l">
              <a:lnSpc>
                <a:spcPct val="90000"/>
              </a:lnSpc>
              <a:spcBef>
                <a:spcPts val="400"/>
              </a:spcBef>
              <a:buClr>
                <a:schemeClr val="dk1"/>
              </a:buClr>
              <a:buFont typeface="Arial"/>
              <a:buNone/>
              <a:defRPr b="0" i="0" sz="800" u="none" cap="none" strike="noStrike">
                <a:solidFill>
                  <a:schemeClr val="dk1"/>
                </a:solidFill>
                <a:latin typeface="Calibri"/>
                <a:ea typeface="Calibri"/>
                <a:cs typeface="Calibri"/>
                <a:sym typeface="Calibri"/>
              </a:defRPr>
            </a:lvl6pPr>
            <a:lvl7pPr indent="0" lvl="6" marL="2057400" marR="0" rtl="0" algn="l">
              <a:lnSpc>
                <a:spcPct val="90000"/>
              </a:lnSpc>
              <a:spcBef>
                <a:spcPts val="400"/>
              </a:spcBef>
              <a:buClr>
                <a:schemeClr val="dk1"/>
              </a:buClr>
              <a:buFont typeface="Arial"/>
              <a:buNone/>
              <a:defRPr b="0" i="0" sz="800" u="none" cap="none" strike="noStrike">
                <a:solidFill>
                  <a:schemeClr val="dk1"/>
                </a:solidFill>
                <a:latin typeface="Calibri"/>
                <a:ea typeface="Calibri"/>
                <a:cs typeface="Calibri"/>
                <a:sym typeface="Calibri"/>
              </a:defRPr>
            </a:lvl7pPr>
            <a:lvl8pPr indent="0" lvl="7" marL="2400300" marR="0" rtl="0" algn="l">
              <a:lnSpc>
                <a:spcPct val="90000"/>
              </a:lnSpc>
              <a:spcBef>
                <a:spcPts val="400"/>
              </a:spcBef>
              <a:buClr>
                <a:schemeClr val="dk1"/>
              </a:buClr>
              <a:buFont typeface="Arial"/>
              <a:buNone/>
              <a:defRPr b="0" i="0" sz="800" u="none" cap="none" strike="noStrike">
                <a:solidFill>
                  <a:schemeClr val="dk1"/>
                </a:solidFill>
                <a:latin typeface="Calibri"/>
                <a:ea typeface="Calibri"/>
                <a:cs typeface="Calibri"/>
                <a:sym typeface="Calibri"/>
              </a:defRPr>
            </a:lvl8pPr>
            <a:lvl9pPr indent="0" lvl="8" marL="2743200" marR="0" rtl="0" algn="l">
              <a:lnSpc>
                <a:spcPct val="90000"/>
              </a:lnSpc>
              <a:spcBef>
                <a:spcPts val="400"/>
              </a:spcBef>
              <a:buClr>
                <a:schemeClr val="dk1"/>
              </a:buClr>
              <a:buFont typeface="Arial"/>
              <a:buNone/>
              <a:defRPr b="0" i="0" sz="800" u="none" cap="none" strike="noStrike">
                <a:solidFill>
                  <a:schemeClr val="dk1"/>
                </a:solidFill>
                <a:latin typeface="Calibri"/>
                <a:ea typeface="Calibri"/>
                <a:cs typeface="Calibri"/>
                <a:sym typeface="Calibri"/>
              </a:defRPr>
            </a:lvl9pPr>
          </a:lstStyle>
          <a:p/>
        </p:txBody>
      </p:sp>
      <p:sp>
        <p:nvSpPr>
          <p:cNvPr id="110" name="Shape 110"/>
          <p:cNvSpPr txBox="1"/>
          <p:nvPr>
            <p:ph idx="10" type="dt"/>
          </p:nvPr>
        </p:nvSpPr>
        <p:spPr>
          <a:xfrm>
            <a:off x="628650" y="4767262"/>
            <a:ext cx="2057400" cy="273900"/>
          </a:xfrm>
          <a:prstGeom prst="rect">
            <a:avLst/>
          </a:prstGeom>
          <a:noFill/>
          <a:ln>
            <a:noFill/>
          </a:ln>
        </p:spPr>
        <p:txBody>
          <a:bodyPr anchorCtr="0" anchor="ctr" bIns="68575" lIns="68575" rIns="68575" tIns="68575"/>
          <a:lstStyle>
            <a:lvl1pPr indent="0" lvl="0" marL="0" marR="0" rtl="0" algn="l">
              <a:spcBef>
                <a:spcPts val="0"/>
              </a:spcBef>
              <a:buNone/>
              <a:defRPr sz="900">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111" name="Shape 111"/>
          <p:cNvSpPr txBox="1"/>
          <p:nvPr>
            <p:ph idx="11" type="ftr"/>
          </p:nvPr>
        </p:nvSpPr>
        <p:spPr>
          <a:xfrm>
            <a:off x="3028950" y="4767262"/>
            <a:ext cx="3086100" cy="273900"/>
          </a:xfrm>
          <a:prstGeom prst="rect">
            <a:avLst/>
          </a:prstGeom>
          <a:noFill/>
          <a:ln>
            <a:noFill/>
          </a:ln>
        </p:spPr>
        <p:txBody>
          <a:bodyPr anchorCtr="0" anchor="ctr" bIns="68575" lIns="68575" rIns="68575" tIns="68575"/>
          <a:lstStyle>
            <a:lvl1pPr indent="0" lvl="0" marL="0" marR="0" rtl="0" algn="ctr">
              <a:spcBef>
                <a:spcPts val="0"/>
              </a:spcBef>
              <a:buNone/>
              <a:defRPr sz="900">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112" name="Shape 112"/>
          <p:cNvSpPr txBox="1"/>
          <p:nvPr>
            <p:ph idx="12" type="sldNum"/>
          </p:nvPr>
        </p:nvSpPr>
        <p:spPr>
          <a:xfrm>
            <a:off x="6457950" y="4767262"/>
            <a:ext cx="2057400" cy="273900"/>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lang="en" sz="900">
                <a:solidFill>
                  <a:srgbClr val="888888"/>
                </a:solidFill>
                <a:latin typeface="Calibri"/>
                <a:ea typeface="Calibri"/>
                <a:cs typeface="Calibri"/>
                <a:sym typeface="Calibri"/>
              </a:rPr>
              <a:t>‹#›</a:t>
            </a:fl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113" name="Shape 113"/>
        <p:cNvGrpSpPr/>
        <p:nvPr/>
      </p:nvGrpSpPr>
      <p:grpSpPr>
        <a:xfrm>
          <a:off x="0" y="0"/>
          <a:ext cx="0" cy="0"/>
          <a:chOff x="0" y="0"/>
          <a:chExt cx="0" cy="0"/>
        </a:xfrm>
      </p:grpSpPr>
      <p:sp>
        <p:nvSpPr>
          <p:cNvPr id="114" name="Shape 114"/>
          <p:cNvSpPr txBox="1"/>
          <p:nvPr>
            <p:ph type="title"/>
          </p:nvPr>
        </p:nvSpPr>
        <p:spPr>
          <a:xfrm>
            <a:off x="628650" y="273843"/>
            <a:ext cx="7886700" cy="994200"/>
          </a:xfrm>
          <a:prstGeom prst="rect">
            <a:avLst/>
          </a:prstGeom>
          <a:noFill/>
          <a:ln>
            <a:noFill/>
          </a:ln>
        </p:spPr>
        <p:txBody>
          <a:bodyPr anchorCtr="0" anchor="ctr" bIns="68575" lIns="68575" rIns="68575" tIns="68575"/>
          <a:lstStyle>
            <a:lvl1pPr indent="0" lvl="0" marL="0" marR="0" rtl="0" algn="l">
              <a:lnSpc>
                <a:spcPct val="90000"/>
              </a:lnSpc>
              <a:spcBef>
                <a:spcPts val="0"/>
              </a:spcBef>
              <a:buClr>
                <a:schemeClr val="dk1"/>
              </a:buClr>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buNone/>
              <a:defRPr sz="1400"/>
            </a:lvl2pPr>
            <a:lvl3pPr indent="0" lvl="2" rtl="0">
              <a:spcBef>
                <a:spcPts val="0"/>
              </a:spcBef>
              <a:buNone/>
              <a:defRPr sz="1400"/>
            </a:lvl3pPr>
            <a:lvl4pPr indent="0" lvl="3" rtl="0">
              <a:spcBef>
                <a:spcPts val="0"/>
              </a:spcBef>
              <a:buNone/>
              <a:defRPr sz="1400"/>
            </a:lvl4pPr>
            <a:lvl5pPr indent="0" lvl="4" rtl="0">
              <a:spcBef>
                <a:spcPts val="0"/>
              </a:spcBef>
              <a:buNone/>
              <a:defRPr sz="1400"/>
            </a:lvl5pPr>
            <a:lvl6pPr indent="0" lvl="5" rtl="0">
              <a:spcBef>
                <a:spcPts val="0"/>
              </a:spcBef>
              <a:buNone/>
              <a:defRPr sz="1400"/>
            </a:lvl6pPr>
            <a:lvl7pPr indent="0" lvl="6" rtl="0">
              <a:spcBef>
                <a:spcPts val="0"/>
              </a:spcBef>
              <a:buNone/>
              <a:defRPr sz="1400"/>
            </a:lvl7pPr>
            <a:lvl8pPr indent="0" lvl="7" rtl="0">
              <a:spcBef>
                <a:spcPts val="0"/>
              </a:spcBef>
              <a:buNone/>
              <a:defRPr sz="1400"/>
            </a:lvl8pPr>
            <a:lvl9pPr indent="0" lvl="8" rtl="0">
              <a:spcBef>
                <a:spcPts val="0"/>
              </a:spcBef>
              <a:buNone/>
              <a:defRPr sz="1400"/>
            </a:lvl9pPr>
          </a:lstStyle>
          <a:p/>
        </p:txBody>
      </p:sp>
      <p:sp>
        <p:nvSpPr>
          <p:cNvPr id="115" name="Shape 115"/>
          <p:cNvSpPr txBox="1"/>
          <p:nvPr>
            <p:ph idx="1" type="body"/>
          </p:nvPr>
        </p:nvSpPr>
        <p:spPr>
          <a:xfrm rot="5400000">
            <a:off x="2940300" y="-942431"/>
            <a:ext cx="3263400" cy="7886700"/>
          </a:xfrm>
          <a:prstGeom prst="rect">
            <a:avLst/>
          </a:prstGeom>
          <a:noFill/>
          <a:ln>
            <a:noFill/>
          </a:ln>
        </p:spPr>
        <p:txBody>
          <a:bodyPr anchorCtr="0" anchor="t" bIns="68575" lIns="68575" rIns="68575" tIns="68575"/>
          <a:lstStyle>
            <a:lvl1pPr indent="-38100" lvl="0" marL="177800" marR="0" rtl="0" algn="l">
              <a:lnSpc>
                <a:spcPct val="90000"/>
              </a:lnSpc>
              <a:spcBef>
                <a:spcPts val="800"/>
              </a:spcBef>
              <a:buClr>
                <a:schemeClr val="dk1"/>
              </a:buClr>
              <a:buSzPct val="100000"/>
              <a:buFont typeface="Arial"/>
              <a:buChar char="•"/>
              <a:defRPr b="0" i="0" sz="2100" u="none" cap="none" strike="noStrike">
                <a:solidFill>
                  <a:schemeClr val="dk1"/>
                </a:solidFill>
                <a:latin typeface="Calibri"/>
                <a:ea typeface="Calibri"/>
                <a:cs typeface="Calibri"/>
                <a:sym typeface="Calibri"/>
              </a:defRPr>
            </a:lvl1pPr>
            <a:lvl2pPr indent="-63500" lvl="1" marL="520700" marR="0" rtl="0" algn="l">
              <a:lnSpc>
                <a:spcPct val="90000"/>
              </a:lnSpc>
              <a:spcBef>
                <a:spcPts val="4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2pPr>
            <a:lvl3pPr indent="-76200" lvl="2" marL="8636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3pPr>
            <a:lvl4pPr indent="-88900" lvl="3" marL="12065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4pPr>
            <a:lvl5pPr indent="-88900" lvl="4" marL="15494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5pPr>
            <a:lvl6pPr indent="-88900" lvl="5" marL="18923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6pPr>
            <a:lvl7pPr indent="-88900" lvl="6" marL="22352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7pPr>
            <a:lvl8pPr indent="-88900" lvl="7" marL="25781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8pPr>
            <a:lvl9pPr indent="-88900" lvl="8" marL="29210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9pPr>
          </a:lstStyle>
          <a:p/>
        </p:txBody>
      </p:sp>
      <p:sp>
        <p:nvSpPr>
          <p:cNvPr id="116" name="Shape 116"/>
          <p:cNvSpPr txBox="1"/>
          <p:nvPr>
            <p:ph idx="10" type="dt"/>
          </p:nvPr>
        </p:nvSpPr>
        <p:spPr>
          <a:xfrm>
            <a:off x="628650" y="4767262"/>
            <a:ext cx="2057400" cy="273900"/>
          </a:xfrm>
          <a:prstGeom prst="rect">
            <a:avLst/>
          </a:prstGeom>
          <a:noFill/>
          <a:ln>
            <a:noFill/>
          </a:ln>
        </p:spPr>
        <p:txBody>
          <a:bodyPr anchorCtr="0" anchor="ctr" bIns="68575" lIns="68575" rIns="68575" tIns="68575"/>
          <a:lstStyle>
            <a:lvl1pPr indent="0" lvl="0" marL="0" marR="0" rtl="0" algn="l">
              <a:spcBef>
                <a:spcPts val="0"/>
              </a:spcBef>
              <a:buNone/>
              <a:defRPr sz="900">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117" name="Shape 117"/>
          <p:cNvSpPr txBox="1"/>
          <p:nvPr>
            <p:ph idx="11" type="ftr"/>
          </p:nvPr>
        </p:nvSpPr>
        <p:spPr>
          <a:xfrm>
            <a:off x="3028950" y="4767262"/>
            <a:ext cx="3086100" cy="273900"/>
          </a:xfrm>
          <a:prstGeom prst="rect">
            <a:avLst/>
          </a:prstGeom>
          <a:noFill/>
          <a:ln>
            <a:noFill/>
          </a:ln>
        </p:spPr>
        <p:txBody>
          <a:bodyPr anchorCtr="0" anchor="ctr" bIns="68575" lIns="68575" rIns="68575" tIns="68575"/>
          <a:lstStyle>
            <a:lvl1pPr indent="0" lvl="0" marL="0" marR="0" rtl="0" algn="ctr">
              <a:spcBef>
                <a:spcPts val="0"/>
              </a:spcBef>
              <a:buNone/>
              <a:defRPr sz="900">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118" name="Shape 118"/>
          <p:cNvSpPr txBox="1"/>
          <p:nvPr>
            <p:ph idx="12" type="sldNum"/>
          </p:nvPr>
        </p:nvSpPr>
        <p:spPr>
          <a:xfrm>
            <a:off x="6457950" y="4767262"/>
            <a:ext cx="2057400" cy="273900"/>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lang="en" sz="900">
                <a:solidFill>
                  <a:srgbClr val="888888"/>
                </a:solidFill>
                <a:latin typeface="Calibri"/>
                <a:ea typeface="Calibri"/>
                <a:cs typeface="Calibri"/>
                <a:sym typeface="Calibri"/>
              </a:rPr>
              <a:t>‹#›</a:t>
            </a:fl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119" name="Shape 119"/>
        <p:cNvGrpSpPr/>
        <p:nvPr/>
      </p:nvGrpSpPr>
      <p:grpSpPr>
        <a:xfrm>
          <a:off x="0" y="0"/>
          <a:ext cx="0" cy="0"/>
          <a:chOff x="0" y="0"/>
          <a:chExt cx="0" cy="0"/>
        </a:xfrm>
      </p:grpSpPr>
      <p:sp>
        <p:nvSpPr>
          <p:cNvPr id="120" name="Shape 120"/>
          <p:cNvSpPr txBox="1"/>
          <p:nvPr>
            <p:ph type="title"/>
          </p:nvPr>
        </p:nvSpPr>
        <p:spPr>
          <a:xfrm rot="5400000">
            <a:off x="5350050" y="1467543"/>
            <a:ext cx="4359000" cy="1971600"/>
          </a:xfrm>
          <a:prstGeom prst="rect">
            <a:avLst/>
          </a:prstGeom>
          <a:noFill/>
          <a:ln>
            <a:noFill/>
          </a:ln>
        </p:spPr>
        <p:txBody>
          <a:bodyPr anchorCtr="0" anchor="ctr" bIns="68575" lIns="68575" rIns="68575" tIns="68575"/>
          <a:lstStyle>
            <a:lvl1pPr indent="0" lvl="0" marL="0" marR="0" rtl="0" algn="l">
              <a:lnSpc>
                <a:spcPct val="90000"/>
              </a:lnSpc>
              <a:spcBef>
                <a:spcPts val="0"/>
              </a:spcBef>
              <a:buClr>
                <a:schemeClr val="dk1"/>
              </a:buClr>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buNone/>
              <a:defRPr sz="1400"/>
            </a:lvl2pPr>
            <a:lvl3pPr indent="0" lvl="2" rtl="0">
              <a:spcBef>
                <a:spcPts val="0"/>
              </a:spcBef>
              <a:buNone/>
              <a:defRPr sz="1400"/>
            </a:lvl3pPr>
            <a:lvl4pPr indent="0" lvl="3" rtl="0">
              <a:spcBef>
                <a:spcPts val="0"/>
              </a:spcBef>
              <a:buNone/>
              <a:defRPr sz="1400"/>
            </a:lvl4pPr>
            <a:lvl5pPr indent="0" lvl="4" rtl="0">
              <a:spcBef>
                <a:spcPts val="0"/>
              </a:spcBef>
              <a:buNone/>
              <a:defRPr sz="1400"/>
            </a:lvl5pPr>
            <a:lvl6pPr indent="0" lvl="5" rtl="0">
              <a:spcBef>
                <a:spcPts val="0"/>
              </a:spcBef>
              <a:buNone/>
              <a:defRPr sz="1400"/>
            </a:lvl6pPr>
            <a:lvl7pPr indent="0" lvl="6" rtl="0">
              <a:spcBef>
                <a:spcPts val="0"/>
              </a:spcBef>
              <a:buNone/>
              <a:defRPr sz="1400"/>
            </a:lvl7pPr>
            <a:lvl8pPr indent="0" lvl="7" rtl="0">
              <a:spcBef>
                <a:spcPts val="0"/>
              </a:spcBef>
              <a:buNone/>
              <a:defRPr sz="1400"/>
            </a:lvl8pPr>
            <a:lvl9pPr indent="0" lvl="8" rtl="0">
              <a:spcBef>
                <a:spcPts val="0"/>
              </a:spcBef>
              <a:buNone/>
              <a:defRPr sz="1400"/>
            </a:lvl9pPr>
          </a:lstStyle>
          <a:p/>
        </p:txBody>
      </p:sp>
      <p:sp>
        <p:nvSpPr>
          <p:cNvPr id="121" name="Shape 121"/>
          <p:cNvSpPr txBox="1"/>
          <p:nvPr>
            <p:ph idx="1" type="body"/>
          </p:nvPr>
        </p:nvSpPr>
        <p:spPr>
          <a:xfrm rot="5400000">
            <a:off x="1349475" y="-447056"/>
            <a:ext cx="4359000" cy="5800800"/>
          </a:xfrm>
          <a:prstGeom prst="rect">
            <a:avLst/>
          </a:prstGeom>
          <a:noFill/>
          <a:ln>
            <a:noFill/>
          </a:ln>
        </p:spPr>
        <p:txBody>
          <a:bodyPr anchorCtr="0" anchor="t" bIns="68575" lIns="68575" rIns="68575" tIns="68575"/>
          <a:lstStyle>
            <a:lvl1pPr indent="-38100" lvl="0" marL="177800" marR="0" rtl="0" algn="l">
              <a:lnSpc>
                <a:spcPct val="90000"/>
              </a:lnSpc>
              <a:spcBef>
                <a:spcPts val="800"/>
              </a:spcBef>
              <a:buClr>
                <a:schemeClr val="dk1"/>
              </a:buClr>
              <a:buSzPct val="100000"/>
              <a:buFont typeface="Arial"/>
              <a:buChar char="•"/>
              <a:defRPr b="0" i="0" sz="2100" u="none" cap="none" strike="noStrike">
                <a:solidFill>
                  <a:schemeClr val="dk1"/>
                </a:solidFill>
                <a:latin typeface="Calibri"/>
                <a:ea typeface="Calibri"/>
                <a:cs typeface="Calibri"/>
                <a:sym typeface="Calibri"/>
              </a:defRPr>
            </a:lvl1pPr>
            <a:lvl2pPr indent="-63500" lvl="1" marL="520700" marR="0" rtl="0" algn="l">
              <a:lnSpc>
                <a:spcPct val="90000"/>
              </a:lnSpc>
              <a:spcBef>
                <a:spcPts val="4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2pPr>
            <a:lvl3pPr indent="-76200" lvl="2" marL="8636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3pPr>
            <a:lvl4pPr indent="-88900" lvl="3" marL="12065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4pPr>
            <a:lvl5pPr indent="-88900" lvl="4" marL="15494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5pPr>
            <a:lvl6pPr indent="-88900" lvl="5" marL="18923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6pPr>
            <a:lvl7pPr indent="-88900" lvl="6" marL="22352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7pPr>
            <a:lvl8pPr indent="-88900" lvl="7" marL="25781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8pPr>
            <a:lvl9pPr indent="-88900" lvl="8" marL="29210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9pPr>
          </a:lstStyle>
          <a:p/>
        </p:txBody>
      </p:sp>
      <p:sp>
        <p:nvSpPr>
          <p:cNvPr id="122" name="Shape 122"/>
          <p:cNvSpPr txBox="1"/>
          <p:nvPr>
            <p:ph idx="10" type="dt"/>
          </p:nvPr>
        </p:nvSpPr>
        <p:spPr>
          <a:xfrm>
            <a:off x="628650" y="4767262"/>
            <a:ext cx="2057400" cy="273900"/>
          </a:xfrm>
          <a:prstGeom prst="rect">
            <a:avLst/>
          </a:prstGeom>
          <a:noFill/>
          <a:ln>
            <a:noFill/>
          </a:ln>
        </p:spPr>
        <p:txBody>
          <a:bodyPr anchorCtr="0" anchor="ctr" bIns="68575" lIns="68575" rIns="68575" tIns="68575"/>
          <a:lstStyle>
            <a:lvl1pPr indent="0" lvl="0" marL="0" marR="0" rtl="0" algn="l">
              <a:spcBef>
                <a:spcPts val="0"/>
              </a:spcBef>
              <a:buNone/>
              <a:defRPr sz="900">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123" name="Shape 123"/>
          <p:cNvSpPr txBox="1"/>
          <p:nvPr>
            <p:ph idx="11" type="ftr"/>
          </p:nvPr>
        </p:nvSpPr>
        <p:spPr>
          <a:xfrm>
            <a:off x="3028950" y="4767262"/>
            <a:ext cx="3086100" cy="273900"/>
          </a:xfrm>
          <a:prstGeom prst="rect">
            <a:avLst/>
          </a:prstGeom>
          <a:noFill/>
          <a:ln>
            <a:noFill/>
          </a:ln>
        </p:spPr>
        <p:txBody>
          <a:bodyPr anchorCtr="0" anchor="ctr" bIns="68575" lIns="68575" rIns="68575" tIns="68575"/>
          <a:lstStyle>
            <a:lvl1pPr indent="0" lvl="0" marL="0" marR="0" rtl="0" algn="ctr">
              <a:spcBef>
                <a:spcPts val="0"/>
              </a:spcBef>
              <a:buNone/>
              <a:defRPr sz="900">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124" name="Shape 124"/>
          <p:cNvSpPr txBox="1"/>
          <p:nvPr>
            <p:ph idx="12" type="sldNum"/>
          </p:nvPr>
        </p:nvSpPr>
        <p:spPr>
          <a:xfrm>
            <a:off x="6457950" y="4767262"/>
            <a:ext cx="2057400" cy="273900"/>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lang="en" sz="900">
                <a:solidFill>
                  <a:srgbClr val="888888"/>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0" name="Shape 50"/>
        <p:cNvGrpSpPr/>
        <p:nvPr/>
      </p:nvGrpSpPr>
      <p:grpSpPr>
        <a:xfrm>
          <a:off x="0" y="0"/>
          <a:ext cx="0" cy="0"/>
          <a:chOff x="0" y="0"/>
          <a:chExt cx="0" cy="0"/>
        </a:xfrm>
      </p:grpSpPr>
      <p:sp>
        <p:nvSpPr>
          <p:cNvPr id="51" name="Shape 51"/>
          <p:cNvSpPr txBox="1"/>
          <p:nvPr>
            <p:ph type="title"/>
          </p:nvPr>
        </p:nvSpPr>
        <p:spPr>
          <a:xfrm>
            <a:off x="628650" y="273843"/>
            <a:ext cx="7886700" cy="994200"/>
          </a:xfrm>
          <a:prstGeom prst="rect">
            <a:avLst/>
          </a:prstGeom>
          <a:noFill/>
          <a:ln>
            <a:noFill/>
          </a:ln>
        </p:spPr>
        <p:txBody>
          <a:bodyPr anchorCtr="0" anchor="ctr" bIns="68575" lIns="68575" rIns="68575" tIns="68575"/>
          <a:lstStyle>
            <a:lvl1pPr indent="0" lvl="0" marL="0" marR="0" rtl="0" algn="l">
              <a:lnSpc>
                <a:spcPct val="90000"/>
              </a:lnSpc>
              <a:spcBef>
                <a:spcPts val="0"/>
              </a:spcBef>
              <a:buClr>
                <a:schemeClr val="dk1"/>
              </a:buClr>
              <a:buSzPct val="33333"/>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buSzPct val="78571"/>
              <a:buNone/>
              <a:defRPr sz="1400"/>
            </a:lvl2pPr>
            <a:lvl3pPr indent="0" lvl="2" rtl="0">
              <a:spcBef>
                <a:spcPts val="0"/>
              </a:spcBef>
              <a:buSzPct val="78571"/>
              <a:buNone/>
              <a:defRPr sz="1400"/>
            </a:lvl3pPr>
            <a:lvl4pPr indent="0" lvl="3" rtl="0">
              <a:spcBef>
                <a:spcPts val="0"/>
              </a:spcBef>
              <a:buSzPct val="78571"/>
              <a:buNone/>
              <a:defRPr sz="1400"/>
            </a:lvl4pPr>
            <a:lvl5pPr indent="0" lvl="4" rtl="0">
              <a:spcBef>
                <a:spcPts val="0"/>
              </a:spcBef>
              <a:buSzPct val="78571"/>
              <a:buNone/>
              <a:defRPr sz="1400"/>
            </a:lvl5pPr>
            <a:lvl6pPr indent="0" lvl="5" rtl="0">
              <a:spcBef>
                <a:spcPts val="0"/>
              </a:spcBef>
              <a:buSzPct val="78571"/>
              <a:buNone/>
              <a:defRPr sz="1400"/>
            </a:lvl6pPr>
            <a:lvl7pPr indent="0" lvl="6" rtl="0">
              <a:spcBef>
                <a:spcPts val="0"/>
              </a:spcBef>
              <a:buSzPct val="78571"/>
              <a:buNone/>
              <a:defRPr sz="1400"/>
            </a:lvl7pPr>
            <a:lvl8pPr indent="0" lvl="7" rtl="0">
              <a:spcBef>
                <a:spcPts val="0"/>
              </a:spcBef>
              <a:buSzPct val="78571"/>
              <a:buNone/>
              <a:defRPr sz="1400"/>
            </a:lvl8pPr>
            <a:lvl9pPr indent="0" lvl="8" rtl="0">
              <a:spcBef>
                <a:spcPts val="0"/>
              </a:spcBef>
              <a:buSzPct val="78571"/>
              <a:buNone/>
              <a:defRPr sz="1400"/>
            </a:lvl9pPr>
          </a:lstStyle>
          <a:p/>
        </p:txBody>
      </p:sp>
      <p:sp>
        <p:nvSpPr>
          <p:cNvPr id="52" name="Shape 52"/>
          <p:cNvSpPr txBox="1"/>
          <p:nvPr>
            <p:ph idx="1" type="body"/>
          </p:nvPr>
        </p:nvSpPr>
        <p:spPr>
          <a:xfrm>
            <a:off x="628650" y="1369218"/>
            <a:ext cx="7886700" cy="3263400"/>
          </a:xfrm>
          <a:prstGeom prst="rect">
            <a:avLst/>
          </a:prstGeom>
          <a:noFill/>
          <a:ln>
            <a:noFill/>
          </a:ln>
        </p:spPr>
        <p:txBody>
          <a:bodyPr anchorCtr="0" anchor="t" bIns="68575" lIns="68575" rIns="68575" tIns="68575"/>
          <a:lstStyle>
            <a:lvl1pPr indent="-38100" lvl="0" marL="177800" marR="0" rtl="0" algn="l">
              <a:lnSpc>
                <a:spcPct val="90000"/>
              </a:lnSpc>
              <a:spcBef>
                <a:spcPts val="800"/>
              </a:spcBef>
              <a:buClr>
                <a:schemeClr val="dk1"/>
              </a:buClr>
              <a:buSzPct val="100000"/>
              <a:buFont typeface="Arial"/>
              <a:buChar char="•"/>
              <a:defRPr b="0" i="0" sz="2100" u="none" cap="none" strike="noStrike">
                <a:solidFill>
                  <a:schemeClr val="dk1"/>
                </a:solidFill>
                <a:latin typeface="Calibri"/>
                <a:ea typeface="Calibri"/>
                <a:cs typeface="Calibri"/>
                <a:sym typeface="Calibri"/>
              </a:defRPr>
            </a:lvl1pPr>
            <a:lvl2pPr indent="-63500" lvl="1" marL="520700" marR="0" rtl="0" algn="l">
              <a:lnSpc>
                <a:spcPct val="90000"/>
              </a:lnSpc>
              <a:spcBef>
                <a:spcPts val="4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2pPr>
            <a:lvl3pPr indent="-76200" lvl="2" marL="8636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3pPr>
            <a:lvl4pPr indent="-88900" lvl="3" marL="12065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4pPr>
            <a:lvl5pPr indent="-88900" lvl="4" marL="15494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5pPr>
            <a:lvl6pPr indent="-88900" lvl="5" marL="18923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6pPr>
            <a:lvl7pPr indent="-88900" lvl="6" marL="22352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7pPr>
            <a:lvl8pPr indent="-88900" lvl="7" marL="25781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8pPr>
            <a:lvl9pPr indent="-88900" lvl="8" marL="29210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9pPr>
          </a:lstStyle>
          <a:p/>
        </p:txBody>
      </p:sp>
      <p:sp>
        <p:nvSpPr>
          <p:cNvPr id="53" name="Shape 53"/>
          <p:cNvSpPr txBox="1"/>
          <p:nvPr>
            <p:ph idx="10" type="dt"/>
          </p:nvPr>
        </p:nvSpPr>
        <p:spPr>
          <a:xfrm>
            <a:off x="628650" y="4767262"/>
            <a:ext cx="2057400" cy="273900"/>
          </a:xfrm>
          <a:prstGeom prst="rect">
            <a:avLst/>
          </a:prstGeom>
          <a:noFill/>
          <a:ln>
            <a:noFill/>
          </a:ln>
        </p:spPr>
        <p:txBody>
          <a:bodyPr anchorCtr="0" anchor="ctr" bIns="68575" lIns="68575" rIns="68575" tIns="68575"/>
          <a:lstStyle>
            <a:lvl1pPr indent="0" lvl="0" marL="0" marR="0" rtl="0" algn="l">
              <a:spcBef>
                <a:spcPts val="0"/>
              </a:spcBef>
              <a:buSzPct val="122222"/>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SzPct val="78571"/>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SzPct val="78571"/>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SzPct val="78571"/>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SzPct val="78571"/>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SzPct val="78571"/>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SzPct val="78571"/>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SzPct val="78571"/>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SzPct val="78571"/>
              <a:buNone/>
              <a:defRPr b="0" i="0" sz="1400" u="none" cap="none" strike="noStrike">
                <a:solidFill>
                  <a:schemeClr val="dk1"/>
                </a:solidFill>
                <a:latin typeface="Calibri"/>
                <a:ea typeface="Calibri"/>
                <a:cs typeface="Calibri"/>
                <a:sym typeface="Calibri"/>
              </a:defRPr>
            </a:lvl9pPr>
          </a:lstStyle>
          <a:p/>
        </p:txBody>
      </p:sp>
      <p:sp>
        <p:nvSpPr>
          <p:cNvPr id="54" name="Shape 54"/>
          <p:cNvSpPr txBox="1"/>
          <p:nvPr>
            <p:ph idx="11" type="ftr"/>
          </p:nvPr>
        </p:nvSpPr>
        <p:spPr>
          <a:xfrm>
            <a:off x="3028950" y="4767262"/>
            <a:ext cx="3086100" cy="273900"/>
          </a:xfrm>
          <a:prstGeom prst="rect">
            <a:avLst/>
          </a:prstGeom>
          <a:noFill/>
          <a:ln>
            <a:noFill/>
          </a:ln>
        </p:spPr>
        <p:txBody>
          <a:bodyPr anchorCtr="0" anchor="ctr" bIns="68575" lIns="68575" rIns="68575" tIns="68575"/>
          <a:lstStyle>
            <a:lvl1pPr indent="0" lvl="0" marL="0" marR="0" rtl="0" algn="ctr">
              <a:spcBef>
                <a:spcPts val="0"/>
              </a:spcBef>
              <a:buSzPct val="122222"/>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SzPct val="78571"/>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SzPct val="78571"/>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SzPct val="78571"/>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SzPct val="78571"/>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SzPct val="78571"/>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SzPct val="78571"/>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SzPct val="78571"/>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SzPct val="78571"/>
              <a:buNone/>
              <a:defRPr b="0" i="0" sz="1400" u="none" cap="none" strike="noStrike">
                <a:solidFill>
                  <a:schemeClr val="dk1"/>
                </a:solidFill>
                <a:latin typeface="Calibri"/>
                <a:ea typeface="Calibri"/>
                <a:cs typeface="Calibri"/>
                <a:sym typeface="Calibri"/>
              </a:defRPr>
            </a:lvl9pPr>
          </a:lstStyle>
          <a:p/>
        </p:txBody>
      </p:sp>
      <p:sp>
        <p:nvSpPr>
          <p:cNvPr id="55" name="Shape 55"/>
          <p:cNvSpPr txBox="1"/>
          <p:nvPr>
            <p:ph idx="12" type="sldNum"/>
          </p:nvPr>
        </p:nvSpPr>
        <p:spPr>
          <a:xfrm>
            <a:off x="6457950" y="4767262"/>
            <a:ext cx="2057400" cy="273900"/>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i="0" lang="en" sz="9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comments" Target="../comments/commen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comments" Target="../comments/comment2.xml"/><Relationship Id="rId4" Type="http://schemas.openxmlformats.org/officeDocument/2006/relationships/image" Target="../media/image10.png"/><Relationship Id="rId5" Type="http://schemas.openxmlformats.org/officeDocument/2006/relationships/image" Target="../media/image36.png"/><Relationship Id="rId6" Type="http://schemas.openxmlformats.org/officeDocument/2006/relationships/image" Target="../media/image34.png"/><Relationship Id="rId7" Type="http://schemas.openxmlformats.org/officeDocument/2006/relationships/image" Target="../media/image2.png"/></Relationships>
</file>

<file path=ppt/slides/_rels/slide5.xml.rels><?xml version="1.0" encoding="UTF-8" standalone="yes"?><Relationships xmlns="http://schemas.openxmlformats.org/package/2006/relationships"><Relationship Id="rId11" Type="http://schemas.openxmlformats.org/officeDocument/2006/relationships/image" Target="../media/image15.png"/><Relationship Id="rId10" Type="http://schemas.openxmlformats.org/officeDocument/2006/relationships/image" Target="../media/image17.png"/><Relationship Id="rId13" Type="http://schemas.openxmlformats.org/officeDocument/2006/relationships/image" Target="../media/image18.png"/><Relationship Id="rId12" Type="http://schemas.openxmlformats.org/officeDocument/2006/relationships/image" Target="../media/image16.png"/><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8.png"/><Relationship Id="rId9" Type="http://schemas.openxmlformats.org/officeDocument/2006/relationships/image" Target="../media/image14.png"/><Relationship Id="rId15" Type="http://schemas.openxmlformats.org/officeDocument/2006/relationships/image" Target="../media/image20.png"/><Relationship Id="rId14" Type="http://schemas.openxmlformats.org/officeDocument/2006/relationships/image" Target="../media/image19.png"/><Relationship Id="rId17" Type="http://schemas.openxmlformats.org/officeDocument/2006/relationships/image" Target="../media/image22.png"/><Relationship Id="rId16" Type="http://schemas.openxmlformats.org/officeDocument/2006/relationships/image" Target="../media/image28.png"/><Relationship Id="rId5" Type="http://schemas.openxmlformats.org/officeDocument/2006/relationships/image" Target="../media/image9.png"/><Relationship Id="rId6" Type="http://schemas.openxmlformats.org/officeDocument/2006/relationships/image" Target="../media/image11.png"/><Relationship Id="rId18" Type="http://schemas.openxmlformats.org/officeDocument/2006/relationships/image" Target="../media/image24.png"/><Relationship Id="rId7" Type="http://schemas.openxmlformats.org/officeDocument/2006/relationships/image" Target="../media/image12.png"/><Relationship Id="rId8"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comments" Target="../comments/comment3.xml"/><Relationship Id="rId4" Type="http://schemas.openxmlformats.org/officeDocument/2006/relationships/image" Target="../media/image21.png"/><Relationship Id="rId5" Type="http://schemas.openxmlformats.org/officeDocument/2006/relationships/image" Target="../media/image33.png"/><Relationship Id="rId6"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comments" Target="../comments/comment4.xml"/><Relationship Id="rId4" Type="http://schemas.openxmlformats.org/officeDocument/2006/relationships/image" Target="../media/image25.png"/><Relationship Id="rId5" Type="http://schemas.openxmlformats.org/officeDocument/2006/relationships/image" Target="../media/image27.png"/><Relationship Id="rId6" Type="http://schemas.openxmlformats.org/officeDocument/2006/relationships/image" Target="../media/image2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2.png"/><Relationship Id="rId6" Type="http://schemas.openxmlformats.org/officeDocument/2006/relationships/image" Target="../media/image3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hyperlink" Target="https://docs.google.com/presentation/d/1xx2lYoBBmfvunbOc9jvtWb1XrbHYg4XjQzPebyNp9HE/edit?usp=sharing"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 name="Shape 128"/>
        <p:cNvGrpSpPr/>
        <p:nvPr/>
      </p:nvGrpSpPr>
      <p:grpSpPr>
        <a:xfrm>
          <a:off x="0" y="0"/>
          <a:ext cx="0" cy="0"/>
          <a:chOff x="0" y="0"/>
          <a:chExt cx="0" cy="0"/>
        </a:xfrm>
      </p:grpSpPr>
      <p:pic>
        <p:nvPicPr>
          <p:cNvPr descr="Figure1-Matrix.png" id="129" name="Shape 129"/>
          <p:cNvPicPr preferRelativeResize="0"/>
          <p:nvPr/>
        </p:nvPicPr>
        <p:blipFill>
          <a:blip r:embed="rId4">
            <a:alphaModFix/>
          </a:blip>
          <a:stretch>
            <a:fillRect/>
          </a:stretch>
        </p:blipFill>
        <p:spPr>
          <a:xfrm>
            <a:off x="0" y="540350"/>
            <a:ext cx="9144002" cy="3754932"/>
          </a:xfrm>
          <a:prstGeom prst="rect">
            <a:avLst/>
          </a:prstGeom>
          <a:noFill/>
          <a:ln>
            <a:noFill/>
          </a:ln>
        </p:spPr>
      </p:pic>
      <p:sp>
        <p:nvSpPr>
          <p:cNvPr id="130" name="Shape 130"/>
          <p:cNvSpPr txBox="1"/>
          <p:nvPr/>
        </p:nvSpPr>
        <p:spPr>
          <a:xfrm>
            <a:off x="0" y="187725"/>
            <a:ext cx="4440900" cy="518100"/>
          </a:xfrm>
          <a:prstGeom prst="rect">
            <a:avLst/>
          </a:prstGeom>
          <a:noFill/>
          <a:ln>
            <a:noFill/>
          </a:ln>
        </p:spPr>
        <p:txBody>
          <a:bodyPr anchorCtr="0" anchor="t" bIns="91425" lIns="91425" rIns="91425" tIns="91425">
            <a:noAutofit/>
          </a:bodyPr>
          <a:lstStyle/>
          <a:p>
            <a:pPr lvl="0" rtl="0">
              <a:spcBef>
                <a:spcPts val="0"/>
              </a:spcBef>
              <a:buNone/>
            </a:pPr>
            <a:r>
              <a:rPr lang="en" sz="1600"/>
              <a:t>a</a:t>
            </a:r>
          </a:p>
        </p:txBody>
      </p:sp>
      <p:sp>
        <p:nvSpPr>
          <p:cNvPr id="131" name="Shape 131"/>
          <p:cNvSpPr txBox="1"/>
          <p:nvPr/>
        </p:nvSpPr>
        <p:spPr>
          <a:xfrm>
            <a:off x="4703100" y="187725"/>
            <a:ext cx="4440900" cy="518100"/>
          </a:xfrm>
          <a:prstGeom prst="rect">
            <a:avLst/>
          </a:prstGeom>
          <a:noFill/>
          <a:ln>
            <a:noFill/>
          </a:ln>
        </p:spPr>
        <p:txBody>
          <a:bodyPr anchorCtr="0" anchor="t" bIns="91425" lIns="91425" rIns="91425" tIns="91425">
            <a:noAutofit/>
          </a:bodyPr>
          <a:lstStyle/>
          <a:p>
            <a:pPr lvl="0" rtl="0">
              <a:spcBef>
                <a:spcPts val="0"/>
              </a:spcBef>
              <a:buNone/>
            </a:pPr>
            <a:r>
              <a:rPr lang="en" sz="1600"/>
              <a:t>b</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5" name="Shape 135"/>
        <p:cNvGrpSpPr/>
        <p:nvPr/>
      </p:nvGrpSpPr>
      <p:grpSpPr>
        <a:xfrm>
          <a:off x="0" y="0"/>
          <a:ext cx="0" cy="0"/>
          <a:chOff x="0" y="0"/>
          <a:chExt cx="0" cy="0"/>
        </a:xfrm>
      </p:grpSpPr>
      <p:pic>
        <p:nvPicPr>
          <p:cNvPr id="136" name="Shape 136"/>
          <p:cNvPicPr preferRelativeResize="0"/>
          <p:nvPr/>
        </p:nvPicPr>
        <p:blipFill>
          <a:blip r:embed="rId3">
            <a:alphaModFix/>
          </a:blip>
          <a:stretch>
            <a:fillRect/>
          </a:stretch>
        </p:blipFill>
        <p:spPr>
          <a:xfrm>
            <a:off x="0" y="175699"/>
            <a:ext cx="4728501" cy="4595827"/>
          </a:xfrm>
          <a:prstGeom prst="rect">
            <a:avLst/>
          </a:prstGeom>
          <a:noFill/>
          <a:ln>
            <a:noFill/>
          </a:ln>
        </p:spPr>
      </p:pic>
      <p:pic>
        <p:nvPicPr>
          <p:cNvPr descr="RBFOX2_sashimi_with_inset.png" id="137" name="Shape 137"/>
          <p:cNvPicPr preferRelativeResize="0"/>
          <p:nvPr/>
        </p:nvPicPr>
        <p:blipFill>
          <a:blip r:embed="rId4">
            <a:alphaModFix/>
          </a:blip>
          <a:stretch>
            <a:fillRect/>
          </a:stretch>
        </p:blipFill>
        <p:spPr>
          <a:xfrm>
            <a:off x="4806625" y="403062"/>
            <a:ext cx="4337375" cy="4337375"/>
          </a:xfrm>
          <a:prstGeom prst="rect">
            <a:avLst/>
          </a:prstGeom>
          <a:noFill/>
          <a:ln>
            <a:noFill/>
          </a:ln>
        </p:spPr>
      </p:pic>
      <p:sp>
        <p:nvSpPr>
          <p:cNvPr id="138" name="Shape 138"/>
          <p:cNvSpPr txBox="1"/>
          <p:nvPr/>
        </p:nvSpPr>
        <p:spPr>
          <a:xfrm>
            <a:off x="605700" y="527775"/>
            <a:ext cx="4440900" cy="518100"/>
          </a:xfrm>
          <a:prstGeom prst="rect">
            <a:avLst/>
          </a:prstGeom>
          <a:noFill/>
          <a:ln>
            <a:noFill/>
          </a:ln>
        </p:spPr>
        <p:txBody>
          <a:bodyPr anchorCtr="0" anchor="t" bIns="91425" lIns="91425" rIns="91425" tIns="91425">
            <a:noAutofit/>
          </a:bodyPr>
          <a:lstStyle/>
          <a:p>
            <a:pPr lvl="0" rtl="0">
              <a:spcBef>
                <a:spcPts val="0"/>
              </a:spcBef>
              <a:buNone/>
            </a:pPr>
            <a:r>
              <a:rPr lang="en"/>
              <a:t>a</a:t>
            </a:r>
          </a:p>
        </p:txBody>
      </p:sp>
      <p:sp>
        <p:nvSpPr>
          <p:cNvPr id="139" name="Shape 139"/>
          <p:cNvSpPr txBox="1"/>
          <p:nvPr/>
        </p:nvSpPr>
        <p:spPr>
          <a:xfrm>
            <a:off x="4612250" y="0"/>
            <a:ext cx="4185600" cy="518100"/>
          </a:xfrm>
          <a:prstGeom prst="rect">
            <a:avLst/>
          </a:prstGeom>
          <a:noFill/>
          <a:ln>
            <a:noFill/>
          </a:ln>
        </p:spPr>
        <p:txBody>
          <a:bodyPr anchorCtr="0" anchor="t" bIns="91425" lIns="91425" rIns="91425" tIns="91425">
            <a:noAutofit/>
          </a:bodyPr>
          <a:lstStyle/>
          <a:p>
            <a:pPr lvl="0" rtl="0">
              <a:spcBef>
                <a:spcPts val="0"/>
              </a:spcBef>
              <a:buNone/>
            </a:pPr>
            <a:r>
              <a:rPr lang="en"/>
              <a:t>c</a:t>
            </a:r>
          </a:p>
        </p:txBody>
      </p:sp>
      <p:sp>
        <p:nvSpPr>
          <p:cNvPr id="140" name="Shape 140"/>
          <p:cNvSpPr txBox="1"/>
          <p:nvPr/>
        </p:nvSpPr>
        <p:spPr>
          <a:xfrm>
            <a:off x="4612250" y="2627925"/>
            <a:ext cx="4440900" cy="518100"/>
          </a:xfrm>
          <a:prstGeom prst="rect">
            <a:avLst/>
          </a:prstGeom>
          <a:noFill/>
          <a:ln>
            <a:noFill/>
          </a:ln>
        </p:spPr>
        <p:txBody>
          <a:bodyPr anchorCtr="0" anchor="t" bIns="91425" lIns="91425" rIns="91425" tIns="91425">
            <a:noAutofit/>
          </a:bodyPr>
          <a:lstStyle/>
          <a:p>
            <a:pPr lvl="0" rtl="0">
              <a:spcBef>
                <a:spcPts val="0"/>
              </a:spcBef>
              <a:buNone/>
            </a:pPr>
            <a:r>
              <a:rPr lang="en"/>
              <a:t>d</a:t>
            </a:r>
          </a:p>
        </p:txBody>
      </p:sp>
      <p:sp>
        <p:nvSpPr>
          <p:cNvPr id="141" name="Shape 141"/>
          <p:cNvSpPr txBox="1"/>
          <p:nvPr/>
        </p:nvSpPr>
        <p:spPr>
          <a:xfrm>
            <a:off x="3756725" y="527775"/>
            <a:ext cx="4440900" cy="518100"/>
          </a:xfrm>
          <a:prstGeom prst="rect">
            <a:avLst/>
          </a:prstGeom>
          <a:noFill/>
          <a:ln>
            <a:noFill/>
          </a:ln>
        </p:spPr>
        <p:txBody>
          <a:bodyPr anchorCtr="0" anchor="t" bIns="91425" lIns="91425" rIns="91425" tIns="91425">
            <a:noAutofit/>
          </a:bodyPr>
          <a:lstStyle/>
          <a:p>
            <a:pPr lvl="0" rtl="0">
              <a:spcBef>
                <a:spcPts val="0"/>
              </a:spcBef>
              <a:buNone/>
            </a:pPr>
            <a:r>
              <a:rPr lang="en"/>
              <a:t>b</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5" name="Shape 145"/>
        <p:cNvGrpSpPr/>
        <p:nvPr/>
      </p:nvGrpSpPr>
      <p:grpSpPr>
        <a:xfrm>
          <a:off x="0" y="0"/>
          <a:ext cx="0" cy="0"/>
          <a:chOff x="0" y="0"/>
          <a:chExt cx="0" cy="0"/>
        </a:xfrm>
      </p:grpSpPr>
      <p:pic>
        <p:nvPicPr>
          <p:cNvPr descr="New-Encyclopedia-Figure.png" id="146" name="Shape 146"/>
          <p:cNvPicPr preferRelativeResize="0"/>
          <p:nvPr/>
        </p:nvPicPr>
        <p:blipFill>
          <a:blip r:embed="rId3">
            <a:alphaModFix/>
          </a:blip>
          <a:stretch>
            <a:fillRect/>
          </a:stretch>
        </p:blipFill>
        <p:spPr>
          <a:xfrm>
            <a:off x="115925" y="12525"/>
            <a:ext cx="4593802" cy="3160475"/>
          </a:xfrm>
          <a:prstGeom prst="rect">
            <a:avLst/>
          </a:prstGeom>
          <a:noFill/>
          <a:ln>
            <a:noFill/>
          </a:ln>
        </p:spPr>
      </p:pic>
      <p:pic>
        <p:nvPicPr>
          <p:cNvPr descr="VISTA.Results.BarGraph.Final.png" id="147" name="Shape 147"/>
          <p:cNvPicPr preferRelativeResize="0"/>
          <p:nvPr/>
        </p:nvPicPr>
        <p:blipFill>
          <a:blip r:embed="rId4">
            <a:alphaModFix/>
          </a:blip>
          <a:stretch>
            <a:fillRect/>
          </a:stretch>
        </p:blipFill>
        <p:spPr>
          <a:xfrm>
            <a:off x="739162" y="3174125"/>
            <a:ext cx="3347322" cy="1946623"/>
          </a:xfrm>
          <a:prstGeom prst="rect">
            <a:avLst/>
          </a:prstGeom>
          <a:noFill/>
          <a:ln>
            <a:noFill/>
          </a:ln>
        </p:spPr>
      </p:pic>
      <p:sp>
        <p:nvSpPr>
          <p:cNvPr id="148" name="Shape 148"/>
          <p:cNvSpPr txBox="1"/>
          <p:nvPr/>
        </p:nvSpPr>
        <p:spPr>
          <a:xfrm>
            <a:off x="0" y="12525"/>
            <a:ext cx="578400" cy="826800"/>
          </a:xfrm>
          <a:prstGeom prst="rect">
            <a:avLst/>
          </a:prstGeom>
          <a:noFill/>
          <a:ln>
            <a:noFill/>
          </a:ln>
        </p:spPr>
        <p:txBody>
          <a:bodyPr anchorCtr="0" anchor="t" bIns="68575" lIns="68575" rIns="68575" tIns="68575">
            <a:noAutofit/>
          </a:bodyPr>
          <a:lstStyle/>
          <a:p>
            <a:pPr lvl="0" rtl="0">
              <a:spcBef>
                <a:spcPts val="0"/>
              </a:spcBef>
              <a:buNone/>
            </a:pPr>
            <a:r>
              <a:rPr lang="en" sz="1800"/>
              <a:t>a</a:t>
            </a:r>
          </a:p>
        </p:txBody>
      </p:sp>
      <p:sp>
        <p:nvSpPr>
          <p:cNvPr id="149" name="Shape 149"/>
          <p:cNvSpPr txBox="1"/>
          <p:nvPr/>
        </p:nvSpPr>
        <p:spPr>
          <a:xfrm>
            <a:off x="0" y="3174118"/>
            <a:ext cx="578400" cy="826800"/>
          </a:xfrm>
          <a:prstGeom prst="rect">
            <a:avLst/>
          </a:prstGeom>
          <a:noFill/>
          <a:ln>
            <a:noFill/>
          </a:ln>
        </p:spPr>
        <p:txBody>
          <a:bodyPr anchorCtr="0" anchor="t" bIns="68575" lIns="68575" rIns="68575" tIns="68575">
            <a:noAutofit/>
          </a:bodyPr>
          <a:lstStyle/>
          <a:p>
            <a:pPr lvl="0" rtl="0">
              <a:spcBef>
                <a:spcPts val="0"/>
              </a:spcBef>
              <a:buNone/>
            </a:pPr>
            <a:r>
              <a:rPr lang="en" sz="1800"/>
              <a:t>b</a:t>
            </a:r>
          </a:p>
        </p:txBody>
      </p:sp>
      <p:pic>
        <p:nvPicPr>
          <p:cNvPr descr="VISTA.2.png" id="150" name="Shape 150"/>
          <p:cNvPicPr preferRelativeResize="0"/>
          <p:nvPr/>
        </p:nvPicPr>
        <p:blipFill rotWithShape="1">
          <a:blip r:embed="rId5">
            <a:alphaModFix/>
          </a:blip>
          <a:srcRect b="0" l="9" r="9" t="0"/>
          <a:stretch/>
        </p:blipFill>
        <p:spPr>
          <a:xfrm>
            <a:off x="4709718" y="12515"/>
            <a:ext cx="4360401" cy="5118464"/>
          </a:xfrm>
          <a:prstGeom prst="rect">
            <a:avLst/>
          </a:prstGeom>
          <a:noFill/>
          <a:ln>
            <a:noFill/>
          </a:ln>
        </p:spPr>
      </p:pic>
      <p:sp>
        <p:nvSpPr>
          <p:cNvPr id="151" name="Shape 151"/>
          <p:cNvSpPr txBox="1"/>
          <p:nvPr/>
        </p:nvSpPr>
        <p:spPr>
          <a:xfrm>
            <a:off x="4712793" y="-72375"/>
            <a:ext cx="578400" cy="826800"/>
          </a:xfrm>
          <a:prstGeom prst="rect">
            <a:avLst/>
          </a:prstGeom>
          <a:noFill/>
          <a:ln>
            <a:noFill/>
          </a:ln>
        </p:spPr>
        <p:txBody>
          <a:bodyPr anchorCtr="0" anchor="t" bIns="68575" lIns="68575" rIns="68575" tIns="68575">
            <a:noAutofit/>
          </a:bodyPr>
          <a:lstStyle/>
          <a:p>
            <a:pPr lvl="0" rtl="0">
              <a:spcBef>
                <a:spcPts val="0"/>
              </a:spcBef>
              <a:buNone/>
            </a:pPr>
            <a:r>
              <a:rPr lang="en" sz="1800"/>
              <a:t>c</a:t>
            </a:r>
          </a:p>
        </p:txBody>
      </p:sp>
      <p:sp>
        <p:nvSpPr>
          <p:cNvPr id="152" name="Shape 152"/>
          <p:cNvSpPr txBox="1"/>
          <p:nvPr/>
        </p:nvSpPr>
        <p:spPr>
          <a:xfrm>
            <a:off x="4712793" y="1550875"/>
            <a:ext cx="578400" cy="826800"/>
          </a:xfrm>
          <a:prstGeom prst="rect">
            <a:avLst/>
          </a:prstGeom>
          <a:noFill/>
          <a:ln>
            <a:noFill/>
          </a:ln>
        </p:spPr>
        <p:txBody>
          <a:bodyPr anchorCtr="0" anchor="t" bIns="68575" lIns="68575" rIns="68575" tIns="68575">
            <a:noAutofit/>
          </a:bodyPr>
          <a:lstStyle/>
          <a:p>
            <a:pPr lvl="0" rtl="0">
              <a:spcBef>
                <a:spcPts val="0"/>
              </a:spcBef>
              <a:buNone/>
            </a:pPr>
            <a:r>
              <a:rPr lang="en" sz="1800"/>
              <a:t>d</a:t>
            </a:r>
          </a:p>
        </p:txBody>
      </p:sp>
      <p:sp>
        <p:nvSpPr>
          <p:cNvPr id="153" name="Shape 153"/>
          <p:cNvSpPr txBox="1"/>
          <p:nvPr/>
        </p:nvSpPr>
        <p:spPr>
          <a:xfrm>
            <a:off x="4712793" y="3230125"/>
            <a:ext cx="578400" cy="826800"/>
          </a:xfrm>
          <a:prstGeom prst="rect">
            <a:avLst/>
          </a:prstGeom>
          <a:noFill/>
          <a:ln>
            <a:noFill/>
          </a:ln>
        </p:spPr>
        <p:txBody>
          <a:bodyPr anchorCtr="0" anchor="t" bIns="68575" lIns="68575" rIns="68575" tIns="68575">
            <a:noAutofit/>
          </a:bodyPr>
          <a:lstStyle/>
          <a:p>
            <a:pPr lvl="0" rtl="0">
              <a:spcBef>
                <a:spcPts val="0"/>
              </a:spcBef>
              <a:buNone/>
            </a:pPr>
            <a:r>
              <a:rPr lang="en" sz="1800"/>
              <a:t>e</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7" name="Shape 157"/>
        <p:cNvGrpSpPr/>
        <p:nvPr/>
      </p:nvGrpSpPr>
      <p:grpSpPr>
        <a:xfrm>
          <a:off x="0" y="0"/>
          <a:ext cx="0" cy="0"/>
          <a:chOff x="0" y="0"/>
          <a:chExt cx="0" cy="0"/>
        </a:xfrm>
      </p:grpSpPr>
      <p:pic>
        <p:nvPicPr>
          <p:cNvPr descr="Transformer.hg19.png" id="158" name="Shape 158"/>
          <p:cNvPicPr preferRelativeResize="0"/>
          <p:nvPr/>
        </p:nvPicPr>
        <p:blipFill rotWithShape="1">
          <a:blip r:embed="rId4">
            <a:alphaModFix/>
          </a:blip>
          <a:srcRect b="0" l="0" r="0" t="0"/>
          <a:stretch/>
        </p:blipFill>
        <p:spPr>
          <a:xfrm>
            <a:off x="223300" y="41762"/>
            <a:ext cx="3315676" cy="5059973"/>
          </a:xfrm>
          <a:prstGeom prst="rect">
            <a:avLst/>
          </a:prstGeom>
          <a:noFill/>
          <a:ln>
            <a:noFill/>
          </a:ln>
        </p:spPr>
      </p:pic>
      <p:sp>
        <p:nvSpPr>
          <p:cNvPr id="159" name="Shape 159"/>
          <p:cNvSpPr txBox="1"/>
          <p:nvPr/>
        </p:nvSpPr>
        <p:spPr>
          <a:xfrm>
            <a:off x="0" y="0"/>
            <a:ext cx="578400" cy="826800"/>
          </a:xfrm>
          <a:prstGeom prst="rect">
            <a:avLst/>
          </a:prstGeom>
          <a:noFill/>
          <a:ln>
            <a:noFill/>
          </a:ln>
        </p:spPr>
        <p:txBody>
          <a:bodyPr anchorCtr="0" anchor="t" bIns="68575" lIns="68575" rIns="68575" tIns="68575">
            <a:noAutofit/>
          </a:bodyPr>
          <a:lstStyle/>
          <a:p>
            <a:pPr lvl="0" rtl="0">
              <a:spcBef>
                <a:spcPts val="0"/>
              </a:spcBef>
              <a:buNone/>
            </a:pPr>
            <a:r>
              <a:rPr lang="en" sz="1800"/>
              <a:t>a</a:t>
            </a:r>
          </a:p>
        </p:txBody>
      </p:sp>
      <p:sp>
        <p:nvSpPr>
          <p:cNvPr id="160" name="Shape 160"/>
          <p:cNvSpPr txBox="1"/>
          <p:nvPr/>
        </p:nvSpPr>
        <p:spPr>
          <a:xfrm>
            <a:off x="3705625" y="2660875"/>
            <a:ext cx="578400" cy="308400"/>
          </a:xfrm>
          <a:prstGeom prst="rect">
            <a:avLst/>
          </a:prstGeom>
          <a:noFill/>
          <a:ln>
            <a:noFill/>
          </a:ln>
        </p:spPr>
        <p:txBody>
          <a:bodyPr anchorCtr="0" anchor="t" bIns="68575" lIns="68575" rIns="68575" tIns="68575">
            <a:noAutofit/>
          </a:bodyPr>
          <a:lstStyle/>
          <a:p>
            <a:pPr lvl="0" rtl="0">
              <a:spcBef>
                <a:spcPts val="0"/>
              </a:spcBef>
              <a:buNone/>
            </a:pPr>
            <a:r>
              <a:rPr lang="en" sz="1800"/>
              <a:t>c</a:t>
            </a:r>
          </a:p>
        </p:txBody>
      </p:sp>
      <p:sp>
        <p:nvSpPr>
          <p:cNvPr id="161" name="Shape 161"/>
          <p:cNvSpPr txBox="1"/>
          <p:nvPr/>
        </p:nvSpPr>
        <p:spPr>
          <a:xfrm>
            <a:off x="3705625" y="92875"/>
            <a:ext cx="445500" cy="432300"/>
          </a:xfrm>
          <a:prstGeom prst="rect">
            <a:avLst/>
          </a:prstGeom>
          <a:noFill/>
          <a:ln>
            <a:noFill/>
          </a:ln>
        </p:spPr>
        <p:txBody>
          <a:bodyPr anchorCtr="0" anchor="t" bIns="68575" lIns="68575" rIns="68575" tIns="68575">
            <a:noAutofit/>
          </a:bodyPr>
          <a:lstStyle/>
          <a:p>
            <a:pPr lvl="0" rtl="0">
              <a:spcBef>
                <a:spcPts val="0"/>
              </a:spcBef>
              <a:buNone/>
            </a:pPr>
            <a:r>
              <a:rPr lang="en" sz="1800"/>
              <a:t>b</a:t>
            </a:r>
          </a:p>
        </p:txBody>
      </p:sp>
      <p:pic>
        <p:nvPicPr>
          <p:cNvPr id="162" name="Shape 162"/>
          <p:cNvPicPr preferRelativeResize="0"/>
          <p:nvPr/>
        </p:nvPicPr>
        <p:blipFill>
          <a:blip r:embed="rId5">
            <a:alphaModFix/>
          </a:blip>
          <a:stretch>
            <a:fillRect/>
          </a:stretch>
        </p:blipFill>
        <p:spPr>
          <a:xfrm>
            <a:off x="6587512" y="2841125"/>
            <a:ext cx="2404075" cy="2233408"/>
          </a:xfrm>
          <a:prstGeom prst="rect">
            <a:avLst/>
          </a:prstGeom>
          <a:noFill/>
          <a:ln>
            <a:noFill/>
          </a:ln>
        </p:spPr>
      </p:pic>
      <p:pic>
        <p:nvPicPr>
          <p:cNvPr id="163" name="Shape 163"/>
          <p:cNvPicPr preferRelativeResize="0"/>
          <p:nvPr/>
        </p:nvPicPr>
        <p:blipFill>
          <a:blip r:embed="rId6">
            <a:alphaModFix/>
          </a:blip>
          <a:stretch>
            <a:fillRect/>
          </a:stretch>
        </p:blipFill>
        <p:spPr>
          <a:xfrm>
            <a:off x="3785349" y="3105187"/>
            <a:ext cx="2404073" cy="1705275"/>
          </a:xfrm>
          <a:prstGeom prst="rect">
            <a:avLst/>
          </a:prstGeom>
          <a:noFill/>
          <a:ln>
            <a:noFill/>
          </a:ln>
        </p:spPr>
      </p:pic>
      <p:pic>
        <p:nvPicPr>
          <p:cNvPr descr="Figure4-Classification-GM12878.png" id="164" name="Shape 164"/>
          <p:cNvPicPr preferRelativeResize="0"/>
          <p:nvPr/>
        </p:nvPicPr>
        <p:blipFill>
          <a:blip r:embed="rId7">
            <a:alphaModFix/>
          </a:blip>
          <a:stretch>
            <a:fillRect/>
          </a:stretch>
        </p:blipFill>
        <p:spPr>
          <a:xfrm>
            <a:off x="4066975" y="76200"/>
            <a:ext cx="4696017" cy="2666724"/>
          </a:xfrm>
          <a:prstGeom prst="rect">
            <a:avLst/>
          </a:prstGeom>
          <a:noFill/>
          <a:ln>
            <a:noFill/>
          </a:ln>
        </p:spPr>
      </p:pic>
      <p:sp>
        <p:nvSpPr>
          <p:cNvPr id="165" name="Shape 165"/>
          <p:cNvSpPr/>
          <p:nvPr/>
        </p:nvSpPr>
        <p:spPr>
          <a:xfrm>
            <a:off x="6221600" y="2810975"/>
            <a:ext cx="445500" cy="2079900"/>
          </a:xfrm>
          <a:prstGeom prst="leftBrace">
            <a:avLst>
              <a:gd fmla="val 8333" name="adj1"/>
              <a:gd fmla="val 50000" name="adj2"/>
            </a:avLst>
          </a:prstGeom>
          <a:no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9" name="Shape 169"/>
        <p:cNvGrpSpPr/>
        <p:nvPr/>
      </p:nvGrpSpPr>
      <p:grpSpPr>
        <a:xfrm>
          <a:off x="0" y="0"/>
          <a:ext cx="0" cy="0"/>
          <a:chOff x="0" y="0"/>
          <a:chExt cx="0" cy="0"/>
        </a:xfrm>
      </p:grpSpPr>
      <p:grpSp>
        <p:nvGrpSpPr>
          <p:cNvPr id="170" name="Shape 170"/>
          <p:cNvGrpSpPr/>
          <p:nvPr/>
        </p:nvGrpSpPr>
        <p:grpSpPr>
          <a:xfrm>
            <a:off x="107475" y="3274274"/>
            <a:ext cx="1294675" cy="918575"/>
            <a:chOff x="2953031" y="3535751"/>
            <a:chExt cx="1396327" cy="990698"/>
          </a:xfrm>
        </p:grpSpPr>
        <p:pic>
          <p:nvPicPr>
            <p:cNvPr id="171" name="Shape 171"/>
            <p:cNvPicPr preferRelativeResize="0"/>
            <p:nvPr/>
          </p:nvPicPr>
          <p:blipFill rotWithShape="1">
            <a:blip r:embed="rId3">
              <a:alphaModFix/>
            </a:blip>
            <a:srcRect b="25257" l="0" r="0" t="26778"/>
            <a:stretch/>
          </p:blipFill>
          <p:spPr>
            <a:xfrm>
              <a:off x="2953031" y="3680677"/>
              <a:ext cx="1396327" cy="845771"/>
            </a:xfrm>
            <a:prstGeom prst="rect">
              <a:avLst/>
            </a:prstGeom>
            <a:noFill/>
            <a:ln cap="flat" cmpd="sng" w="9525">
              <a:solidFill>
                <a:schemeClr val="dk2"/>
              </a:solidFill>
              <a:prstDash val="solid"/>
              <a:round/>
              <a:headEnd len="med" w="med" type="none"/>
              <a:tailEnd len="med" w="med" type="none"/>
            </a:ln>
          </p:spPr>
        </p:pic>
        <p:pic>
          <p:nvPicPr>
            <p:cNvPr id="172" name="Shape 172"/>
            <p:cNvPicPr preferRelativeResize="0"/>
            <p:nvPr/>
          </p:nvPicPr>
          <p:blipFill rotWithShape="1">
            <a:blip r:embed="rId3">
              <a:alphaModFix/>
            </a:blip>
            <a:srcRect b="89336" l="0" r="0" t="2444"/>
            <a:stretch/>
          </p:blipFill>
          <p:spPr>
            <a:xfrm>
              <a:off x="2953031" y="3535751"/>
              <a:ext cx="1396327" cy="144925"/>
            </a:xfrm>
            <a:prstGeom prst="rect">
              <a:avLst/>
            </a:prstGeom>
            <a:noFill/>
            <a:ln cap="flat" cmpd="sng" w="9525">
              <a:solidFill>
                <a:schemeClr val="dk2"/>
              </a:solidFill>
              <a:prstDash val="solid"/>
              <a:round/>
              <a:headEnd len="med" w="med" type="none"/>
              <a:tailEnd len="med" w="med" type="none"/>
            </a:ln>
          </p:spPr>
        </p:pic>
      </p:grpSp>
      <p:sp>
        <p:nvSpPr>
          <p:cNvPr id="173" name="Shape 173"/>
          <p:cNvSpPr txBox="1"/>
          <p:nvPr/>
        </p:nvSpPr>
        <p:spPr>
          <a:xfrm>
            <a:off x="73650" y="154900"/>
            <a:ext cx="333600" cy="376500"/>
          </a:xfrm>
          <a:prstGeom prst="rect">
            <a:avLst/>
          </a:prstGeom>
          <a:noFill/>
          <a:ln>
            <a:noFill/>
          </a:ln>
        </p:spPr>
        <p:txBody>
          <a:bodyPr anchorCtr="0" anchor="t" bIns="91425" lIns="91425" rIns="91425" tIns="91425">
            <a:noAutofit/>
          </a:bodyPr>
          <a:lstStyle/>
          <a:p>
            <a:pPr lvl="0" rtl="0">
              <a:spcBef>
                <a:spcPts val="0"/>
              </a:spcBef>
              <a:buNone/>
            </a:pPr>
            <a:r>
              <a:rPr lang="en"/>
              <a:t>a</a:t>
            </a:r>
          </a:p>
        </p:txBody>
      </p:sp>
      <p:sp>
        <p:nvSpPr>
          <p:cNvPr id="174" name="Shape 174"/>
          <p:cNvSpPr txBox="1"/>
          <p:nvPr/>
        </p:nvSpPr>
        <p:spPr>
          <a:xfrm>
            <a:off x="5154325" y="154900"/>
            <a:ext cx="333600" cy="376500"/>
          </a:xfrm>
          <a:prstGeom prst="rect">
            <a:avLst/>
          </a:prstGeom>
          <a:noFill/>
          <a:ln>
            <a:noFill/>
          </a:ln>
        </p:spPr>
        <p:txBody>
          <a:bodyPr anchorCtr="0" anchor="t" bIns="91425" lIns="91425" rIns="91425" tIns="91425">
            <a:noAutofit/>
          </a:bodyPr>
          <a:lstStyle/>
          <a:p>
            <a:pPr lvl="0" rtl="0">
              <a:spcBef>
                <a:spcPts val="0"/>
              </a:spcBef>
              <a:buNone/>
            </a:pPr>
            <a:r>
              <a:rPr lang="en"/>
              <a:t>b</a:t>
            </a:r>
          </a:p>
        </p:txBody>
      </p:sp>
      <p:sp>
        <p:nvSpPr>
          <p:cNvPr id="175" name="Shape 175"/>
          <p:cNvSpPr txBox="1"/>
          <p:nvPr/>
        </p:nvSpPr>
        <p:spPr>
          <a:xfrm>
            <a:off x="5141064" y="2585661"/>
            <a:ext cx="333600" cy="376500"/>
          </a:xfrm>
          <a:prstGeom prst="rect">
            <a:avLst/>
          </a:prstGeom>
          <a:noFill/>
          <a:ln>
            <a:noFill/>
          </a:ln>
        </p:spPr>
        <p:txBody>
          <a:bodyPr anchorCtr="0" anchor="t" bIns="91425" lIns="91425" rIns="91425" tIns="91425">
            <a:noAutofit/>
          </a:bodyPr>
          <a:lstStyle/>
          <a:p>
            <a:pPr lvl="0" rtl="0">
              <a:spcBef>
                <a:spcPts val="0"/>
              </a:spcBef>
              <a:buNone/>
            </a:pPr>
            <a:r>
              <a:rPr lang="en"/>
              <a:t>c</a:t>
            </a:r>
          </a:p>
        </p:txBody>
      </p:sp>
      <p:cxnSp>
        <p:nvCxnSpPr>
          <p:cNvPr id="176" name="Shape 176"/>
          <p:cNvCxnSpPr/>
          <p:nvPr/>
        </p:nvCxnSpPr>
        <p:spPr>
          <a:xfrm flipH="1">
            <a:off x="2442315" y="3128830"/>
            <a:ext cx="378600" cy="244199"/>
          </a:xfrm>
          <a:prstGeom prst="straightConnector1">
            <a:avLst/>
          </a:prstGeom>
          <a:noFill/>
          <a:ln cap="flat" cmpd="sng" w="19050">
            <a:solidFill>
              <a:srgbClr val="999999"/>
            </a:solidFill>
            <a:prstDash val="solid"/>
            <a:round/>
            <a:headEnd len="lg" w="lg" type="none"/>
            <a:tailEnd len="lg" w="lg" type="triangle"/>
          </a:ln>
        </p:spPr>
      </p:cxnSp>
      <p:grpSp>
        <p:nvGrpSpPr>
          <p:cNvPr id="177" name="Shape 177"/>
          <p:cNvGrpSpPr/>
          <p:nvPr/>
        </p:nvGrpSpPr>
        <p:grpSpPr>
          <a:xfrm>
            <a:off x="52099" y="1489025"/>
            <a:ext cx="4949888" cy="1585255"/>
            <a:chOff x="204566" y="1532066"/>
            <a:chExt cx="4417571" cy="1414774"/>
          </a:xfrm>
        </p:grpSpPr>
        <p:pic>
          <p:nvPicPr>
            <p:cNvPr id="178" name="Shape 178"/>
            <p:cNvPicPr preferRelativeResize="0"/>
            <p:nvPr/>
          </p:nvPicPr>
          <p:blipFill rotWithShape="1">
            <a:blip r:embed="rId4">
              <a:alphaModFix/>
            </a:blip>
            <a:srcRect b="0" l="18584" r="15256" t="0"/>
            <a:stretch/>
          </p:blipFill>
          <p:spPr>
            <a:xfrm>
              <a:off x="715186" y="1532066"/>
              <a:ext cx="3906951" cy="1414774"/>
            </a:xfrm>
            <a:prstGeom prst="rect">
              <a:avLst/>
            </a:prstGeom>
            <a:noFill/>
            <a:ln>
              <a:noFill/>
            </a:ln>
          </p:spPr>
        </p:pic>
        <p:pic>
          <p:nvPicPr>
            <p:cNvPr id="179" name="Shape 179"/>
            <p:cNvPicPr preferRelativeResize="0"/>
            <p:nvPr/>
          </p:nvPicPr>
          <p:blipFill rotWithShape="1">
            <a:blip r:embed="rId4">
              <a:alphaModFix/>
            </a:blip>
            <a:srcRect b="0" l="0" r="81117" t="0"/>
            <a:stretch/>
          </p:blipFill>
          <p:spPr>
            <a:xfrm>
              <a:off x="204566" y="1532066"/>
              <a:ext cx="1115036" cy="1414770"/>
            </a:xfrm>
            <a:prstGeom prst="rect">
              <a:avLst/>
            </a:prstGeom>
            <a:noFill/>
            <a:ln>
              <a:noFill/>
            </a:ln>
          </p:spPr>
        </p:pic>
      </p:grpSp>
      <p:grpSp>
        <p:nvGrpSpPr>
          <p:cNvPr id="180" name="Shape 180"/>
          <p:cNvGrpSpPr/>
          <p:nvPr/>
        </p:nvGrpSpPr>
        <p:grpSpPr>
          <a:xfrm>
            <a:off x="658973" y="3572974"/>
            <a:ext cx="1990900" cy="1052325"/>
            <a:chOff x="107478" y="3846833"/>
            <a:chExt cx="2155821" cy="1139496"/>
          </a:xfrm>
        </p:grpSpPr>
        <p:pic>
          <p:nvPicPr>
            <p:cNvPr id="181" name="Shape 181"/>
            <p:cNvPicPr preferRelativeResize="0"/>
            <p:nvPr/>
          </p:nvPicPr>
          <p:blipFill rotWithShape="1">
            <a:blip r:embed="rId5">
              <a:alphaModFix/>
            </a:blip>
            <a:srcRect b="93230" l="0" r="34836" t="0"/>
            <a:stretch/>
          </p:blipFill>
          <p:spPr>
            <a:xfrm>
              <a:off x="107479" y="3846833"/>
              <a:ext cx="2155819" cy="185056"/>
            </a:xfrm>
            <a:prstGeom prst="rect">
              <a:avLst/>
            </a:prstGeom>
            <a:noFill/>
            <a:ln cap="flat" cmpd="sng" w="9525">
              <a:solidFill>
                <a:schemeClr val="dk2"/>
              </a:solidFill>
              <a:prstDash val="solid"/>
              <a:round/>
              <a:headEnd len="med" w="med" type="none"/>
              <a:tailEnd len="med" w="med" type="none"/>
            </a:ln>
          </p:spPr>
        </p:pic>
        <p:pic>
          <p:nvPicPr>
            <p:cNvPr id="182" name="Shape 182"/>
            <p:cNvPicPr preferRelativeResize="0"/>
            <p:nvPr/>
          </p:nvPicPr>
          <p:blipFill rotWithShape="1">
            <a:blip r:embed="rId5">
              <a:alphaModFix/>
            </a:blip>
            <a:srcRect b="48496" l="0" r="34836" t="16588"/>
            <a:stretch/>
          </p:blipFill>
          <p:spPr>
            <a:xfrm>
              <a:off x="107478" y="4031890"/>
              <a:ext cx="2155819" cy="954439"/>
            </a:xfrm>
            <a:prstGeom prst="rect">
              <a:avLst/>
            </a:prstGeom>
            <a:noFill/>
            <a:ln cap="flat" cmpd="sng" w="9525">
              <a:solidFill>
                <a:schemeClr val="dk2"/>
              </a:solidFill>
              <a:prstDash val="solid"/>
              <a:round/>
              <a:headEnd len="med" w="med" type="none"/>
              <a:tailEnd len="med" w="med" type="none"/>
            </a:ln>
          </p:spPr>
        </p:pic>
      </p:grpSp>
      <p:grpSp>
        <p:nvGrpSpPr>
          <p:cNvPr id="183" name="Shape 183"/>
          <p:cNvGrpSpPr/>
          <p:nvPr/>
        </p:nvGrpSpPr>
        <p:grpSpPr>
          <a:xfrm>
            <a:off x="5154325" y="531400"/>
            <a:ext cx="3923475" cy="378249"/>
            <a:chOff x="5308375" y="629500"/>
            <a:chExt cx="3923475" cy="378249"/>
          </a:xfrm>
        </p:grpSpPr>
        <p:pic>
          <p:nvPicPr>
            <p:cNvPr id="184" name="Shape 184"/>
            <p:cNvPicPr preferRelativeResize="0"/>
            <p:nvPr/>
          </p:nvPicPr>
          <p:blipFill rotWithShape="1">
            <a:blip r:embed="rId6">
              <a:alphaModFix/>
            </a:blip>
            <a:srcRect b="0" l="32125" r="28542" t="0"/>
            <a:stretch/>
          </p:blipFill>
          <p:spPr>
            <a:xfrm>
              <a:off x="6070649" y="629500"/>
              <a:ext cx="2186848" cy="376499"/>
            </a:xfrm>
            <a:prstGeom prst="rect">
              <a:avLst/>
            </a:prstGeom>
            <a:noFill/>
            <a:ln>
              <a:noFill/>
            </a:ln>
          </p:spPr>
        </p:pic>
        <p:pic>
          <p:nvPicPr>
            <p:cNvPr id="185" name="Shape 185"/>
            <p:cNvPicPr preferRelativeResize="0"/>
            <p:nvPr/>
          </p:nvPicPr>
          <p:blipFill rotWithShape="1">
            <a:blip r:embed="rId6">
              <a:alphaModFix/>
            </a:blip>
            <a:srcRect b="0" l="3443" r="80718" t="0"/>
            <a:stretch/>
          </p:blipFill>
          <p:spPr>
            <a:xfrm>
              <a:off x="5308375" y="631250"/>
              <a:ext cx="880651" cy="376499"/>
            </a:xfrm>
            <a:prstGeom prst="rect">
              <a:avLst/>
            </a:prstGeom>
            <a:noFill/>
            <a:ln>
              <a:noFill/>
            </a:ln>
          </p:spPr>
        </p:pic>
        <p:pic>
          <p:nvPicPr>
            <p:cNvPr id="186" name="Shape 186"/>
            <p:cNvPicPr preferRelativeResize="0"/>
            <p:nvPr/>
          </p:nvPicPr>
          <p:blipFill rotWithShape="1">
            <a:blip r:embed="rId6">
              <a:alphaModFix/>
            </a:blip>
            <a:srcRect b="0" l="71694" r="5020" t="0"/>
            <a:stretch/>
          </p:blipFill>
          <p:spPr>
            <a:xfrm>
              <a:off x="7937175" y="631250"/>
              <a:ext cx="1294675" cy="376499"/>
            </a:xfrm>
            <a:prstGeom prst="rect">
              <a:avLst/>
            </a:prstGeom>
            <a:noFill/>
            <a:ln>
              <a:noFill/>
            </a:ln>
          </p:spPr>
        </p:pic>
      </p:grpSp>
      <p:pic>
        <p:nvPicPr>
          <p:cNvPr id="187" name="Shape 187"/>
          <p:cNvPicPr preferRelativeResize="0"/>
          <p:nvPr/>
        </p:nvPicPr>
        <p:blipFill rotWithShape="1">
          <a:blip r:embed="rId7">
            <a:alphaModFix/>
          </a:blip>
          <a:srcRect b="0" l="25909" r="-3948" t="0"/>
          <a:stretch/>
        </p:blipFill>
        <p:spPr>
          <a:xfrm>
            <a:off x="5396788" y="1337952"/>
            <a:ext cx="1699600" cy="1185300"/>
          </a:xfrm>
          <a:prstGeom prst="rect">
            <a:avLst/>
          </a:prstGeom>
          <a:noFill/>
          <a:ln>
            <a:noFill/>
          </a:ln>
        </p:spPr>
      </p:pic>
      <p:sp>
        <p:nvSpPr>
          <p:cNvPr id="188" name="Shape 188"/>
          <p:cNvSpPr txBox="1"/>
          <p:nvPr/>
        </p:nvSpPr>
        <p:spPr>
          <a:xfrm>
            <a:off x="5348025" y="1085852"/>
            <a:ext cx="1908300" cy="222600"/>
          </a:xfrm>
          <a:prstGeom prst="rect">
            <a:avLst/>
          </a:prstGeom>
          <a:noFill/>
          <a:ln>
            <a:noFill/>
          </a:ln>
        </p:spPr>
        <p:txBody>
          <a:bodyPr anchorCtr="0" anchor="t" bIns="91425" lIns="91425" rIns="91425" tIns="91425">
            <a:noAutofit/>
          </a:bodyPr>
          <a:lstStyle/>
          <a:p>
            <a:pPr lvl="0" rtl="0">
              <a:spcBef>
                <a:spcPts val="0"/>
              </a:spcBef>
              <a:buNone/>
            </a:pPr>
            <a:r>
              <a:rPr lang="en" sz="1200"/>
              <a:t>RNA-seq</a:t>
            </a:r>
          </a:p>
        </p:txBody>
      </p:sp>
      <p:pic>
        <p:nvPicPr>
          <p:cNvPr id="189" name="Shape 189"/>
          <p:cNvPicPr preferRelativeResize="0"/>
          <p:nvPr/>
        </p:nvPicPr>
        <p:blipFill rotWithShape="1">
          <a:blip r:embed="rId8">
            <a:alphaModFix/>
          </a:blip>
          <a:srcRect b="89345" l="0" r="72755" t="0"/>
          <a:stretch/>
        </p:blipFill>
        <p:spPr>
          <a:xfrm>
            <a:off x="7096400" y="1337952"/>
            <a:ext cx="1221296" cy="153974"/>
          </a:xfrm>
          <a:prstGeom prst="rect">
            <a:avLst/>
          </a:prstGeom>
          <a:noFill/>
          <a:ln>
            <a:noFill/>
          </a:ln>
        </p:spPr>
      </p:pic>
      <p:sp>
        <p:nvSpPr>
          <p:cNvPr id="190" name="Shape 190"/>
          <p:cNvSpPr txBox="1"/>
          <p:nvPr/>
        </p:nvSpPr>
        <p:spPr>
          <a:xfrm>
            <a:off x="7033572" y="1085845"/>
            <a:ext cx="1908300" cy="222600"/>
          </a:xfrm>
          <a:prstGeom prst="rect">
            <a:avLst/>
          </a:prstGeom>
          <a:noFill/>
          <a:ln>
            <a:noFill/>
          </a:ln>
        </p:spPr>
        <p:txBody>
          <a:bodyPr anchorCtr="0" anchor="t" bIns="91425" lIns="91425" rIns="91425" tIns="91425">
            <a:noAutofit/>
          </a:bodyPr>
          <a:lstStyle/>
          <a:p>
            <a:pPr lvl="0" rtl="0">
              <a:spcBef>
                <a:spcPts val="0"/>
              </a:spcBef>
              <a:buNone/>
            </a:pPr>
            <a:r>
              <a:rPr lang="en" sz="1200"/>
              <a:t>RAMPAGE</a:t>
            </a:r>
          </a:p>
        </p:txBody>
      </p:sp>
      <p:pic>
        <p:nvPicPr>
          <p:cNvPr id="191" name="Shape 191"/>
          <p:cNvPicPr preferRelativeResize="0"/>
          <p:nvPr/>
        </p:nvPicPr>
        <p:blipFill rotWithShape="1">
          <a:blip r:embed="rId8">
            <a:alphaModFix/>
          </a:blip>
          <a:srcRect b="45947" l="47056" r="8079" t="32321"/>
          <a:stretch/>
        </p:blipFill>
        <p:spPr>
          <a:xfrm>
            <a:off x="7096399" y="1548299"/>
            <a:ext cx="2011149" cy="314075"/>
          </a:xfrm>
          <a:prstGeom prst="rect">
            <a:avLst/>
          </a:prstGeom>
          <a:noFill/>
          <a:ln>
            <a:noFill/>
          </a:ln>
        </p:spPr>
      </p:pic>
      <p:pic>
        <p:nvPicPr>
          <p:cNvPr id="192" name="Shape 192"/>
          <p:cNvPicPr preferRelativeResize="0"/>
          <p:nvPr/>
        </p:nvPicPr>
        <p:blipFill rotWithShape="1">
          <a:blip r:embed="rId9">
            <a:alphaModFix/>
          </a:blip>
          <a:srcRect b="19067" l="55472" r="9064" t="53759"/>
          <a:stretch/>
        </p:blipFill>
        <p:spPr>
          <a:xfrm>
            <a:off x="7096400" y="2188125"/>
            <a:ext cx="2011151" cy="314075"/>
          </a:xfrm>
          <a:prstGeom prst="rect">
            <a:avLst/>
          </a:prstGeom>
          <a:noFill/>
          <a:ln>
            <a:noFill/>
          </a:ln>
        </p:spPr>
      </p:pic>
      <p:pic>
        <p:nvPicPr>
          <p:cNvPr id="193" name="Shape 193"/>
          <p:cNvPicPr preferRelativeResize="0"/>
          <p:nvPr/>
        </p:nvPicPr>
        <p:blipFill rotWithShape="1">
          <a:blip r:embed="rId10">
            <a:alphaModFix/>
          </a:blip>
          <a:srcRect b="82915" l="0" r="71746" t="0"/>
          <a:stretch/>
        </p:blipFill>
        <p:spPr>
          <a:xfrm>
            <a:off x="7096400" y="2021376"/>
            <a:ext cx="1249403" cy="153974"/>
          </a:xfrm>
          <a:prstGeom prst="rect">
            <a:avLst/>
          </a:prstGeom>
          <a:noFill/>
          <a:ln>
            <a:noFill/>
          </a:ln>
        </p:spPr>
      </p:pic>
      <p:sp>
        <p:nvSpPr>
          <p:cNvPr id="194" name="Shape 194"/>
          <p:cNvSpPr txBox="1"/>
          <p:nvPr/>
        </p:nvSpPr>
        <p:spPr>
          <a:xfrm>
            <a:off x="5396800" y="2612421"/>
            <a:ext cx="2744700" cy="561900"/>
          </a:xfrm>
          <a:prstGeom prst="rect">
            <a:avLst/>
          </a:prstGeom>
          <a:noFill/>
          <a:ln>
            <a:noFill/>
          </a:ln>
        </p:spPr>
        <p:txBody>
          <a:bodyPr anchorCtr="0" anchor="t" bIns="91425" lIns="91425" rIns="91425" tIns="91425">
            <a:noAutofit/>
          </a:bodyPr>
          <a:lstStyle/>
          <a:p>
            <a:pPr lvl="0" rtl="0">
              <a:spcBef>
                <a:spcPts val="0"/>
              </a:spcBef>
              <a:buNone/>
            </a:pPr>
            <a:r>
              <a:rPr lang="en"/>
              <a:t>Inflammatory bowel disease</a:t>
            </a:r>
          </a:p>
          <a:p>
            <a:pPr lvl="0" rtl="0">
              <a:spcBef>
                <a:spcPts val="0"/>
              </a:spcBef>
              <a:buNone/>
            </a:pPr>
            <a:r>
              <a:rPr i="1" lang="en" sz="1000"/>
              <a:t>Jostins et. al., 2012</a:t>
            </a:r>
          </a:p>
        </p:txBody>
      </p:sp>
      <p:pic>
        <p:nvPicPr>
          <p:cNvPr id="195" name="Shape 195"/>
          <p:cNvPicPr preferRelativeResize="0"/>
          <p:nvPr/>
        </p:nvPicPr>
        <p:blipFill rotWithShape="1">
          <a:blip r:embed="rId11">
            <a:alphaModFix/>
          </a:blip>
          <a:srcRect b="0" l="18365" r="7963" t="0"/>
          <a:stretch/>
        </p:blipFill>
        <p:spPr>
          <a:xfrm>
            <a:off x="5175925" y="3210121"/>
            <a:ext cx="2141325" cy="493499"/>
          </a:xfrm>
          <a:prstGeom prst="rect">
            <a:avLst/>
          </a:prstGeom>
          <a:noFill/>
          <a:ln>
            <a:noFill/>
          </a:ln>
        </p:spPr>
      </p:pic>
      <p:pic>
        <p:nvPicPr>
          <p:cNvPr id="196" name="Shape 196"/>
          <p:cNvPicPr preferRelativeResize="0"/>
          <p:nvPr/>
        </p:nvPicPr>
        <p:blipFill rotWithShape="1">
          <a:blip r:embed="rId12">
            <a:alphaModFix/>
          </a:blip>
          <a:srcRect b="44155" l="0" r="0" t="0"/>
          <a:stretch/>
        </p:blipFill>
        <p:spPr>
          <a:xfrm>
            <a:off x="7378200" y="3095096"/>
            <a:ext cx="1699599" cy="784199"/>
          </a:xfrm>
          <a:prstGeom prst="rect">
            <a:avLst/>
          </a:prstGeom>
          <a:noFill/>
          <a:ln>
            <a:noFill/>
          </a:ln>
        </p:spPr>
      </p:pic>
      <p:grpSp>
        <p:nvGrpSpPr>
          <p:cNvPr id="197" name="Shape 197"/>
          <p:cNvGrpSpPr/>
          <p:nvPr/>
        </p:nvGrpSpPr>
        <p:grpSpPr>
          <a:xfrm>
            <a:off x="5773425" y="4235136"/>
            <a:ext cx="2887651" cy="742431"/>
            <a:chOff x="5396800" y="4363614"/>
            <a:chExt cx="2887651" cy="742431"/>
          </a:xfrm>
        </p:grpSpPr>
        <p:pic>
          <p:nvPicPr>
            <p:cNvPr id="198" name="Shape 198"/>
            <p:cNvPicPr preferRelativeResize="0"/>
            <p:nvPr/>
          </p:nvPicPr>
          <p:blipFill rotWithShape="1">
            <a:blip r:embed="rId13">
              <a:alphaModFix/>
            </a:blip>
            <a:srcRect b="41335" l="55001" r="31641" t="0"/>
            <a:stretch/>
          </p:blipFill>
          <p:spPr>
            <a:xfrm>
              <a:off x="7585000" y="4363614"/>
              <a:ext cx="699451" cy="742431"/>
            </a:xfrm>
            <a:prstGeom prst="rect">
              <a:avLst/>
            </a:prstGeom>
            <a:noFill/>
            <a:ln>
              <a:noFill/>
            </a:ln>
          </p:spPr>
        </p:pic>
        <p:pic>
          <p:nvPicPr>
            <p:cNvPr id="199" name="Shape 199"/>
            <p:cNvPicPr preferRelativeResize="0"/>
            <p:nvPr/>
          </p:nvPicPr>
          <p:blipFill rotWithShape="1">
            <a:blip r:embed="rId13">
              <a:alphaModFix/>
            </a:blip>
            <a:srcRect b="41335" l="0" r="57090" t="0"/>
            <a:stretch/>
          </p:blipFill>
          <p:spPr>
            <a:xfrm>
              <a:off x="5396800" y="4374375"/>
              <a:ext cx="2188200" cy="722999"/>
            </a:xfrm>
            <a:prstGeom prst="rect">
              <a:avLst/>
            </a:prstGeom>
            <a:noFill/>
            <a:ln>
              <a:noFill/>
            </a:ln>
          </p:spPr>
        </p:pic>
      </p:grpSp>
      <p:cxnSp>
        <p:nvCxnSpPr>
          <p:cNvPr id="200" name="Shape 200"/>
          <p:cNvCxnSpPr/>
          <p:nvPr/>
        </p:nvCxnSpPr>
        <p:spPr>
          <a:xfrm>
            <a:off x="2811137" y="3137801"/>
            <a:ext cx="378600" cy="244200"/>
          </a:xfrm>
          <a:prstGeom prst="straightConnector1">
            <a:avLst/>
          </a:prstGeom>
          <a:noFill/>
          <a:ln cap="flat" cmpd="sng" w="19050">
            <a:solidFill>
              <a:srgbClr val="999999"/>
            </a:solidFill>
            <a:prstDash val="solid"/>
            <a:round/>
            <a:headEnd len="lg" w="lg" type="none"/>
            <a:tailEnd len="lg" w="lg" type="triangle"/>
          </a:ln>
        </p:spPr>
      </p:cxnSp>
      <p:pic>
        <p:nvPicPr>
          <p:cNvPr id="201" name="Shape 201"/>
          <p:cNvPicPr preferRelativeResize="0"/>
          <p:nvPr/>
        </p:nvPicPr>
        <p:blipFill>
          <a:blip r:embed="rId14">
            <a:alphaModFix/>
          </a:blip>
          <a:stretch>
            <a:fillRect/>
          </a:stretch>
        </p:blipFill>
        <p:spPr>
          <a:xfrm>
            <a:off x="3291587" y="3313549"/>
            <a:ext cx="1699600" cy="1416341"/>
          </a:xfrm>
          <a:prstGeom prst="rect">
            <a:avLst/>
          </a:prstGeom>
          <a:noFill/>
          <a:ln cap="flat" cmpd="sng" w="9525">
            <a:solidFill>
              <a:schemeClr val="dk2"/>
            </a:solidFill>
            <a:prstDash val="solid"/>
            <a:round/>
            <a:headEnd len="med" w="med" type="none"/>
            <a:tailEnd len="med" w="med" type="none"/>
          </a:ln>
        </p:spPr>
      </p:pic>
      <p:grpSp>
        <p:nvGrpSpPr>
          <p:cNvPr id="202" name="Shape 202"/>
          <p:cNvGrpSpPr/>
          <p:nvPr/>
        </p:nvGrpSpPr>
        <p:grpSpPr>
          <a:xfrm>
            <a:off x="1586249" y="4018525"/>
            <a:ext cx="2011150" cy="877300"/>
            <a:chOff x="1586249" y="4018525"/>
            <a:chExt cx="2011150" cy="877300"/>
          </a:xfrm>
        </p:grpSpPr>
        <p:pic>
          <p:nvPicPr>
            <p:cNvPr id="203" name="Shape 203"/>
            <p:cNvPicPr preferRelativeResize="0"/>
            <p:nvPr/>
          </p:nvPicPr>
          <p:blipFill rotWithShape="1">
            <a:blip r:embed="rId15">
              <a:alphaModFix/>
            </a:blip>
            <a:srcRect b="0" l="0" r="55765" t="0"/>
            <a:stretch/>
          </p:blipFill>
          <p:spPr>
            <a:xfrm>
              <a:off x="1586249" y="4018525"/>
              <a:ext cx="1521250" cy="877300"/>
            </a:xfrm>
            <a:prstGeom prst="rect">
              <a:avLst/>
            </a:prstGeom>
            <a:noFill/>
            <a:ln>
              <a:noFill/>
            </a:ln>
          </p:spPr>
        </p:pic>
        <p:pic>
          <p:nvPicPr>
            <p:cNvPr id="204" name="Shape 204"/>
            <p:cNvPicPr preferRelativeResize="0"/>
            <p:nvPr/>
          </p:nvPicPr>
          <p:blipFill rotWithShape="1">
            <a:blip r:embed="rId15">
              <a:alphaModFix/>
            </a:blip>
            <a:srcRect b="0" l="58476" r="27278" t="0"/>
            <a:stretch/>
          </p:blipFill>
          <p:spPr>
            <a:xfrm>
              <a:off x="3107500" y="4018525"/>
              <a:ext cx="489899" cy="877300"/>
            </a:xfrm>
            <a:prstGeom prst="rect">
              <a:avLst/>
            </a:prstGeom>
            <a:noFill/>
            <a:ln>
              <a:noFill/>
            </a:ln>
          </p:spPr>
        </p:pic>
      </p:grpSp>
      <p:sp>
        <p:nvSpPr>
          <p:cNvPr id="205" name="Shape 205"/>
          <p:cNvSpPr/>
          <p:nvPr/>
        </p:nvSpPr>
        <p:spPr>
          <a:xfrm>
            <a:off x="1573550" y="4021975"/>
            <a:ext cx="2011200" cy="942600"/>
          </a:xfrm>
          <a:prstGeom prst="rect">
            <a:avLst/>
          </a:prstGeom>
          <a:no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grpSp>
        <p:nvGrpSpPr>
          <p:cNvPr id="206" name="Shape 206"/>
          <p:cNvGrpSpPr/>
          <p:nvPr/>
        </p:nvGrpSpPr>
        <p:grpSpPr>
          <a:xfrm>
            <a:off x="5226362" y="851075"/>
            <a:ext cx="3897887" cy="1730174"/>
            <a:chOff x="5226362" y="851075"/>
            <a:chExt cx="3897887" cy="1730174"/>
          </a:xfrm>
        </p:grpSpPr>
        <p:grpSp>
          <p:nvGrpSpPr>
            <p:cNvPr id="207" name="Shape 207"/>
            <p:cNvGrpSpPr/>
            <p:nvPr/>
          </p:nvGrpSpPr>
          <p:grpSpPr>
            <a:xfrm>
              <a:off x="5226362" y="851075"/>
              <a:ext cx="3897887" cy="326199"/>
              <a:chOff x="5226362" y="851075"/>
              <a:chExt cx="3897887" cy="326199"/>
            </a:xfrm>
          </p:grpSpPr>
          <p:pic>
            <p:nvPicPr>
              <p:cNvPr id="208" name="Shape 208"/>
              <p:cNvPicPr preferRelativeResize="0"/>
              <p:nvPr/>
            </p:nvPicPr>
            <p:blipFill rotWithShape="1">
              <a:blip r:embed="rId16">
                <a:alphaModFix amt="63000"/>
              </a:blip>
              <a:srcRect b="44732" l="0" r="0" t="939"/>
              <a:stretch/>
            </p:blipFill>
            <p:spPr>
              <a:xfrm flipH="1" rot="10800000">
                <a:off x="5291250" y="863200"/>
                <a:ext cx="3820800" cy="314075"/>
              </a:xfrm>
              <a:prstGeom prst="rect">
                <a:avLst/>
              </a:prstGeom>
              <a:noFill/>
              <a:ln>
                <a:noFill/>
              </a:ln>
            </p:spPr>
          </p:pic>
          <p:sp>
            <p:nvSpPr>
              <p:cNvPr id="209" name="Shape 209"/>
              <p:cNvSpPr/>
              <p:nvPr/>
            </p:nvSpPr>
            <p:spPr>
              <a:xfrm flipH="1">
                <a:off x="8435193" y="851075"/>
                <a:ext cx="689056" cy="314062"/>
              </a:xfrm>
              <a:custGeom>
                <a:pathLst>
                  <a:path extrusionOk="0" h="13207" w="125226">
                    <a:moveTo>
                      <a:pt x="0" y="13207"/>
                    </a:moveTo>
                    <a:lnTo>
                      <a:pt x="125226" y="0"/>
                    </a:lnTo>
                    <a:lnTo>
                      <a:pt x="1113" y="477"/>
                    </a:lnTo>
                    <a:close/>
                  </a:path>
                </a:pathLst>
              </a:custGeom>
              <a:solidFill>
                <a:srgbClr val="FFFFFF"/>
              </a:solidFill>
              <a:ln cap="flat" cmpd="sng" w="9525">
                <a:solidFill>
                  <a:srgbClr val="FFFFFF"/>
                </a:solidFill>
                <a:prstDash val="solid"/>
                <a:round/>
                <a:headEnd len="lg" w="lg" type="none"/>
                <a:tailEnd len="lg" w="lg" type="none"/>
              </a:ln>
            </p:spPr>
          </p:sp>
          <p:sp>
            <p:nvSpPr>
              <p:cNvPr id="210" name="Shape 210"/>
              <p:cNvSpPr/>
              <p:nvPr/>
            </p:nvSpPr>
            <p:spPr>
              <a:xfrm>
                <a:off x="5226362" y="855925"/>
                <a:ext cx="3051444" cy="302407"/>
              </a:xfrm>
              <a:custGeom>
                <a:pathLst>
                  <a:path extrusionOk="0" h="13207" w="125226">
                    <a:moveTo>
                      <a:pt x="0" y="13207"/>
                    </a:moveTo>
                    <a:lnTo>
                      <a:pt x="125226" y="0"/>
                    </a:lnTo>
                    <a:lnTo>
                      <a:pt x="1113" y="477"/>
                    </a:lnTo>
                    <a:close/>
                  </a:path>
                </a:pathLst>
              </a:custGeom>
              <a:solidFill>
                <a:srgbClr val="FFFFFF"/>
              </a:solidFill>
              <a:ln cap="flat" cmpd="sng" w="9525">
                <a:solidFill>
                  <a:srgbClr val="FFFFFF"/>
                </a:solidFill>
                <a:prstDash val="solid"/>
                <a:round/>
                <a:headEnd len="lg" w="lg" type="none"/>
                <a:tailEnd len="lg" w="lg" type="none"/>
              </a:ln>
            </p:spPr>
          </p:sp>
        </p:grpSp>
        <p:sp>
          <p:nvSpPr>
            <p:cNvPr id="211" name="Shape 211"/>
            <p:cNvSpPr/>
            <p:nvPr/>
          </p:nvSpPr>
          <p:spPr>
            <a:xfrm>
              <a:off x="5291250" y="1164950"/>
              <a:ext cx="3820800" cy="1416300"/>
            </a:xfrm>
            <a:prstGeom prst="rect">
              <a:avLst/>
            </a:prstGeom>
            <a:noFill/>
            <a:ln cap="flat" cmpd="sng" w="19050">
              <a:solidFill>
                <a:srgbClr val="B7B7B7"/>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grpSp>
      <p:grpSp>
        <p:nvGrpSpPr>
          <p:cNvPr id="212" name="Shape 212"/>
          <p:cNvGrpSpPr/>
          <p:nvPr/>
        </p:nvGrpSpPr>
        <p:grpSpPr>
          <a:xfrm>
            <a:off x="0" y="231599"/>
            <a:ext cx="5576225" cy="1257309"/>
            <a:chOff x="0" y="307800"/>
            <a:chExt cx="5576225" cy="1257309"/>
          </a:xfrm>
        </p:grpSpPr>
        <p:pic>
          <p:nvPicPr>
            <p:cNvPr id="213" name="Shape 213"/>
            <p:cNvPicPr preferRelativeResize="0"/>
            <p:nvPr/>
          </p:nvPicPr>
          <p:blipFill rotWithShape="1">
            <a:blip r:embed="rId17">
              <a:alphaModFix/>
            </a:blip>
            <a:srcRect b="1520" l="0" r="0" t="49269"/>
            <a:stretch/>
          </p:blipFill>
          <p:spPr>
            <a:xfrm>
              <a:off x="448900" y="862364"/>
              <a:ext cx="2294374" cy="260400"/>
            </a:xfrm>
            <a:prstGeom prst="rect">
              <a:avLst/>
            </a:prstGeom>
            <a:noFill/>
            <a:ln>
              <a:noFill/>
            </a:ln>
          </p:spPr>
        </p:pic>
        <p:sp>
          <p:nvSpPr>
            <p:cNvPr id="214" name="Shape 214"/>
            <p:cNvSpPr txBox="1"/>
            <p:nvPr/>
          </p:nvSpPr>
          <p:spPr>
            <a:xfrm>
              <a:off x="436607" y="581256"/>
              <a:ext cx="2676900" cy="244200"/>
            </a:xfrm>
            <a:prstGeom prst="rect">
              <a:avLst/>
            </a:prstGeom>
            <a:noFill/>
            <a:ln>
              <a:noFill/>
            </a:ln>
          </p:spPr>
          <p:txBody>
            <a:bodyPr anchorCtr="0" anchor="t" bIns="91425" lIns="91425" rIns="91425" tIns="91425">
              <a:noAutofit/>
            </a:bodyPr>
            <a:lstStyle/>
            <a:p>
              <a:pPr lvl="0" rtl="0">
                <a:spcBef>
                  <a:spcPts val="0"/>
                </a:spcBef>
                <a:buNone/>
              </a:pPr>
              <a:r>
                <a:rPr i="1" lang="en" sz="800"/>
                <a:t>chr11 5,000,000 - 17,000,000</a:t>
              </a:r>
            </a:p>
          </p:txBody>
        </p:sp>
        <p:sp>
          <p:nvSpPr>
            <p:cNvPr id="215" name="Shape 215"/>
            <p:cNvSpPr txBox="1"/>
            <p:nvPr/>
          </p:nvSpPr>
          <p:spPr>
            <a:xfrm>
              <a:off x="436600" y="307800"/>
              <a:ext cx="2676900" cy="378300"/>
            </a:xfrm>
            <a:prstGeom prst="rect">
              <a:avLst/>
            </a:prstGeom>
            <a:noFill/>
            <a:ln>
              <a:noFill/>
            </a:ln>
          </p:spPr>
          <p:txBody>
            <a:bodyPr anchorCtr="0" anchor="t" bIns="91425" lIns="91425" rIns="91425" tIns="91425">
              <a:noAutofit/>
            </a:bodyPr>
            <a:lstStyle/>
            <a:p>
              <a:pPr lvl="0" rtl="0">
                <a:spcBef>
                  <a:spcPts val="0"/>
                </a:spcBef>
                <a:buNone/>
              </a:pPr>
              <a:r>
                <a:rPr lang="en" sz="1000"/>
                <a:t>chromosome selection</a:t>
              </a:r>
            </a:p>
          </p:txBody>
        </p:sp>
        <p:grpSp>
          <p:nvGrpSpPr>
            <p:cNvPr id="216" name="Shape 216"/>
            <p:cNvGrpSpPr/>
            <p:nvPr/>
          </p:nvGrpSpPr>
          <p:grpSpPr>
            <a:xfrm>
              <a:off x="0" y="478209"/>
              <a:ext cx="5106752" cy="1086900"/>
              <a:chOff x="0" y="478209"/>
              <a:chExt cx="5106752" cy="1086900"/>
            </a:xfrm>
          </p:grpSpPr>
          <p:pic>
            <p:nvPicPr>
              <p:cNvPr id="217" name="Shape 217"/>
              <p:cNvPicPr preferRelativeResize="0"/>
              <p:nvPr/>
            </p:nvPicPr>
            <p:blipFill rotWithShape="1">
              <a:blip r:embed="rId16">
                <a:alphaModFix amt="63000"/>
              </a:blip>
              <a:srcRect b="44732" l="0" r="0" t="939"/>
              <a:stretch/>
            </p:blipFill>
            <p:spPr>
              <a:xfrm flipH="1" rot="10800000">
                <a:off x="26875" y="1086807"/>
                <a:ext cx="5058449" cy="327575"/>
              </a:xfrm>
              <a:prstGeom prst="rect">
                <a:avLst/>
              </a:prstGeom>
              <a:noFill/>
              <a:ln>
                <a:noFill/>
              </a:ln>
            </p:spPr>
          </p:pic>
          <p:sp>
            <p:nvSpPr>
              <p:cNvPr id="218" name="Shape 218"/>
              <p:cNvSpPr/>
              <p:nvPr/>
            </p:nvSpPr>
            <p:spPr>
              <a:xfrm flipH="1" rot="10800000">
                <a:off x="0" y="1033631"/>
                <a:ext cx="510900" cy="405300"/>
              </a:xfrm>
              <a:prstGeom prst="rtTriangle">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19" name="Shape 219"/>
              <p:cNvSpPr/>
              <p:nvPr/>
            </p:nvSpPr>
            <p:spPr>
              <a:xfrm rot="10800000">
                <a:off x="4773152" y="478209"/>
                <a:ext cx="333600" cy="1086900"/>
              </a:xfrm>
              <a:prstGeom prst="rtTriangle">
                <a:avLst/>
              </a:prstGeom>
              <a:solidFill>
                <a:srgbClr val="FFFFFF"/>
              </a:solidFill>
              <a:ln>
                <a:noFill/>
              </a:ln>
            </p:spPr>
            <p:txBody>
              <a:bodyPr anchorCtr="0" anchor="ctr" bIns="91425" lIns="91425" rIns="91425" tIns="91425">
                <a:noAutofit/>
              </a:bodyPr>
              <a:lstStyle/>
              <a:p>
                <a:pPr lvl="0">
                  <a:spcBef>
                    <a:spcPts val="0"/>
                  </a:spcBef>
                  <a:buNone/>
                </a:pPr>
                <a:r>
                  <a:t/>
                </a:r>
                <a:endParaRPr/>
              </a:p>
            </p:txBody>
          </p:sp>
        </p:grpSp>
        <p:grpSp>
          <p:nvGrpSpPr>
            <p:cNvPr id="220" name="Shape 220"/>
            <p:cNvGrpSpPr/>
            <p:nvPr/>
          </p:nvGrpSpPr>
          <p:grpSpPr>
            <a:xfrm>
              <a:off x="2899325" y="307800"/>
              <a:ext cx="2676900" cy="778049"/>
              <a:chOff x="2899325" y="307800"/>
              <a:chExt cx="2676900" cy="778049"/>
            </a:xfrm>
          </p:grpSpPr>
          <p:pic>
            <p:nvPicPr>
              <p:cNvPr id="221" name="Shape 221"/>
              <p:cNvPicPr preferRelativeResize="0"/>
              <p:nvPr/>
            </p:nvPicPr>
            <p:blipFill rotWithShape="1">
              <a:blip r:embed="rId18">
                <a:alphaModFix/>
              </a:blip>
              <a:srcRect b="-440" l="0" r="0" t="74535"/>
              <a:stretch/>
            </p:blipFill>
            <p:spPr>
              <a:xfrm>
                <a:off x="2899325" y="602424"/>
                <a:ext cx="2091874" cy="244199"/>
              </a:xfrm>
              <a:prstGeom prst="rect">
                <a:avLst/>
              </a:prstGeom>
              <a:noFill/>
              <a:ln>
                <a:noFill/>
              </a:ln>
            </p:spPr>
          </p:pic>
          <p:sp>
            <p:nvSpPr>
              <p:cNvPr id="222" name="Shape 222"/>
              <p:cNvSpPr txBox="1"/>
              <p:nvPr/>
            </p:nvSpPr>
            <p:spPr>
              <a:xfrm>
                <a:off x="2899325" y="307800"/>
                <a:ext cx="2676900" cy="378299"/>
              </a:xfrm>
              <a:prstGeom prst="rect">
                <a:avLst/>
              </a:prstGeom>
              <a:noFill/>
              <a:ln>
                <a:noFill/>
              </a:ln>
            </p:spPr>
            <p:txBody>
              <a:bodyPr anchorCtr="0" anchor="t" bIns="91425" lIns="91425" rIns="91425" tIns="91425">
                <a:noAutofit/>
              </a:bodyPr>
              <a:lstStyle/>
              <a:p>
                <a:pPr lvl="0" rtl="0">
                  <a:spcBef>
                    <a:spcPts val="0"/>
                  </a:spcBef>
                  <a:buNone/>
                </a:pPr>
                <a:r>
                  <a:rPr lang="en" sz="1000"/>
                  <a:t>cell type selection</a:t>
                </a:r>
              </a:p>
            </p:txBody>
          </p:sp>
          <p:pic>
            <p:nvPicPr>
              <p:cNvPr id="223" name="Shape 223"/>
              <p:cNvPicPr preferRelativeResize="0"/>
              <p:nvPr/>
            </p:nvPicPr>
            <p:blipFill rotWithShape="1">
              <a:blip r:embed="rId18">
                <a:alphaModFix/>
              </a:blip>
              <a:srcRect b="56872" l="0" r="0" t="16809"/>
              <a:stretch/>
            </p:blipFill>
            <p:spPr>
              <a:xfrm>
                <a:off x="2899325" y="837750"/>
                <a:ext cx="2091874" cy="248099"/>
              </a:xfrm>
              <a:prstGeom prst="rect">
                <a:avLst/>
              </a:prstGeom>
              <a:noFill/>
              <a:ln>
                <a:noFill/>
              </a:ln>
            </p:spPr>
          </p:pic>
        </p:grpSp>
      </p:grpSp>
      <p:sp>
        <p:nvSpPr>
          <p:cNvPr id="224" name="Shape 224"/>
          <p:cNvSpPr/>
          <p:nvPr/>
        </p:nvSpPr>
        <p:spPr>
          <a:xfrm>
            <a:off x="36997" y="1343125"/>
            <a:ext cx="5014200" cy="3665700"/>
          </a:xfrm>
          <a:prstGeom prst="rect">
            <a:avLst/>
          </a:prstGeom>
          <a:noFill/>
          <a:ln cap="flat" cmpd="sng" w="19050">
            <a:solidFill>
              <a:srgbClr val="B7B7B7"/>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grpSp>
        <p:nvGrpSpPr>
          <p:cNvPr id="225" name="Shape 225"/>
          <p:cNvGrpSpPr/>
          <p:nvPr/>
        </p:nvGrpSpPr>
        <p:grpSpPr>
          <a:xfrm flipH="1" rot="10800000">
            <a:off x="5226399" y="3760132"/>
            <a:ext cx="3912051" cy="481821"/>
            <a:chOff x="5226387" y="793945"/>
            <a:chExt cx="3912051" cy="481821"/>
          </a:xfrm>
        </p:grpSpPr>
        <p:pic>
          <p:nvPicPr>
            <p:cNvPr id="226" name="Shape 226"/>
            <p:cNvPicPr preferRelativeResize="0"/>
            <p:nvPr/>
          </p:nvPicPr>
          <p:blipFill rotWithShape="1">
            <a:blip r:embed="rId16">
              <a:alphaModFix amt="63000"/>
            </a:blip>
            <a:srcRect b="44732" l="0" r="0" t="939"/>
            <a:stretch/>
          </p:blipFill>
          <p:spPr>
            <a:xfrm>
              <a:off x="5291250" y="863200"/>
              <a:ext cx="3820800" cy="314075"/>
            </a:xfrm>
            <a:prstGeom prst="rect">
              <a:avLst/>
            </a:prstGeom>
            <a:noFill/>
            <a:ln>
              <a:noFill/>
            </a:ln>
          </p:spPr>
        </p:pic>
        <p:sp>
          <p:nvSpPr>
            <p:cNvPr id="227" name="Shape 227"/>
            <p:cNvSpPr/>
            <p:nvPr/>
          </p:nvSpPr>
          <p:spPr>
            <a:xfrm flipH="1">
              <a:off x="8704217" y="847992"/>
              <a:ext cx="434221" cy="427774"/>
            </a:xfrm>
            <a:custGeom>
              <a:pathLst>
                <a:path extrusionOk="0" h="13207" w="125226">
                  <a:moveTo>
                    <a:pt x="0" y="13207"/>
                  </a:moveTo>
                  <a:lnTo>
                    <a:pt x="125226" y="0"/>
                  </a:lnTo>
                  <a:lnTo>
                    <a:pt x="1113" y="477"/>
                  </a:lnTo>
                  <a:close/>
                </a:path>
              </a:pathLst>
            </a:custGeom>
            <a:solidFill>
              <a:srgbClr val="FFFFFF"/>
            </a:solidFill>
            <a:ln cap="flat" cmpd="sng" w="9525">
              <a:solidFill>
                <a:srgbClr val="FFFFFF"/>
              </a:solidFill>
              <a:prstDash val="solid"/>
              <a:round/>
              <a:headEnd len="lg" w="lg" type="none"/>
              <a:tailEnd len="lg" w="lg" type="none"/>
            </a:ln>
          </p:spPr>
        </p:sp>
        <p:sp>
          <p:nvSpPr>
            <p:cNvPr id="228" name="Shape 228"/>
            <p:cNvSpPr/>
            <p:nvPr/>
          </p:nvSpPr>
          <p:spPr>
            <a:xfrm>
              <a:off x="5226387" y="793945"/>
              <a:ext cx="632391" cy="427774"/>
            </a:xfrm>
            <a:custGeom>
              <a:pathLst>
                <a:path extrusionOk="0" h="13207" w="125226">
                  <a:moveTo>
                    <a:pt x="0" y="13207"/>
                  </a:moveTo>
                  <a:lnTo>
                    <a:pt x="125226" y="0"/>
                  </a:lnTo>
                  <a:lnTo>
                    <a:pt x="1113" y="477"/>
                  </a:lnTo>
                  <a:close/>
                </a:path>
              </a:pathLst>
            </a:custGeom>
            <a:solidFill>
              <a:srgbClr val="FFFFFF"/>
            </a:solidFill>
            <a:ln cap="flat" cmpd="sng" w="9525">
              <a:solidFill>
                <a:srgbClr val="FFFFFF"/>
              </a:solidFill>
              <a:prstDash val="solid"/>
              <a:round/>
              <a:headEnd len="lg" w="lg" type="none"/>
              <a:tailEnd len="lg" w="lg" type="none"/>
            </a:ln>
          </p:spPr>
        </p:sp>
      </p:grpSp>
      <p:sp>
        <p:nvSpPr>
          <p:cNvPr id="229" name="Shape 229"/>
          <p:cNvSpPr/>
          <p:nvPr/>
        </p:nvSpPr>
        <p:spPr>
          <a:xfrm>
            <a:off x="5762300" y="4170601"/>
            <a:ext cx="2947500" cy="877200"/>
          </a:xfrm>
          <a:prstGeom prst="rect">
            <a:avLst/>
          </a:prstGeom>
          <a:noFill/>
          <a:ln cap="flat" cmpd="sng" w="19050">
            <a:solidFill>
              <a:srgbClr val="B7B7B7"/>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3" name="Shape 233"/>
        <p:cNvGrpSpPr/>
        <p:nvPr/>
      </p:nvGrpSpPr>
      <p:grpSpPr>
        <a:xfrm>
          <a:off x="0" y="0"/>
          <a:ext cx="0" cy="0"/>
          <a:chOff x="0" y="0"/>
          <a:chExt cx="0" cy="0"/>
        </a:xfrm>
      </p:grpSpPr>
      <p:pic>
        <p:nvPicPr>
          <p:cNvPr id="234" name="Shape 234"/>
          <p:cNvPicPr preferRelativeResize="0"/>
          <p:nvPr/>
        </p:nvPicPr>
        <p:blipFill>
          <a:blip r:embed="rId4">
            <a:alphaModFix/>
          </a:blip>
          <a:stretch>
            <a:fillRect/>
          </a:stretch>
        </p:blipFill>
        <p:spPr>
          <a:xfrm>
            <a:off x="5550500" y="0"/>
            <a:ext cx="3518466" cy="5143502"/>
          </a:xfrm>
          <a:prstGeom prst="rect">
            <a:avLst/>
          </a:prstGeom>
          <a:noFill/>
          <a:ln>
            <a:noFill/>
          </a:ln>
        </p:spPr>
      </p:pic>
      <p:pic>
        <p:nvPicPr>
          <p:cNvPr descr="DEG.1.png" id="235" name="Shape 235"/>
          <p:cNvPicPr preferRelativeResize="0"/>
          <p:nvPr/>
        </p:nvPicPr>
        <p:blipFill>
          <a:blip r:embed="rId5">
            <a:alphaModFix/>
          </a:blip>
          <a:stretch>
            <a:fillRect/>
          </a:stretch>
        </p:blipFill>
        <p:spPr>
          <a:xfrm>
            <a:off x="103725" y="76200"/>
            <a:ext cx="5182622" cy="2644466"/>
          </a:xfrm>
          <a:prstGeom prst="rect">
            <a:avLst/>
          </a:prstGeom>
          <a:noFill/>
          <a:ln>
            <a:noFill/>
          </a:ln>
        </p:spPr>
      </p:pic>
      <p:sp>
        <p:nvSpPr>
          <p:cNvPr id="236" name="Shape 236"/>
          <p:cNvSpPr txBox="1"/>
          <p:nvPr/>
        </p:nvSpPr>
        <p:spPr>
          <a:xfrm>
            <a:off x="0" y="0"/>
            <a:ext cx="578400" cy="826800"/>
          </a:xfrm>
          <a:prstGeom prst="rect">
            <a:avLst/>
          </a:prstGeom>
          <a:noFill/>
          <a:ln>
            <a:noFill/>
          </a:ln>
        </p:spPr>
        <p:txBody>
          <a:bodyPr anchorCtr="0" anchor="t" bIns="68575" lIns="68575" rIns="68575" tIns="68575">
            <a:noAutofit/>
          </a:bodyPr>
          <a:lstStyle/>
          <a:p>
            <a:pPr lvl="0" rtl="0">
              <a:spcBef>
                <a:spcPts val="0"/>
              </a:spcBef>
              <a:buNone/>
            </a:pPr>
            <a:r>
              <a:rPr lang="en" sz="1800"/>
              <a:t>a</a:t>
            </a:r>
          </a:p>
        </p:txBody>
      </p:sp>
      <p:sp>
        <p:nvSpPr>
          <p:cNvPr id="237" name="Shape 237"/>
          <p:cNvSpPr txBox="1"/>
          <p:nvPr/>
        </p:nvSpPr>
        <p:spPr>
          <a:xfrm>
            <a:off x="5286346" y="0"/>
            <a:ext cx="578400" cy="826800"/>
          </a:xfrm>
          <a:prstGeom prst="rect">
            <a:avLst/>
          </a:prstGeom>
          <a:noFill/>
          <a:ln>
            <a:noFill/>
          </a:ln>
        </p:spPr>
        <p:txBody>
          <a:bodyPr anchorCtr="0" anchor="t" bIns="68575" lIns="68575" rIns="68575" tIns="68575">
            <a:noAutofit/>
          </a:bodyPr>
          <a:lstStyle/>
          <a:p>
            <a:pPr lvl="0" rtl="0">
              <a:spcBef>
                <a:spcPts val="0"/>
              </a:spcBef>
              <a:buNone/>
            </a:pPr>
            <a:r>
              <a:rPr lang="en" sz="1800"/>
              <a:t>b</a:t>
            </a:r>
          </a:p>
        </p:txBody>
      </p:sp>
      <p:sp>
        <p:nvSpPr>
          <p:cNvPr id="238" name="Shape 238"/>
          <p:cNvSpPr txBox="1"/>
          <p:nvPr/>
        </p:nvSpPr>
        <p:spPr>
          <a:xfrm>
            <a:off x="0" y="2584400"/>
            <a:ext cx="578400" cy="826800"/>
          </a:xfrm>
          <a:prstGeom prst="rect">
            <a:avLst/>
          </a:prstGeom>
          <a:noFill/>
          <a:ln>
            <a:noFill/>
          </a:ln>
        </p:spPr>
        <p:txBody>
          <a:bodyPr anchorCtr="0" anchor="t" bIns="68575" lIns="68575" rIns="68575" tIns="68575">
            <a:noAutofit/>
          </a:bodyPr>
          <a:lstStyle/>
          <a:p>
            <a:pPr lvl="0" rtl="0">
              <a:spcBef>
                <a:spcPts val="0"/>
              </a:spcBef>
              <a:buNone/>
            </a:pPr>
            <a:r>
              <a:rPr lang="en" sz="1800"/>
              <a:t>c</a:t>
            </a:r>
          </a:p>
        </p:txBody>
      </p:sp>
      <p:pic>
        <p:nvPicPr>
          <p:cNvPr id="239" name="Shape 239"/>
          <p:cNvPicPr preferRelativeResize="0"/>
          <p:nvPr/>
        </p:nvPicPr>
        <p:blipFill>
          <a:blip r:embed="rId6">
            <a:alphaModFix/>
          </a:blip>
          <a:stretch>
            <a:fillRect/>
          </a:stretch>
        </p:blipFill>
        <p:spPr>
          <a:xfrm>
            <a:off x="291725" y="2785149"/>
            <a:ext cx="4250076" cy="235834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3" name="Shape 243"/>
        <p:cNvGrpSpPr/>
        <p:nvPr/>
      </p:nvGrpSpPr>
      <p:grpSpPr>
        <a:xfrm>
          <a:off x="0" y="0"/>
          <a:ext cx="0" cy="0"/>
          <a:chOff x="0" y="0"/>
          <a:chExt cx="0" cy="0"/>
        </a:xfrm>
      </p:grpSpPr>
      <p:pic>
        <p:nvPicPr>
          <p:cNvPr descr="GWAS.2.png" id="244" name="Shape 244"/>
          <p:cNvPicPr preferRelativeResize="0"/>
          <p:nvPr/>
        </p:nvPicPr>
        <p:blipFill>
          <a:blip r:embed="rId4">
            <a:alphaModFix/>
          </a:blip>
          <a:stretch>
            <a:fillRect/>
          </a:stretch>
        </p:blipFill>
        <p:spPr>
          <a:xfrm>
            <a:off x="5571024" y="0"/>
            <a:ext cx="3460351" cy="2855462"/>
          </a:xfrm>
          <a:prstGeom prst="rect">
            <a:avLst/>
          </a:prstGeom>
          <a:noFill/>
          <a:ln>
            <a:noFill/>
          </a:ln>
        </p:spPr>
      </p:pic>
      <p:pic>
        <p:nvPicPr>
          <p:cNvPr descr="GWAS.1.png" id="245" name="Shape 245"/>
          <p:cNvPicPr preferRelativeResize="0"/>
          <p:nvPr/>
        </p:nvPicPr>
        <p:blipFill>
          <a:blip r:embed="rId5">
            <a:alphaModFix/>
          </a:blip>
          <a:stretch>
            <a:fillRect/>
          </a:stretch>
        </p:blipFill>
        <p:spPr>
          <a:xfrm>
            <a:off x="112625" y="123549"/>
            <a:ext cx="5328373" cy="4870447"/>
          </a:xfrm>
          <a:prstGeom prst="rect">
            <a:avLst/>
          </a:prstGeom>
          <a:noFill/>
          <a:ln>
            <a:noFill/>
          </a:ln>
        </p:spPr>
      </p:pic>
      <p:sp>
        <p:nvSpPr>
          <p:cNvPr id="246" name="Shape 246"/>
          <p:cNvSpPr txBox="1"/>
          <p:nvPr/>
        </p:nvSpPr>
        <p:spPr>
          <a:xfrm>
            <a:off x="16825" y="0"/>
            <a:ext cx="771000" cy="1102500"/>
          </a:xfrm>
          <a:prstGeom prst="rect">
            <a:avLst/>
          </a:prstGeom>
          <a:noFill/>
          <a:ln>
            <a:noFill/>
          </a:ln>
        </p:spPr>
        <p:txBody>
          <a:bodyPr anchorCtr="0" anchor="t" bIns="91425" lIns="91425" rIns="91425" tIns="91425">
            <a:noAutofit/>
          </a:bodyPr>
          <a:lstStyle/>
          <a:p>
            <a:pPr lvl="0" rtl="0">
              <a:spcBef>
                <a:spcPts val="0"/>
              </a:spcBef>
              <a:buNone/>
            </a:pPr>
            <a:r>
              <a:rPr lang="en" sz="1800"/>
              <a:t>a</a:t>
            </a:r>
          </a:p>
        </p:txBody>
      </p:sp>
      <p:sp>
        <p:nvSpPr>
          <p:cNvPr id="247" name="Shape 247"/>
          <p:cNvSpPr txBox="1"/>
          <p:nvPr/>
        </p:nvSpPr>
        <p:spPr>
          <a:xfrm>
            <a:off x="16825" y="529525"/>
            <a:ext cx="771000" cy="1102500"/>
          </a:xfrm>
          <a:prstGeom prst="rect">
            <a:avLst/>
          </a:prstGeom>
          <a:noFill/>
          <a:ln>
            <a:noFill/>
          </a:ln>
        </p:spPr>
        <p:txBody>
          <a:bodyPr anchorCtr="0" anchor="t" bIns="91425" lIns="91425" rIns="91425" tIns="91425">
            <a:noAutofit/>
          </a:bodyPr>
          <a:lstStyle/>
          <a:p>
            <a:pPr lvl="0" rtl="0">
              <a:spcBef>
                <a:spcPts val="0"/>
              </a:spcBef>
              <a:buNone/>
            </a:pPr>
            <a:r>
              <a:rPr lang="en" sz="1800"/>
              <a:t>b</a:t>
            </a:r>
          </a:p>
        </p:txBody>
      </p:sp>
      <p:sp>
        <p:nvSpPr>
          <p:cNvPr id="248" name="Shape 248"/>
          <p:cNvSpPr txBox="1"/>
          <p:nvPr/>
        </p:nvSpPr>
        <p:spPr>
          <a:xfrm>
            <a:off x="16825" y="1043100"/>
            <a:ext cx="771000" cy="1102500"/>
          </a:xfrm>
          <a:prstGeom prst="rect">
            <a:avLst/>
          </a:prstGeom>
          <a:noFill/>
          <a:ln>
            <a:noFill/>
          </a:ln>
        </p:spPr>
        <p:txBody>
          <a:bodyPr anchorCtr="0" anchor="t" bIns="91425" lIns="91425" rIns="91425" tIns="91425">
            <a:noAutofit/>
          </a:bodyPr>
          <a:lstStyle/>
          <a:p>
            <a:pPr lvl="0" rtl="0">
              <a:spcBef>
                <a:spcPts val="0"/>
              </a:spcBef>
              <a:buNone/>
            </a:pPr>
            <a:r>
              <a:rPr lang="en" sz="1800"/>
              <a:t>c</a:t>
            </a:r>
          </a:p>
        </p:txBody>
      </p:sp>
      <p:sp>
        <p:nvSpPr>
          <p:cNvPr id="249" name="Shape 249"/>
          <p:cNvSpPr txBox="1"/>
          <p:nvPr/>
        </p:nvSpPr>
        <p:spPr>
          <a:xfrm>
            <a:off x="16825" y="2642875"/>
            <a:ext cx="771000" cy="1102500"/>
          </a:xfrm>
          <a:prstGeom prst="rect">
            <a:avLst/>
          </a:prstGeom>
          <a:noFill/>
          <a:ln>
            <a:noFill/>
          </a:ln>
        </p:spPr>
        <p:txBody>
          <a:bodyPr anchorCtr="0" anchor="t" bIns="91425" lIns="91425" rIns="91425" tIns="91425">
            <a:noAutofit/>
          </a:bodyPr>
          <a:lstStyle/>
          <a:p>
            <a:pPr lvl="0" rtl="0">
              <a:spcBef>
                <a:spcPts val="0"/>
              </a:spcBef>
              <a:buNone/>
            </a:pPr>
            <a:r>
              <a:rPr lang="en" sz="1800"/>
              <a:t>d</a:t>
            </a:r>
          </a:p>
        </p:txBody>
      </p:sp>
      <p:sp>
        <p:nvSpPr>
          <p:cNvPr id="250" name="Shape 250"/>
          <p:cNvSpPr txBox="1"/>
          <p:nvPr/>
        </p:nvSpPr>
        <p:spPr>
          <a:xfrm>
            <a:off x="5523487" y="0"/>
            <a:ext cx="771000" cy="1102500"/>
          </a:xfrm>
          <a:prstGeom prst="rect">
            <a:avLst/>
          </a:prstGeom>
          <a:noFill/>
          <a:ln>
            <a:noFill/>
          </a:ln>
        </p:spPr>
        <p:txBody>
          <a:bodyPr anchorCtr="0" anchor="t" bIns="91425" lIns="91425" rIns="91425" tIns="91425">
            <a:noAutofit/>
          </a:bodyPr>
          <a:lstStyle/>
          <a:p>
            <a:pPr lvl="0" rtl="0">
              <a:spcBef>
                <a:spcPts val="0"/>
              </a:spcBef>
              <a:buNone/>
            </a:pPr>
            <a:r>
              <a:rPr lang="en" sz="1800"/>
              <a:t>e</a:t>
            </a:r>
          </a:p>
        </p:txBody>
      </p:sp>
      <p:sp>
        <p:nvSpPr>
          <p:cNvPr id="251" name="Shape 251"/>
          <p:cNvSpPr txBox="1"/>
          <p:nvPr/>
        </p:nvSpPr>
        <p:spPr>
          <a:xfrm>
            <a:off x="5134000" y="2845050"/>
            <a:ext cx="771000" cy="1102500"/>
          </a:xfrm>
          <a:prstGeom prst="rect">
            <a:avLst/>
          </a:prstGeom>
          <a:noFill/>
          <a:ln>
            <a:noFill/>
          </a:ln>
        </p:spPr>
        <p:txBody>
          <a:bodyPr anchorCtr="0" anchor="t" bIns="91425" lIns="91425" rIns="91425" tIns="91425">
            <a:noAutofit/>
          </a:bodyPr>
          <a:lstStyle/>
          <a:p>
            <a:pPr lvl="0" rtl="0">
              <a:spcBef>
                <a:spcPts val="0"/>
              </a:spcBef>
              <a:buNone/>
            </a:pPr>
            <a:r>
              <a:rPr lang="en" sz="1800"/>
              <a:t>f</a:t>
            </a:r>
          </a:p>
        </p:txBody>
      </p:sp>
      <p:pic>
        <p:nvPicPr>
          <p:cNvPr descr="GWAS-browser-shot.png" id="252" name="Shape 252"/>
          <p:cNvPicPr preferRelativeResize="0"/>
          <p:nvPr/>
        </p:nvPicPr>
        <p:blipFill>
          <a:blip r:embed="rId6">
            <a:alphaModFix/>
          </a:blip>
          <a:stretch>
            <a:fillRect/>
          </a:stretch>
        </p:blipFill>
        <p:spPr>
          <a:xfrm>
            <a:off x="5523487" y="2939100"/>
            <a:ext cx="3507875" cy="220440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6" name="Shape 256"/>
        <p:cNvGrpSpPr/>
        <p:nvPr/>
      </p:nvGrpSpPr>
      <p:grpSpPr>
        <a:xfrm>
          <a:off x="0" y="0"/>
          <a:ext cx="0" cy="0"/>
          <a:chOff x="0" y="0"/>
          <a:chExt cx="0" cy="0"/>
        </a:xfrm>
      </p:grpSpPr>
      <p:pic>
        <p:nvPicPr>
          <p:cNvPr descr="GWAS-SCZ-Human-Heatmap.png" id="257" name="Shape 257"/>
          <p:cNvPicPr preferRelativeResize="0"/>
          <p:nvPr/>
        </p:nvPicPr>
        <p:blipFill>
          <a:blip r:embed="rId3">
            <a:alphaModFix/>
          </a:blip>
          <a:stretch>
            <a:fillRect/>
          </a:stretch>
        </p:blipFill>
        <p:spPr>
          <a:xfrm>
            <a:off x="0" y="200925"/>
            <a:ext cx="3671998" cy="4741652"/>
          </a:xfrm>
          <a:prstGeom prst="rect">
            <a:avLst/>
          </a:prstGeom>
          <a:noFill/>
          <a:ln>
            <a:noFill/>
          </a:ln>
        </p:spPr>
      </p:pic>
      <p:pic>
        <p:nvPicPr>
          <p:cNvPr id="258" name="Shape 258"/>
          <p:cNvPicPr preferRelativeResize="0"/>
          <p:nvPr/>
        </p:nvPicPr>
        <p:blipFill>
          <a:blip r:embed="rId4">
            <a:alphaModFix/>
          </a:blip>
          <a:stretch>
            <a:fillRect/>
          </a:stretch>
        </p:blipFill>
        <p:spPr>
          <a:xfrm>
            <a:off x="3603318" y="0"/>
            <a:ext cx="2807963" cy="5143500"/>
          </a:xfrm>
          <a:prstGeom prst="rect">
            <a:avLst/>
          </a:prstGeom>
          <a:noFill/>
          <a:ln>
            <a:noFill/>
          </a:ln>
        </p:spPr>
      </p:pic>
      <p:pic>
        <p:nvPicPr>
          <p:cNvPr id="259" name="Shape 259"/>
          <p:cNvPicPr preferRelativeResize="0"/>
          <p:nvPr/>
        </p:nvPicPr>
        <p:blipFill>
          <a:blip r:embed="rId5">
            <a:alphaModFix/>
          </a:blip>
          <a:stretch>
            <a:fillRect/>
          </a:stretch>
        </p:blipFill>
        <p:spPr>
          <a:xfrm>
            <a:off x="6197849" y="2336775"/>
            <a:ext cx="2946150" cy="2754500"/>
          </a:xfrm>
          <a:prstGeom prst="rect">
            <a:avLst/>
          </a:prstGeom>
          <a:noFill/>
          <a:ln>
            <a:noFill/>
          </a:ln>
        </p:spPr>
      </p:pic>
      <p:pic>
        <p:nvPicPr>
          <p:cNvPr descr="GWAS-SCZ-Mouse-H3K27ac-Timecourse-FINAL.png" id="260" name="Shape 260"/>
          <p:cNvPicPr preferRelativeResize="0"/>
          <p:nvPr/>
        </p:nvPicPr>
        <p:blipFill>
          <a:blip r:embed="rId6">
            <a:alphaModFix/>
          </a:blip>
          <a:stretch>
            <a:fillRect/>
          </a:stretch>
        </p:blipFill>
        <p:spPr>
          <a:xfrm>
            <a:off x="6467675" y="42175"/>
            <a:ext cx="2676326" cy="2224169"/>
          </a:xfrm>
          <a:prstGeom prst="rect">
            <a:avLst/>
          </a:prstGeom>
          <a:noFill/>
          <a:ln>
            <a:noFill/>
          </a:ln>
        </p:spPr>
      </p:pic>
      <p:sp>
        <p:nvSpPr>
          <p:cNvPr id="261" name="Shape 261"/>
          <p:cNvSpPr txBox="1"/>
          <p:nvPr/>
        </p:nvSpPr>
        <p:spPr>
          <a:xfrm>
            <a:off x="0" y="0"/>
            <a:ext cx="578400" cy="826800"/>
          </a:xfrm>
          <a:prstGeom prst="rect">
            <a:avLst/>
          </a:prstGeom>
          <a:noFill/>
          <a:ln>
            <a:noFill/>
          </a:ln>
        </p:spPr>
        <p:txBody>
          <a:bodyPr anchorCtr="0" anchor="t" bIns="68575" lIns="68575" rIns="68575" tIns="68575">
            <a:noAutofit/>
          </a:bodyPr>
          <a:lstStyle/>
          <a:p>
            <a:pPr lvl="0" rtl="0">
              <a:spcBef>
                <a:spcPts val="0"/>
              </a:spcBef>
              <a:buNone/>
            </a:pPr>
            <a:r>
              <a:rPr lang="en" sz="1800"/>
              <a:t>a</a:t>
            </a:r>
          </a:p>
        </p:txBody>
      </p:sp>
      <p:sp>
        <p:nvSpPr>
          <p:cNvPr id="262" name="Shape 262"/>
          <p:cNvSpPr txBox="1"/>
          <p:nvPr/>
        </p:nvSpPr>
        <p:spPr>
          <a:xfrm>
            <a:off x="3603325" y="0"/>
            <a:ext cx="578400" cy="826800"/>
          </a:xfrm>
          <a:prstGeom prst="rect">
            <a:avLst/>
          </a:prstGeom>
          <a:noFill/>
          <a:ln>
            <a:noFill/>
          </a:ln>
        </p:spPr>
        <p:txBody>
          <a:bodyPr anchorCtr="0" anchor="t" bIns="68575" lIns="68575" rIns="68575" tIns="68575">
            <a:noAutofit/>
          </a:bodyPr>
          <a:lstStyle/>
          <a:p>
            <a:pPr lvl="0" rtl="0">
              <a:spcBef>
                <a:spcPts val="0"/>
              </a:spcBef>
              <a:buNone/>
            </a:pPr>
            <a:r>
              <a:rPr lang="en" sz="1800"/>
              <a:t>b</a:t>
            </a:r>
          </a:p>
        </p:txBody>
      </p:sp>
      <p:sp>
        <p:nvSpPr>
          <p:cNvPr id="263" name="Shape 263"/>
          <p:cNvSpPr txBox="1"/>
          <p:nvPr/>
        </p:nvSpPr>
        <p:spPr>
          <a:xfrm>
            <a:off x="6272125" y="0"/>
            <a:ext cx="578400" cy="826800"/>
          </a:xfrm>
          <a:prstGeom prst="rect">
            <a:avLst/>
          </a:prstGeom>
          <a:noFill/>
          <a:ln>
            <a:noFill/>
          </a:ln>
        </p:spPr>
        <p:txBody>
          <a:bodyPr anchorCtr="0" anchor="t" bIns="68575" lIns="68575" rIns="68575" tIns="68575">
            <a:noAutofit/>
          </a:bodyPr>
          <a:lstStyle/>
          <a:p>
            <a:pPr lvl="0" rtl="0">
              <a:spcBef>
                <a:spcPts val="0"/>
              </a:spcBef>
              <a:buNone/>
            </a:pPr>
            <a:r>
              <a:rPr lang="en" sz="1800"/>
              <a:t>c</a:t>
            </a:r>
          </a:p>
        </p:txBody>
      </p:sp>
      <p:sp>
        <p:nvSpPr>
          <p:cNvPr id="264" name="Shape 264"/>
          <p:cNvSpPr txBox="1"/>
          <p:nvPr/>
        </p:nvSpPr>
        <p:spPr>
          <a:xfrm>
            <a:off x="6272125" y="2190150"/>
            <a:ext cx="578400" cy="826800"/>
          </a:xfrm>
          <a:prstGeom prst="rect">
            <a:avLst/>
          </a:prstGeom>
          <a:noFill/>
          <a:ln>
            <a:noFill/>
          </a:ln>
        </p:spPr>
        <p:txBody>
          <a:bodyPr anchorCtr="0" anchor="t" bIns="68575" lIns="68575" rIns="68575" tIns="68575">
            <a:noAutofit/>
          </a:bodyPr>
          <a:lstStyle/>
          <a:p>
            <a:pPr lvl="0" rtl="0">
              <a:spcBef>
                <a:spcPts val="0"/>
              </a:spcBef>
              <a:buNone/>
            </a:pPr>
            <a:r>
              <a:rPr lang="en" sz="1800"/>
              <a:t>d</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8" name="Shape 268"/>
        <p:cNvGrpSpPr/>
        <p:nvPr/>
      </p:nvGrpSpPr>
      <p:grpSpPr>
        <a:xfrm>
          <a:off x="0" y="0"/>
          <a:ext cx="0" cy="0"/>
          <a:chOff x="0" y="0"/>
          <a:chExt cx="0" cy="0"/>
        </a:xfrm>
      </p:grpSpPr>
      <p:sp>
        <p:nvSpPr>
          <p:cNvPr id="269" name="Shape 269"/>
          <p:cNvSpPr txBox="1"/>
          <p:nvPr/>
        </p:nvSpPr>
        <p:spPr>
          <a:xfrm>
            <a:off x="0" y="1774575"/>
            <a:ext cx="9144000" cy="518100"/>
          </a:xfrm>
          <a:prstGeom prst="rect">
            <a:avLst/>
          </a:prstGeom>
          <a:noFill/>
          <a:ln>
            <a:noFill/>
          </a:ln>
        </p:spPr>
        <p:txBody>
          <a:bodyPr anchorCtr="0" anchor="t" bIns="91425" lIns="91425" rIns="91425" tIns="91425">
            <a:noAutofit/>
          </a:bodyPr>
          <a:lstStyle/>
          <a:p>
            <a:pPr lvl="0" rtl="0" algn="ctr">
              <a:spcBef>
                <a:spcPts val="0"/>
              </a:spcBef>
              <a:buNone/>
            </a:pPr>
            <a:r>
              <a:rPr lang="en" sz="3600" u="sng">
                <a:solidFill>
                  <a:schemeClr val="hlink"/>
                </a:solidFill>
                <a:latin typeface="Calibri"/>
                <a:ea typeface="Calibri"/>
                <a:cs typeface="Calibri"/>
                <a:sym typeface="Calibri"/>
                <a:hlinkClick r:id="rId3"/>
              </a:rPr>
              <a:t>Supplemental Figures</a:t>
            </a:r>
          </a:p>
        </p:txBody>
      </p:sp>
    </p:spTree>
  </p:cSld>
  <p:clrMapOvr>
    <a:masterClrMapping/>
  </p:clrMapOvr>
</p:sld>
</file>

<file path=ppt/theme/theme1.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