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7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1"/>
    <p:restoredTop sz="94637"/>
  </p:normalViewPr>
  <p:slideViewPr>
    <p:cSldViewPr snapToGrid="0" snapToObjects="1">
      <p:cViewPr>
        <p:scale>
          <a:sx n="111" d="100"/>
          <a:sy n="111" d="100"/>
        </p:scale>
        <p:origin x="648" y="-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C98626-D8F5-FF40-AC50-25CA101362E3}" type="datetimeFigureOut">
              <a:rPr lang="en-US" smtClean="0"/>
              <a:t>6/7/17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A5987-53B0-9D42-AC6C-127DF35D1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697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A5987-53B0-9D42-AC6C-127DF35D1B1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17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FA5987-53B0-9D42-AC6C-127DF35D1B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90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5BE56-8DD8-8A48-AD6D-E91BE5EB0D22}" type="datetime1">
              <a:rPr lang="en-US" smtClean="0"/>
              <a:t>6/7/17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95C6-AC06-9A4E-B479-2FA8A3064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08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61862-22C5-3F43-ADEC-366AD98887DD}" type="datetime1">
              <a:rPr lang="en-US" smtClean="0"/>
              <a:t>6/7/17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95C6-AC06-9A4E-B479-2FA8A3064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70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EFA4D-91AE-264D-9662-97AB64CEC949}" type="datetime1">
              <a:rPr lang="en-US" smtClean="0"/>
              <a:t>6/7/17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95C6-AC06-9A4E-B479-2FA8A3064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965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E8B4D-29B5-4B4B-9950-1CA4377CB5B9}" type="datetime1">
              <a:rPr lang="en-US" smtClean="0"/>
              <a:t>6/7/17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95C6-AC06-9A4E-B479-2FA8A3064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74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CD1CE-1E2D-8E4C-AD70-03226E99D6A7}" type="datetime1">
              <a:rPr lang="en-US" smtClean="0"/>
              <a:t>6/7/17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95C6-AC06-9A4E-B479-2FA8A3064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5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DB91C-3619-0E43-890C-AB9792811E1A}" type="datetime1">
              <a:rPr lang="en-US" smtClean="0"/>
              <a:t>6/7/17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95C6-AC06-9A4E-B479-2FA8A3064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057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E1B5-F9A7-FA4F-8360-7F48A58DDC7B}" type="datetime1">
              <a:rPr lang="en-US" smtClean="0"/>
              <a:t>6/7/17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95C6-AC06-9A4E-B479-2FA8A3064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143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43D0A-CC4C-704A-819D-FE952A80E94B}" type="datetime1">
              <a:rPr lang="en-US" smtClean="0"/>
              <a:t>6/7/17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95C6-AC06-9A4E-B479-2FA8A3064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57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7184-740E-334E-9094-C9E26A3A0B16}" type="datetime1">
              <a:rPr lang="en-US" smtClean="0"/>
              <a:t>6/7/17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95C6-AC06-9A4E-B479-2FA8A3064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25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DECD-4B7E-F142-B418-781FFEBE4D0B}" type="datetime1">
              <a:rPr lang="en-US" smtClean="0"/>
              <a:t>6/7/17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95C6-AC06-9A4E-B479-2FA8A3064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4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424BD-024F-7149-B085-B5D46594BEEC}" type="datetime1">
              <a:rPr lang="en-US" smtClean="0"/>
              <a:t>6/7/17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95C6-AC06-9A4E-B479-2FA8A3064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57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95151-B055-FE48-A053-6C1517CE5A1A}" type="datetime1">
              <a:rPr lang="en-US" smtClean="0"/>
              <a:t>6/7/17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995C6-AC06-9A4E-B479-2FA8A30645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68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Retained Deleterious Passenger Variants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95C6-AC06-9A4E-B479-2FA8A30645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31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This is VAF-GERP</a:t>
            </a:r>
          </a:p>
          <a:p>
            <a:r>
              <a:rPr lang="en-US" dirty="0" smtClean="0"/>
              <a:t>Look for signal of retained deleterious passenger variants</a:t>
            </a:r>
          </a:p>
          <a:p>
            <a:r>
              <a:rPr lang="en-US" dirty="0" smtClean="0"/>
              <a:t>This time: </a:t>
            </a:r>
          </a:p>
          <a:p>
            <a:pPr lvl="1"/>
            <a:r>
              <a:rPr lang="en-US" dirty="0" smtClean="0"/>
              <a:t>omitted variants that occur in somatic insertions or deletions, which could confound VAF</a:t>
            </a:r>
          </a:p>
          <a:p>
            <a:pPr lvl="1"/>
            <a:r>
              <a:rPr lang="en-US" dirty="0" smtClean="0"/>
              <a:t>Co-plot drivers and passengers to save space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95C6-AC06-9A4E-B479-2FA8A30645B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76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 VAF by GERP bin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95C6-AC06-9A4E-B479-2FA8A30645B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686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forget my other analyses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995C6-AC06-9A4E-B479-2FA8A30645B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93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GERP depletion in noncoding genome is most stark in the most sensitive regions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Observed conserved</a:t>
                      </a:r>
                      <a:r>
                        <a:rPr lang="en-US" baseline="0" dirty="0" smtClean="0"/>
                        <a:t> mutation percentage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Expected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conserved</a:t>
                      </a:r>
                      <a:r>
                        <a:rPr lang="en-US" baseline="0" dirty="0" smtClean="0"/>
                        <a:t> mutation percentage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Observed</a:t>
                      </a:r>
                      <a:r>
                        <a:rPr lang="en-US" baseline="0" dirty="0" smtClean="0"/>
                        <a:t> conserved mutation count as a percentage of expected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All noncoding passenger variants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55.27%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56.31%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98.2% [=&gt; 50 deleted</a:t>
                      </a:r>
                      <a:r>
                        <a:rPr lang="en-US" baseline="0" dirty="0" smtClean="0"/>
                        <a:t> passengers per tumor]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Passenger</a:t>
                      </a:r>
                      <a:r>
                        <a:rPr lang="en-US" baseline="0" dirty="0" smtClean="0"/>
                        <a:t> variants in haploid regions of noncoding regulators of essential genes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53.87%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64.66%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83.3%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Passenger</a:t>
                      </a:r>
                      <a:r>
                        <a:rPr lang="en-US" baseline="0" dirty="0" smtClean="0"/>
                        <a:t> variants in haploid regions of noncoding </a:t>
                      </a:r>
                      <a:r>
                        <a:rPr lang="en-US" i="1" baseline="0" dirty="0" smtClean="0"/>
                        <a:t>promoters</a:t>
                      </a:r>
                      <a:r>
                        <a:rPr lang="en-US" baseline="0" dirty="0" smtClean="0"/>
                        <a:t> of essential genes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49.73%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72.87%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68.3%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5767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137</Words>
  <Application>Microsoft Macintosh PowerPoint</Application>
  <PresentationFormat>Widescreen</PresentationFormat>
  <Paragraphs>32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Retained Deleterious Passenger Variants</vt:lpstr>
      <vt:lpstr>PowerPoint Presentation</vt:lpstr>
      <vt:lpstr>Mean VAF by GERP bin</vt:lpstr>
      <vt:lpstr>Don’t forget my other analyses</vt:lpstr>
      <vt:lpstr>GERP depletion in noncoding genome is most stark in the most sensitive regions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Retained Deleterious Passenger Variants</dc:title>
  <dc:creator>Will Meyerson</dc:creator>
  <cp:lastModifiedBy>Will Meyerson</cp:lastModifiedBy>
  <cp:revision>4</cp:revision>
  <dcterms:created xsi:type="dcterms:W3CDTF">2017-06-08T00:59:13Z</dcterms:created>
  <dcterms:modified xsi:type="dcterms:W3CDTF">2017-06-08T02:07:58Z</dcterms:modified>
</cp:coreProperties>
</file>