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85BD-AEB8-6F43-9A90-EEF93AB71D07}" type="datetimeFigureOut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7FA-7DC5-254D-831F-D8890176A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884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85BD-AEB8-6F43-9A90-EEF93AB71D07}" type="datetimeFigureOut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7FA-7DC5-254D-831F-D8890176A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3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85BD-AEB8-6F43-9A90-EEF93AB71D07}" type="datetimeFigureOut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7FA-7DC5-254D-831F-D8890176A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78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85BD-AEB8-6F43-9A90-EEF93AB71D07}" type="datetimeFigureOut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7FA-7DC5-254D-831F-D8890176A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91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85BD-AEB8-6F43-9A90-EEF93AB71D07}" type="datetimeFigureOut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7FA-7DC5-254D-831F-D8890176A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9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85BD-AEB8-6F43-9A90-EEF93AB71D07}" type="datetimeFigureOut">
              <a:rPr lang="en-US" smtClean="0"/>
              <a:t>6/7/17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7FA-7DC5-254D-831F-D8890176A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610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85BD-AEB8-6F43-9A90-EEF93AB71D07}" type="datetimeFigureOut">
              <a:rPr lang="en-US" smtClean="0"/>
              <a:t>6/7/17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7FA-7DC5-254D-831F-D8890176A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85BD-AEB8-6F43-9A90-EEF93AB71D07}" type="datetimeFigureOut">
              <a:rPr lang="en-US" smtClean="0"/>
              <a:t>6/7/17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7FA-7DC5-254D-831F-D8890176A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5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85BD-AEB8-6F43-9A90-EEF93AB71D07}" type="datetimeFigureOut">
              <a:rPr lang="en-US" smtClean="0"/>
              <a:t>6/7/17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7FA-7DC5-254D-831F-D8890176A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09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85BD-AEB8-6F43-9A90-EEF93AB71D07}" type="datetimeFigureOut">
              <a:rPr lang="en-US" smtClean="0"/>
              <a:t>6/7/17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7FA-7DC5-254D-831F-D8890176A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50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85BD-AEB8-6F43-9A90-EEF93AB71D07}" type="datetimeFigureOut">
              <a:rPr lang="en-US" smtClean="0"/>
              <a:t>6/7/17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7FA-7DC5-254D-831F-D8890176A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6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785BD-AEB8-6F43-9A90-EEF93AB71D07}" type="datetimeFigureOut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767FA-7DC5-254D-831F-D8890176A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9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299" t="28385" r="3823" b="16927"/>
          <a:stretch/>
        </p:blipFill>
        <p:spPr>
          <a:xfrm>
            <a:off x="-356946" y="1339848"/>
            <a:ext cx="9500946" cy="4717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684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inear_fit_volcanoplo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708" y="251897"/>
            <a:ext cx="6400800" cy="595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47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Yale 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Shantao</dc:creator>
  <cp:lastModifiedBy>Shantao</cp:lastModifiedBy>
  <cp:revision>3</cp:revision>
  <dcterms:created xsi:type="dcterms:W3CDTF">2017-06-07T21:53:30Z</dcterms:created>
  <dcterms:modified xsi:type="dcterms:W3CDTF">2017-06-08T01:35:42Z</dcterms:modified>
</cp:coreProperties>
</file>