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464" y="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3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9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9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9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6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5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7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0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5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3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5383C-D2DF-A241-B0D2-1752299CD835}" type="datetimeFigureOut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676C9-2F80-BA4F-B8EE-4839A28A9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0"/>
            <a:ext cx="70845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0"/>
            <a:ext cx="70077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Salichos</dc:creator>
  <cp:lastModifiedBy>Leonidas Salichos</cp:lastModifiedBy>
  <cp:revision>1</cp:revision>
  <dcterms:created xsi:type="dcterms:W3CDTF">2017-06-07T21:59:45Z</dcterms:created>
  <dcterms:modified xsi:type="dcterms:W3CDTF">2017-06-08T00:56:00Z</dcterms:modified>
</cp:coreProperties>
</file>