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2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0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A45B-A2B4-0A4C-A563-FD6170CE60F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EC6D-9AF5-7047-99FC-C262208F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058400" cy="66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0"/>
            <a:ext cx="4577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93" y="365125"/>
            <a:ext cx="4323614" cy="5952082"/>
          </a:xfrm>
        </p:spPr>
      </p:pic>
    </p:spTree>
    <p:extLst>
      <p:ext uri="{BB962C8B-B14F-4D97-AF65-F5344CB8AC3E}">
        <p14:creationId xmlns:p14="http://schemas.microsoft.com/office/powerpoint/2010/main" val="171030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0" r="35724"/>
          <a:stretch/>
        </p:blipFill>
        <p:spPr>
          <a:xfrm>
            <a:off x="3773200" y="107428"/>
            <a:ext cx="4645599" cy="6452207"/>
          </a:xfrm>
        </p:spPr>
      </p:pic>
    </p:spTree>
    <p:extLst>
      <p:ext uri="{BB962C8B-B14F-4D97-AF65-F5344CB8AC3E}">
        <p14:creationId xmlns:p14="http://schemas.microsoft.com/office/powerpoint/2010/main" val="101995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06" y="609600"/>
            <a:ext cx="8833188" cy="5618163"/>
          </a:xfrm>
        </p:spPr>
      </p:pic>
    </p:spTree>
    <p:extLst>
      <p:ext uri="{BB962C8B-B14F-4D97-AF65-F5344CB8AC3E}">
        <p14:creationId xmlns:p14="http://schemas.microsoft.com/office/powerpoint/2010/main" val="124242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50" y="210513"/>
            <a:ext cx="4879699" cy="6322050"/>
          </a:xfrm>
        </p:spPr>
      </p:pic>
    </p:spTree>
    <p:extLst>
      <p:ext uri="{BB962C8B-B14F-4D97-AF65-F5344CB8AC3E}">
        <p14:creationId xmlns:p14="http://schemas.microsoft.com/office/powerpoint/2010/main" val="146924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McGillivray</dc:creator>
  <cp:lastModifiedBy>Patrick McGillivray</cp:lastModifiedBy>
  <cp:revision>2</cp:revision>
  <dcterms:created xsi:type="dcterms:W3CDTF">2017-06-07T23:06:44Z</dcterms:created>
  <dcterms:modified xsi:type="dcterms:W3CDTF">2017-06-07T23:26:58Z</dcterms:modified>
</cp:coreProperties>
</file>