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7"/>
    <p:restoredTop sz="94280"/>
  </p:normalViewPr>
  <p:slideViewPr>
    <p:cSldViewPr snapToGrid="0" snapToObjects="1">
      <p:cViewPr varScale="1">
        <p:scale>
          <a:sx n="63" d="100"/>
          <a:sy n="63" d="100"/>
        </p:scale>
        <p:origin x="208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72D6-8CBB-8D41-BCEF-3E6105ADFD53}" type="datetimeFigureOut">
              <a:rPr lang="en-US" smtClean="0"/>
              <a:t>5/29/17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5E75E-3546-9241-A79B-A85777F57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2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0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1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8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7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2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5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24B4-F0AB-E243-973D-EAF1EC440AFC}" type="datetimeFigureOut">
              <a:rPr lang="en-US" smtClean="0"/>
              <a:t>5/29/17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8C0F-C64C-8D42-9819-6A55D884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3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6" Type="http://schemas.openxmlformats.org/officeDocument/2006/relationships/image" Target="../media/image11.emf"/><Relationship Id="rId7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" y="256540"/>
            <a:ext cx="4206585" cy="31572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25" y="256540"/>
            <a:ext cx="4206585" cy="3157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590" y="256541"/>
            <a:ext cx="4206584" cy="3157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" y="3413760"/>
            <a:ext cx="4206583" cy="31572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26" y="3413760"/>
            <a:ext cx="4206583" cy="3157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590" y="3413761"/>
            <a:ext cx="4206583" cy="315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4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" y="256540"/>
            <a:ext cx="4206585" cy="31572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25" y="256540"/>
            <a:ext cx="4206585" cy="31572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590" y="256541"/>
            <a:ext cx="4206584" cy="31572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" y="3413760"/>
            <a:ext cx="4206585" cy="31572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25" y="3413760"/>
            <a:ext cx="4206585" cy="3157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590" y="3413761"/>
            <a:ext cx="4206584" cy="315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3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1</cp:revision>
  <dcterms:created xsi:type="dcterms:W3CDTF">2017-05-30T03:52:13Z</dcterms:created>
  <dcterms:modified xsi:type="dcterms:W3CDTF">2017-05-30T03:56:52Z</dcterms:modified>
</cp:coreProperties>
</file>