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 snapToGrid="0" snapToObjects="1">
      <p:cViewPr>
        <p:scale>
          <a:sx n="75" d="100"/>
          <a:sy n="75" d="100"/>
        </p:scale>
        <p:origin x="14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C5D4-6D1E-264D-8896-42E3444D89D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058400" cy="66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86" y="656428"/>
            <a:ext cx="8423428" cy="5537468"/>
          </a:xfrm>
        </p:spPr>
      </p:pic>
    </p:spTree>
    <p:extLst>
      <p:ext uri="{BB962C8B-B14F-4D97-AF65-F5344CB8AC3E}">
        <p14:creationId xmlns:p14="http://schemas.microsoft.com/office/powerpoint/2010/main" val="180567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0" y="863600"/>
            <a:ext cx="8218560" cy="5414963"/>
          </a:xfrm>
        </p:spPr>
      </p:pic>
    </p:spTree>
    <p:extLst>
      <p:ext uri="{BB962C8B-B14F-4D97-AF65-F5344CB8AC3E}">
        <p14:creationId xmlns:p14="http://schemas.microsoft.com/office/powerpoint/2010/main" val="191704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7522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42" y="897466"/>
            <a:ext cx="10025715" cy="5499630"/>
          </a:xfrm>
        </p:spPr>
      </p:pic>
    </p:spTree>
    <p:extLst>
      <p:ext uri="{BB962C8B-B14F-4D97-AF65-F5344CB8AC3E}">
        <p14:creationId xmlns:p14="http://schemas.microsoft.com/office/powerpoint/2010/main" val="114896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71" y="365125"/>
            <a:ext cx="6708258" cy="6284087"/>
          </a:xfrm>
        </p:spPr>
      </p:pic>
    </p:spTree>
    <p:extLst>
      <p:ext uri="{BB962C8B-B14F-4D97-AF65-F5344CB8AC3E}">
        <p14:creationId xmlns:p14="http://schemas.microsoft.com/office/powerpoint/2010/main" val="51457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3832"/>
            <a:ext cx="10515600" cy="3514923"/>
          </a:xfrm>
        </p:spPr>
      </p:pic>
    </p:spTree>
    <p:extLst>
      <p:ext uri="{BB962C8B-B14F-4D97-AF65-F5344CB8AC3E}">
        <p14:creationId xmlns:p14="http://schemas.microsoft.com/office/powerpoint/2010/main" val="54245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McGillivray</dc:creator>
  <cp:lastModifiedBy>Patrick McGillivray</cp:lastModifiedBy>
  <cp:revision>5</cp:revision>
  <dcterms:created xsi:type="dcterms:W3CDTF">2017-05-30T19:07:28Z</dcterms:created>
  <dcterms:modified xsi:type="dcterms:W3CDTF">2017-05-30T22:35:23Z</dcterms:modified>
</cp:coreProperties>
</file>