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5"/>
  </p:normalViewPr>
  <p:slideViewPr>
    <p:cSldViewPr snapToGrid="0" snapToObjects="1">
      <p:cViewPr>
        <p:scale>
          <a:sx n="75" d="100"/>
          <a:sy n="75" d="100"/>
        </p:scale>
        <p:origin x="1424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C5D4-6D1E-264D-8896-42E3444D89DC}" type="datetimeFigureOut">
              <a:rPr lang="en-US" smtClean="0"/>
              <a:t>5/30/17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9B3B-20DB-A041-AFA9-4E9A66F2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73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C5D4-6D1E-264D-8896-42E3444D89DC}" type="datetimeFigureOut">
              <a:rPr lang="en-US" smtClean="0"/>
              <a:t>5/30/17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9B3B-20DB-A041-AFA9-4E9A66F2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71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C5D4-6D1E-264D-8896-42E3444D89DC}" type="datetimeFigureOut">
              <a:rPr lang="en-US" smtClean="0"/>
              <a:t>5/30/17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9B3B-20DB-A041-AFA9-4E9A66F2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833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C5D4-6D1E-264D-8896-42E3444D89DC}" type="datetimeFigureOut">
              <a:rPr lang="en-US" smtClean="0"/>
              <a:t>5/30/17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9B3B-20DB-A041-AFA9-4E9A66F2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140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C5D4-6D1E-264D-8896-42E3444D89DC}" type="datetimeFigureOut">
              <a:rPr lang="en-US" smtClean="0"/>
              <a:t>5/30/17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9B3B-20DB-A041-AFA9-4E9A66F2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35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C5D4-6D1E-264D-8896-42E3444D89DC}" type="datetimeFigureOut">
              <a:rPr lang="en-US" smtClean="0"/>
              <a:t>5/30/17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9B3B-20DB-A041-AFA9-4E9A66F2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67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C5D4-6D1E-264D-8896-42E3444D89DC}" type="datetimeFigureOut">
              <a:rPr lang="en-US" smtClean="0"/>
              <a:t>5/30/17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9B3B-20DB-A041-AFA9-4E9A66F2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03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C5D4-6D1E-264D-8896-42E3444D89DC}" type="datetimeFigureOut">
              <a:rPr lang="en-US" smtClean="0"/>
              <a:t>5/30/17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9B3B-20DB-A041-AFA9-4E9A66F2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736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C5D4-6D1E-264D-8896-42E3444D89DC}" type="datetimeFigureOut">
              <a:rPr lang="en-US" smtClean="0"/>
              <a:t>5/30/17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9B3B-20DB-A041-AFA9-4E9A66F2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912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C5D4-6D1E-264D-8896-42E3444D89DC}" type="datetimeFigureOut">
              <a:rPr lang="en-US" smtClean="0"/>
              <a:t>5/30/17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9B3B-20DB-A041-AFA9-4E9A66F2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720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C5D4-6D1E-264D-8896-42E3444D89DC}" type="datetimeFigureOut">
              <a:rPr lang="en-US" smtClean="0"/>
              <a:t>5/30/17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9B3B-20DB-A041-AFA9-4E9A66F2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53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AC5D4-6D1E-264D-8896-42E3444D89DC}" type="datetimeFigureOut">
              <a:rPr lang="en-US" smtClean="0"/>
              <a:t>5/30/17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E9B3B-20DB-A041-AFA9-4E9A66F2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16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0"/>
            <a:ext cx="10058400" cy="666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436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86" y="656428"/>
            <a:ext cx="8423428" cy="5537468"/>
          </a:xfrm>
        </p:spPr>
      </p:pic>
    </p:spTree>
    <p:extLst>
      <p:ext uri="{BB962C8B-B14F-4D97-AF65-F5344CB8AC3E}">
        <p14:creationId xmlns:p14="http://schemas.microsoft.com/office/powerpoint/2010/main" val="1805676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720" y="863600"/>
            <a:ext cx="8218560" cy="5414963"/>
          </a:xfrm>
        </p:spPr>
      </p:pic>
    </p:spTree>
    <p:extLst>
      <p:ext uri="{BB962C8B-B14F-4D97-AF65-F5344CB8AC3E}">
        <p14:creationId xmlns:p14="http://schemas.microsoft.com/office/powerpoint/2010/main" val="1917049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7522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42" y="897466"/>
            <a:ext cx="10025715" cy="5499630"/>
          </a:xfrm>
        </p:spPr>
      </p:pic>
    </p:spTree>
    <p:extLst>
      <p:ext uri="{BB962C8B-B14F-4D97-AF65-F5344CB8AC3E}">
        <p14:creationId xmlns:p14="http://schemas.microsoft.com/office/powerpoint/2010/main" val="1148966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825" y="365125"/>
            <a:ext cx="6466349" cy="6160144"/>
          </a:xfrm>
        </p:spPr>
      </p:pic>
    </p:spTree>
    <p:extLst>
      <p:ext uri="{BB962C8B-B14F-4D97-AF65-F5344CB8AC3E}">
        <p14:creationId xmlns:p14="http://schemas.microsoft.com/office/powerpoint/2010/main" val="514574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43832"/>
            <a:ext cx="10515600" cy="3514923"/>
          </a:xfrm>
        </p:spPr>
      </p:pic>
    </p:spTree>
    <p:extLst>
      <p:ext uri="{BB962C8B-B14F-4D97-AF65-F5344CB8AC3E}">
        <p14:creationId xmlns:p14="http://schemas.microsoft.com/office/powerpoint/2010/main" val="542454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0</Words>
  <Application>Microsoft Macintosh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McGillivray</dc:creator>
  <cp:lastModifiedBy>Patrick McGillivray</cp:lastModifiedBy>
  <cp:revision>6</cp:revision>
  <dcterms:created xsi:type="dcterms:W3CDTF">2017-05-30T19:07:28Z</dcterms:created>
  <dcterms:modified xsi:type="dcterms:W3CDTF">2017-05-31T00:16:45Z</dcterms:modified>
</cp:coreProperties>
</file>