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-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E588B-E0B6-E64F-80A7-1E8746B09C51}" type="datetimeFigureOut">
              <a:rPr lang="en-US" smtClean="0"/>
              <a:t>5/28/17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1A8A-96E9-F04C-A760-30F7921E2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02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E588B-E0B6-E64F-80A7-1E8746B09C51}" type="datetimeFigureOut">
              <a:rPr lang="en-US" smtClean="0"/>
              <a:t>5/28/17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1A8A-96E9-F04C-A760-30F7921E2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662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E588B-E0B6-E64F-80A7-1E8746B09C51}" type="datetimeFigureOut">
              <a:rPr lang="en-US" smtClean="0"/>
              <a:t>5/28/17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1A8A-96E9-F04C-A760-30F7921E2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13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E588B-E0B6-E64F-80A7-1E8746B09C51}" type="datetimeFigureOut">
              <a:rPr lang="en-US" smtClean="0"/>
              <a:t>5/28/17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1A8A-96E9-F04C-A760-30F7921E2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6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E588B-E0B6-E64F-80A7-1E8746B09C51}" type="datetimeFigureOut">
              <a:rPr lang="en-US" smtClean="0"/>
              <a:t>5/28/17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1A8A-96E9-F04C-A760-30F7921E2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708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E588B-E0B6-E64F-80A7-1E8746B09C51}" type="datetimeFigureOut">
              <a:rPr lang="en-US" smtClean="0"/>
              <a:t>5/28/17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1A8A-96E9-F04C-A760-30F7921E2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98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E588B-E0B6-E64F-80A7-1E8746B09C51}" type="datetimeFigureOut">
              <a:rPr lang="en-US" smtClean="0"/>
              <a:t>5/28/17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1A8A-96E9-F04C-A760-30F7921E2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941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E588B-E0B6-E64F-80A7-1E8746B09C51}" type="datetimeFigureOut">
              <a:rPr lang="en-US" smtClean="0"/>
              <a:t>5/28/17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1A8A-96E9-F04C-A760-30F7921E2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57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E588B-E0B6-E64F-80A7-1E8746B09C51}" type="datetimeFigureOut">
              <a:rPr lang="en-US" smtClean="0"/>
              <a:t>5/28/17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1A8A-96E9-F04C-A760-30F7921E2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42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E588B-E0B6-E64F-80A7-1E8746B09C51}" type="datetimeFigureOut">
              <a:rPr lang="en-US" smtClean="0"/>
              <a:t>5/28/17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1A8A-96E9-F04C-A760-30F7921E2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037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E588B-E0B6-E64F-80A7-1E8746B09C51}" type="datetimeFigureOut">
              <a:rPr lang="en-US" smtClean="0"/>
              <a:t>5/28/17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1A8A-96E9-F04C-A760-30F7921E2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868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E588B-E0B6-E64F-80A7-1E8746B09C51}" type="datetimeFigureOut">
              <a:rPr lang="en-US" smtClean="0"/>
              <a:t>5/28/17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01A8A-96E9-F04C-A760-30F7921E2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54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rapezoid 24"/>
          <p:cNvSpPr/>
          <p:nvPr/>
        </p:nvSpPr>
        <p:spPr>
          <a:xfrm rot="10800000">
            <a:off x="737545" y="4816098"/>
            <a:ext cx="4552718" cy="1737162"/>
          </a:xfrm>
          <a:prstGeom prst="trapezoi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689664" y="3835459"/>
            <a:ext cx="2298700" cy="6590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B7B5-68D8-A045-AC28-4F95203375C8}" type="slidenum">
              <a:rPr lang="en-US" smtClean="0"/>
              <a:t>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473764" y="285005"/>
            <a:ext cx="2336800" cy="7239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75364" y="311774"/>
            <a:ext cx="2061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Recurrence Analysis </a:t>
            </a:r>
          </a:p>
          <a:p>
            <a:pPr algn="ctr"/>
            <a:r>
              <a:rPr lang="en-US" dirty="0" smtClean="0"/>
              <a:t>(extended genes)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473764" y="1498201"/>
            <a:ext cx="2336800" cy="7239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75364" y="1550370"/>
            <a:ext cx="2171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Gene prioritization by network analysis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839014" y="2697598"/>
            <a:ext cx="2298700" cy="6590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939576" y="2707370"/>
            <a:ext cx="21981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Noncoding functional</a:t>
            </a:r>
          </a:p>
          <a:p>
            <a:pPr algn="ctr"/>
            <a:r>
              <a:rPr lang="en-US" dirty="0" smtClean="0"/>
              <a:t>prioritization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46895" y="2697598"/>
            <a:ext cx="1905000" cy="6590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893095" y="285859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57963" y="2697598"/>
            <a:ext cx="18316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Coding functional</a:t>
            </a:r>
          </a:p>
          <a:p>
            <a:pPr algn="ctr"/>
            <a:r>
              <a:rPr lang="en-US" dirty="0" smtClean="0"/>
              <a:t>prioritization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190491" y="5084601"/>
            <a:ext cx="3577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Molecular assays (1000s of variants)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304791" y="5633955"/>
            <a:ext cx="3220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Cellular assays (100s of variants)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923430" y="4010858"/>
            <a:ext cx="1795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Score integration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292091" y="6135605"/>
            <a:ext cx="3139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Organoid</a:t>
            </a:r>
            <a:r>
              <a:rPr lang="en-US" dirty="0" smtClean="0"/>
              <a:t> validation (5 variants)</a:t>
            </a:r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5298193" y="5558965"/>
            <a:ext cx="14792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5575863" y="4172463"/>
            <a:ext cx="1201550" cy="13865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21" idx="3"/>
          </p:cNvCxnSpPr>
          <p:nvPr/>
        </p:nvCxnSpPr>
        <p:spPr>
          <a:xfrm flipH="1" flipV="1">
            <a:off x="3988364" y="4164975"/>
            <a:ext cx="1587499" cy="74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701839" y="634940"/>
            <a:ext cx="2492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SBU01 schematic Draft 1</a:t>
            </a:r>
            <a:endParaRPr lang="en-US" dirty="0"/>
          </a:p>
        </p:txBody>
      </p:sp>
      <p:cxnSp>
        <p:nvCxnSpPr>
          <p:cNvPr id="36" name="Straight Arrow Connector 35"/>
          <p:cNvCxnSpPr>
            <a:stCxn id="5" idx="2"/>
            <a:endCxn id="7" idx="0"/>
          </p:cNvCxnSpPr>
          <p:nvPr/>
        </p:nvCxnSpPr>
        <p:spPr>
          <a:xfrm>
            <a:off x="2642164" y="1008905"/>
            <a:ext cx="0" cy="4892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8" idx="2"/>
            <a:endCxn id="12" idx="0"/>
          </p:cNvCxnSpPr>
          <p:nvPr/>
        </p:nvCxnSpPr>
        <p:spPr>
          <a:xfrm flipH="1">
            <a:off x="1499395" y="2196701"/>
            <a:ext cx="1161819" cy="5008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7" idx="2"/>
            <a:endCxn id="9" idx="0"/>
          </p:cNvCxnSpPr>
          <p:nvPr/>
        </p:nvCxnSpPr>
        <p:spPr>
          <a:xfrm>
            <a:off x="2642164" y="2222101"/>
            <a:ext cx="1346200" cy="4754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2" idx="2"/>
            <a:endCxn id="21" idx="0"/>
          </p:cNvCxnSpPr>
          <p:nvPr/>
        </p:nvCxnSpPr>
        <p:spPr>
          <a:xfrm>
            <a:off x="1499395" y="3356629"/>
            <a:ext cx="1339619" cy="4788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9" idx="2"/>
            <a:endCxn id="21" idx="0"/>
          </p:cNvCxnSpPr>
          <p:nvPr/>
        </p:nvCxnSpPr>
        <p:spPr>
          <a:xfrm flipH="1">
            <a:off x="2839014" y="3356629"/>
            <a:ext cx="1149350" cy="4788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21" idx="2"/>
          </p:cNvCxnSpPr>
          <p:nvPr/>
        </p:nvCxnSpPr>
        <p:spPr>
          <a:xfrm>
            <a:off x="2839014" y="4494490"/>
            <a:ext cx="0" cy="3216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5925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Macintosh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Rutenberg Schoenberg</dc:creator>
  <cp:lastModifiedBy>Michael Rutenberg Schoenberg</cp:lastModifiedBy>
  <cp:revision>2</cp:revision>
  <dcterms:created xsi:type="dcterms:W3CDTF">2017-05-28T23:32:51Z</dcterms:created>
  <dcterms:modified xsi:type="dcterms:W3CDTF">2017-05-28T23:33:43Z</dcterms:modified>
</cp:coreProperties>
</file>