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/>
    <p:restoredTop sz="94642"/>
  </p:normalViewPr>
  <p:slideViewPr>
    <p:cSldViewPr snapToGrid="0" snapToObjects="1">
      <p:cViewPr varScale="1">
        <p:scale>
          <a:sx n="193" d="100"/>
          <a:sy n="193" d="100"/>
        </p:scale>
        <p:origin x="224" y="1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191DA-2FA7-E847-9941-EA107B56125E}" type="datetimeFigureOut">
              <a:rPr lang="en-US" smtClean="0"/>
              <a:t>5/24/17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95BB4-EBC2-114C-AEE7-4D92C2699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2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8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0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1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8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4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2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6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1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5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12FC6-4A05-A543-A81F-97373DA7FF5A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8915E-6E8C-9847-8D2E-4DBADBD8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7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7" r="6927" b="23259"/>
          <a:stretch/>
        </p:blipFill>
        <p:spPr>
          <a:xfrm rot="16200000">
            <a:off x="80263" y="110628"/>
            <a:ext cx="6232385" cy="622316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023652" y="921025"/>
            <a:ext cx="5115339" cy="284937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157293" y="3801868"/>
            <a:ext cx="964094" cy="30969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149009" y="3770402"/>
            <a:ext cx="861390" cy="309697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5" b="2277"/>
          <a:stretch/>
        </p:blipFill>
        <p:spPr>
          <a:xfrm>
            <a:off x="7113103" y="969204"/>
            <a:ext cx="3359427" cy="28011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4" r="52371" b="2722"/>
          <a:stretch/>
        </p:blipFill>
        <p:spPr>
          <a:xfrm>
            <a:off x="10540447" y="1245704"/>
            <a:ext cx="1530627" cy="185530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970644" y="4134678"/>
            <a:ext cx="987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0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5" b="54106"/>
          <a:stretch/>
        </p:blipFill>
        <p:spPr>
          <a:xfrm>
            <a:off x="317500" y="59634"/>
            <a:ext cx="4846211" cy="30016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626" y="145775"/>
            <a:ext cx="3876261" cy="32302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52" y="3472068"/>
            <a:ext cx="3935896" cy="32799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705" y="3472068"/>
            <a:ext cx="4063119" cy="338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2017-05-24T19:21:11Z</dcterms:created>
  <dcterms:modified xsi:type="dcterms:W3CDTF">2017-05-24T22:13:27Z</dcterms:modified>
</cp:coreProperties>
</file>