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3" r:id="rId4"/>
    <p:sldId id="258" r:id="rId5"/>
    <p:sldId id="264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/>
    <p:restoredTop sz="94663"/>
  </p:normalViewPr>
  <p:slideViewPr>
    <p:cSldViewPr snapToGrid="0" snapToObjects="1">
      <p:cViewPr varScale="1">
        <p:scale>
          <a:sx n="92" d="100"/>
          <a:sy n="92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0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449B-6997-DD4D-986D-3387A446DC9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5AC4-7828-634A-B6F1-C621E9BD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7" y="29521"/>
            <a:ext cx="10515600" cy="1325563"/>
          </a:xfrm>
        </p:spPr>
        <p:txBody>
          <a:bodyPr/>
          <a:lstStyle/>
          <a:p>
            <a:r>
              <a:rPr lang="en-US" dirty="0" smtClean="0"/>
              <a:t>Combined effects, Liver-HCC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50249"/>
              </p:ext>
            </p:extLst>
          </p:nvPr>
        </p:nvGraphicFramePr>
        <p:xfrm>
          <a:off x="154737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8e-8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1e-12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3e-7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7e-8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1e-7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1e-10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6e-4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1e-4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2e-9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4e-9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0.1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4e-10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2e-10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37" y="1124252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-values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3445"/>
              </p:ext>
            </p:extLst>
          </p:nvPr>
        </p:nvGraphicFramePr>
        <p:xfrm>
          <a:off x="6178170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0.671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0.461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0.226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0.429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0.390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0.149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0.220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0.150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0.227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0.036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0.203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0.016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0.171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0.173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8170" y="1124252"/>
            <a:ext cx="25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Additive variance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6" y="6135049"/>
            <a:ext cx="859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Coding drivers: 34/118; Non-coding drivers: 7/6740; Cases/controls: 328/328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57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70" y="1695262"/>
            <a:ext cx="5490817" cy="41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4" y="1687479"/>
            <a:ext cx="5487605" cy="411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3" y="1088341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Non-coding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15995" y="1088340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  <a:r>
              <a:rPr lang="en-US" sz="2400" smtClean="0"/>
              <a:t>oding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85700" y="2989273"/>
            <a:ext cx="30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Additive variance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4057" y="5443778"/>
            <a:ext cx="35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Partitions added </a:t>
            </a:r>
            <a:r>
              <a:rPr lang="en-US" sz="2400" dirty="0" smtClean="0"/>
              <a:t>(by </a:t>
            </a:r>
            <a:r>
              <a:rPr lang="en-US" sz="2400" dirty="0" err="1" smtClean="0"/>
              <a:t>pval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624" y="5905443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weak drivers: 431 (lower:340, upper:-)</a:t>
            </a:r>
          </a:p>
          <a:p>
            <a:r>
              <a:rPr lang="en-US" sz="2200" dirty="0" smtClean="0"/>
              <a:t>Per tumor: 2.20 (lower:1.76, upper:-)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6751" y="5917070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</a:t>
            </a:r>
            <a:r>
              <a:rPr lang="en-US" sz="2200" dirty="0" smtClean="0"/>
              <a:t>(weak) </a:t>
            </a:r>
            <a:r>
              <a:rPr lang="en-US" sz="2200" dirty="0"/>
              <a:t>drivers: </a:t>
            </a:r>
            <a:r>
              <a:rPr lang="en-US" sz="2200" dirty="0" smtClean="0"/>
              <a:t>40(</a:t>
            </a:r>
            <a:r>
              <a:rPr lang="en-US" sz="2200" i="1" dirty="0" smtClean="0"/>
              <a:t>34</a:t>
            </a:r>
            <a:r>
              <a:rPr lang="en-US" sz="2200" dirty="0" smtClean="0"/>
              <a:t>)(lower:10, </a:t>
            </a:r>
            <a:r>
              <a:rPr lang="en-US" sz="2200" dirty="0"/>
              <a:t>upper</a:t>
            </a:r>
            <a:r>
              <a:rPr lang="en-US" sz="2200" dirty="0" smtClean="0"/>
              <a:t>:-);</a:t>
            </a:r>
            <a:endParaRPr lang="en-US" sz="2200" dirty="0"/>
          </a:p>
          <a:p>
            <a:r>
              <a:rPr lang="en-US" sz="2200" dirty="0"/>
              <a:t>Per tumor: </a:t>
            </a:r>
            <a:r>
              <a:rPr lang="en-US" sz="2200" dirty="0" smtClean="0"/>
              <a:t>0.43 </a:t>
            </a:r>
            <a:r>
              <a:rPr lang="en-US" sz="2200" dirty="0"/>
              <a:t>(</a:t>
            </a:r>
            <a:r>
              <a:rPr lang="en-US" sz="2200" dirty="0" smtClean="0"/>
              <a:t>lower:0.21, </a:t>
            </a:r>
            <a:r>
              <a:rPr lang="en-US" sz="2200" dirty="0"/>
              <a:t>upper</a:t>
            </a:r>
            <a:r>
              <a:rPr lang="en-US" sz="2200" dirty="0" smtClean="0"/>
              <a:t>:-)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1623" y="-68841"/>
            <a:ext cx="10515600" cy="1325563"/>
          </a:xfrm>
        </p:spPr>
        <p:txBody>
          <a:bodyPr/>
          <a:lstStyle/>
          <a:p>
            <a:r>
              <a:rPr lang="en-US" dirty="0" smtClean="0"/>
              <a:t>Test for # (weak) drivers, Liver-HCC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4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6" y="29521"/>
            <a:ext cx="11688921" cy="1325563"/>
          </a:xfrm>
        </p:spPr>
        <p:txBody>
          <a:bodyPr/>
          <a:lstStyle/>
          <a:p>
            <a:r>
              <a:rPr lang="en-US" dirty="0" smtClean="0"/>
              <a:t>Combined effects, Skin-Melanoma</a:t>
            </a:r>
            <a:r>
              <a:rPr lang="en-US" smtClean="0"/>
              <a:t>, Chromosome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70474"/>
              </p:ext>
            </p:extLst>
          </p:nvPr>
        </p:nvGraphicFramePr>
        <p:xfrm>
          <a:off x="154737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0.001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0.006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0.07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0.004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0.002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0.004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4e-4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0.002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4e-4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4e-5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1e-4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0.02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0.3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37" y="1124252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-values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03419"/>
              </p:ext>
            </p:extLst>
          </p:nvPr>
        </p:nvGraphicFramePr>
        <p:xfrm>
          <a:off x="6178170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0.278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0.278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0.149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0.109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0.279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0.227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0.227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0.148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0.098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0.231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0.141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0.085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0.242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0.236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0.236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0.142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0.047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0.177</a:t>
                      </a:r>
                      <a:endParaRPr lang="en-US" sz="1700" b="1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0.247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0.247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0.230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0.097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0.008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8170" y="1124252"/>
            <a:ext cx="25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Additive variance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6" y="6135049"/>
            <a:ext cx="996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Coding drivers: 2/301; Non-coding drivers: 0/22085; Cases/controls: 107/107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36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16" y="1839523"/>
            <a:ext cx="5498607" cy="4123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/>
          <a:lstStyle/>
          <a:p>
            <a:r>
              <a:rPr lang="en-US" dirty="0" smtClean="0"/>
              <a:t>Skin-Melanoma, Chromosome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0" y="1836463"/>
            <a:ext cx="5502688" cy="4127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818" y="1370966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Non-coding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99120" y="1370965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  <a:r>
              <a:rPr lang="en-US" sz="2400" smtClean="0"/>
              <a:t>oding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19696" y="3271898"/>
            <a:ext cx="30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Additive variance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80061" y="5593400"/>
            <a:ext cx="35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Partitions added </a:t>
            </a:r>
            <a:r>
              <a:rPr lang="en-US" sz="2400" dirty="0" smtClean="0"/>
              <a:t>(by </a:t>
            </a:r>
            <a:r>
              <a:rPr lang="en-US" sz="2400" dirty="0" err="1" smtClean="0"/>
              <a:t>pval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627" y="5963479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weak drivers: 20 (lower:2, upper:-)</a:t>
            </a:r>
          </a:p>
          <a:p>
            <a:r>
              <a:rPr lang="en-US" sz="2200" dirty="0" smtClean="0"/>
              <a:t>Per tumor: 1.17 (lower:0.2, upper:-)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2754" y="5975106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(weak) drivers: 2(</a:t>
            </a:r>
            <a:r>
              <a:rPr lang="en-US" sz="2200" i="1" dirty="0" smtClean="0"/>
              <a:t>2</a:t>
            </a:r>
            <a:r>
              <a:rPr lang="en-US" sz="2200" dirty="0" smtClean="0"/>
              <a:t>) (lower:1, upper:50)</a:t>
            </a:r>
          </a:p>
          <a:p>
            <a:r>
              <a:rPr lang="en-US" sz="2200" dirty="0" smtClean="0"/>
              <a:t>Per tumor: 0.21 (lower:0.12, upper:1.23)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500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6" y="29521"/>
            <a:ext cx="11688921" cy="1325563"/>
          </a:xfrm>
        </p:spPr>
        <p:txBody>
          <a:bodyPr/>
          <a:lstStyle/>
          <a:p>
            <a:r>
              <a:rPr lang="en-US" dirty="0" smtClean="0"/>
              <a:t>Combined effects, Lung-</a:t>
            </a:r>
            <a:r>
              <a:rPr lang="en-US" dirty="0" err="1" smtClean="0"/>
              <a:t>AdenoCA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32342"/>
              </p:ext>
            </p:extLst>
          </p:nvPr>
        </p:nvGraphicFramePr>
        <p:xfrm>
          <a:off x="154737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0.06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0.07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37" y="1124252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-values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6494"/>
              </p:ext>
            </p:extLst>
          </p:nvPr>
        </p:nvGraphicFramePr>
        <p:xfrm>
          <a:off x="6178170" y="1813654"/>
          <a:ext cx="5897718" cy="418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953"/>
                <a:gridCol w="982953"/>
                <a:gridCol w="982953"/>
                <a:gridCol w="982953"/>
                <a:gridCol w="982953"/>
                <a:gridCol w="982953"/>
              </a:tblGrid>
              <a:tr h="112897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0.283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0.273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0.126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0.277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0.166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0.130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0.112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0.218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0.080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1e-4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0.097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0.180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0.038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0.113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6e-4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0.052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0.094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0.112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  <a:tr h="5086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8170" y="1124252"/>
            <a:ext cx="25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Additive variance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6" y="6135049"/>
            <a:ext cx="831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Coding drivers: 3/11; Non-coding drivers: 0/797; Cases/controls: 38/38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39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Lung-</a:t>
            </a:r>
            <a:r>
              <a:rPr lang="en-US" dirty="0" err="1" smtClean="0"/>
              <a:t>AdenoCA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6" y="1970963"/>
            <a:ext cx="5318539" cy="3988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4" y="1970963"/>
            <a:ext cx="5318539" cy="3988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7318" y="1420841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Non-coding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32620" y="1420840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  <a:r>
              <a:rPr lang="en-US" sz="2400" smtClean="0"/>
              <a:t>oding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52946" y="3238648"/>
            <a:ext cx="30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Additive variance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46811" y="5560150"/>
            <a:ext cx="35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Partitions added </a:t>
            </a:r>
            <a:r>
              <a:rPr lang="en-US" sz="2400" dirty="0" smtClean="0"/>
              <a:t>(by </a:t>
            </a:r>
            <a:r>
              <a:rPr lang="en-US" sz="2400" dirty="0" err="1" smtClean="0"/>
              <a:t>pval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52" y="5996729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weak drivers: </a:t>
            </a:r>
            <a:r>
              <a:rPr lang="en-US" sz="2200" dirty="0"/>
              <a:t>5</a:t>
            </a:r>
            <a:r>
              <a:rPr lang="en-US" sz="2200" dirty="0" smtClean="0"/>
              <a:t> (lower:5, upper:-)</a:t>
            </a:r>
          </a:p>
          <a:p>
            <a:r>
              <a:rPr lang="en-US" sz="2200" dirty="0" smtClean="0"/>
              <a:t>Per tumor: 0.26 (lower:0.26, upper:-)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2879" y="6008356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(weak) drivers: 4(</a:t>
            </a:r>
            <a:r>
              <a:rPr lang="en-US" sz="2200" i="1" dirty="0" smtClean="0"/>
              <a:t>3</a:t>
            </a:r>
            <a:r>
              <a:rPr lang="en-US" sz="2200" dirty="0" smtClean="0"/>
              <a:t>) (lower:1, upper:-)</a:t>
            </a:r>
          </a:p>
          <a:p>
            <a:r>
              <a:rPr lang="en-US" sz="2200" dirty="0" smtClean="0"/>
              <a:t>Per tumor: 0.28 (lower:0.13, upper:-)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954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535</Words>
  <Application>Microsoft Macintosh PowerPoint</Application>
  <PresentationFormat>Widescreen</PresentationFormat>
  <Paragraphs>309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Combined effects, Liver-HCC</vt:lpstr>
      <vt:lpstr>Test for # (weak) drivers, Liver-HCC</vt:lpstr>
      <vt:lpstr>Combined effects, Skin-Melanoma, Chromosome 1</vt:lpstr>
      <vt:lpstr>Skin-Melanoma, Chromosome 1</vt:lpstr>
      <vt:lpstr>Combined effects, Lung-AdenoCA</vt:lpstr>
      <vt:lpstr>Lung-AdenoCA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results</dc:title>
  <dc:creator>Microsoft Office User</dc:creator>
  <cp:lastModifiedBy>Microsoft Office User</cp:lastModifiedBy>
  <cp:revision>36</cp:revision>
  <dcterms:created xsi:type="dcterms:W3CDTF">2017-05-22T03:50:35Z</dcterms:created>
  <dcterms:modified xsi:type="dcterms:W3CDTF">2017-05-24T20:07:28Z</dcterms:modified>
</cp:coreProperties>
</file>