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027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20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0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2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1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1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5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7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8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21094-741C-7947-97C2-0CBDE688DE85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665" y="437260"/>
            <a:ext cx="7772400" cy="4366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samples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128" y="983128"/>
            <a:ext cx="5874872" cy="58748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11301" y="2958494"/>
            <a:ext cx="2871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Y=1262+178*X</a:t>
            </a:r>
          </a:p>
          <a:p>
            <a:r>
              <a:rPr lang="en-US" i="1" dirty="0" smtClean="0"/>
              <a:t>R</a:t>
            </a:r>
            <a:r>
              <a:rPr lang="en-US" i="1" baseline="30000" dirty="0" smtClean="0"/>
              <a:t>2</a:t>
            </a:r>
            <a:r>
              <a:rPr lang="en-US" i="1" dirty="0" smtClean="0"/>
              <a:t>=0.36 , p-value&lt;2.2e-16</a:t>
            </a:r>
            <a:endParaRPr lang="en-US" i="1" baseline="30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7847" y="1600201"/>
            <a:ext cx="1317354" cy="2361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Expected number of potential stop mutations: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TAG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TGA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CTA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TCA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712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665" y="437260"/>
            <a:ext cx="7772400" cy="4366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samples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11301" y="2958494"/>
            <a:ext cx="2871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Y=1262+178*X</a:t>
            </a:r>
          </a:p>
          <a:p>
            <a:r>
              <a:rPr lang="en-US" i="1" dirty="0" smtClean="0"/>
              <a:t>R</a:t>
            </a:r>
            <a:r>
              <a:rPr lang="en-US" i="1" baseline="30000" dirty="0" smtClean="0"/>
              <a:t>2</a:t>
            </a:r>
            <a:r>
              <a:rPr lang="en-US" i="1" dirty="0" smtClean="0"/>
              <a:t>=0.36 , p-value&lt;2.2e-16</a:t>
            </a:r>
            <a:endParaRPr lang="en-US" i="1" baseline="30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50205" y="946009"/>
            <a:ext cx="2871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Y=1262+178*X</a:t>
            </a:r>
          </a:p>
          <a:p>
            <a:r>
              <a:rPr lang="en-US" i="1" dirty="0" smtClean="0"/>
              <a:t>R</a:t>
            </a:r>
            <a:r>
              <a:rPr lang="en-US" i="1" baseline="30000" dirty="0" smtClean="0"/>
              <a:t>2</a:t>
            </a:r>
            <a:r>
              <a:rPr lang="en-US" i="1" dirty="0" smtClean="0"/>
              <a:t>=0.36 </a:t>
            </a:r>
            <a:endParaRPr lang="en-US" i="1" dirty="0" smtClean="0"/>
          </a:p>
          <a:p>
            <a:r>
              <a:rPr lang="en-US" i="1" dirty="0" smtClean="0"/>
              <a:t>p</a:t>
            </a:r>
            <a:r>
              <a:rPr lang="en-US" i="1" dirty="0" smtClean="0"/>
              <a:t>-value&lt;2.2e-16</a:t>
            </a:r>
            <a:endParaRPr lang="en-US" i="1" baseline="30000" dirty="0"/>
          </a:p>
        </p:txBody>
      </p:sp>
    </p:spTree>
    <p:extLst>
      <p:ext uri="{BB962C8B-B14F-4D97-AF65-F5344CB8AC3E}">
        <p14:creationId xmlns:p14="http://schemas.microsoft.com/office/powerpoint/2010/main" val="69952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858" y="611455"/>
            <a:ext cx="5801612" cy="56077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0036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Increased coefficient signifies decreased number of observed LOF mutations based on mutational pattern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670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0036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(Variance of LOF mutations across cancer types) </a:t>
            </a:r>
            <a:br>
              <a:rPr lang="en-US" sz="2000" dirty="0" smtClean="0"/>
            </a:br>
            <a:r>
              <a:rPr lang="en-US" sz="2000" dirty="0" smtClean="0"/>
              <a:t>explained by mutation pattern per sample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06" y="924674"/>
            <a:ext cx="6337456" cy="585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937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3334"/>
            <a:ext cx="11575918" cy="45977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665" y="437260"/>
            <a:ext cx="7772400" cy="4366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Cancers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74979"/>
            <a:ext cx="1317354" cy="2361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Expected number of potential stop mutations: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TAG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TGA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CTA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TCA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7251" y="1370168"/>
            <a:ext cx="2580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Y=1262+178*X</a:t>
            </a:r>
          </a:p>
          <a:p>
            <a:r>
              <a:rPr lang="en-US" i="1" dirty="0" smtClean="0"/>
              <a:t>R</a:t>
            </a:r>
            <a:r>
              <a:rPr lang="en-US" i="1" baseline="30000" dirty="0" smtClean="0"/>
              <a:t>2</a:t>
            </a:r>
            <a:r>
              <a:rPr lang="en-US" i="1" dirty="0" smtClean="0"/>
              <a:t>=0.36 , p-value&lt;2.2e-16</a:t>
            </a:r>
            <a:endParaRPr lang="en-US" i="1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314074" y="6048968"/>
            <a:ext cx="8307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Higher Regression coefficient means less LOFs than expected. Or saturation of LOFs </a:t>
            </a:r>
          </a:p>
          <a:p>
            <a:r>
              <a:rPr lang="en-US" dirty="0" smtClean="0"/>
              <a:t>- Higher R</a:t>
            </a:r>
            <a:r>
              <a:rPr lang="en-US" baseline="30000" dirty="0" smtClean="0"/>
              <a:t>2 </a:t>
            </a:r>
            <a:r>
              <a:rPr lang="en-US" dirty="0" smtClean="0"/>
              <a:t>means that they follow a more random/neutral model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766153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3334"/>
            <a:ext cx="11575918" cy="45977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665" y="437260"/>
            <a:ext cx="7772400" cy="4366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Regression coefficient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74979"/>
            <a:ext cx="1317354" cy="2361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Expected number of potential stop mutations: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TAG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TGA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CTA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TCA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7251" y="1370168"/>
            <a:ext cx="2580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Y=1262+178*X</a:t>
            </a:r>
          </a:p>
          <a:p>
            <a:r>
              <a:rPr lang="en-US" i="1" dirty="0" smtClean="0"/>
              <a:t>R</a:t>
            </a:r>
            <a:r>
              <a:rPr lang="en-US" i="1" baseline="30000" dirty="0" smtClean="0"/>
              <a:t>2</a:t>
            </a:r>
            <a:r>
              <a:rPr lang="en-US" i="1" dirty="0" smtClean="0"/>
              <a:t>=0.36 , p-value&lt;2.2e-16</a:t>
            </a:r>
            <a:endParaRPr lang="en-US" i="1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314074" y="6048968"/>
            <a:ext cx="8307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Higher Regression coefficient means less LOFs than expected. Or saturation of LOFs </a:t>
            </a:r>
          </a:p>
          <a:p>
            <a:r>
              <a:rPr lang="en-US" dirty="0" smtClean="0"/>
              <a:t>- Higher R</a:t>
            </a:r>
            <a:r>
              <a:rPr lang="en-US" baseline="30000" dirty="0" smtClean="0"/>
              <a:t>2 </a:t>
            </a:r>
            <a:r>
              <a:rPr lang="en-US" dirty="0" smtClean="0"/>
              <a:t>means that they follow a more random/neutral model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863033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195</Words>
  <Application>Microsoft Macintosh PowerPoint</Application>
  <PresentationFormat>On-screen Show (4:3)</PresentationFormat>
  <Paragraphs>45</Paragraphs>
  <Slides>6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All samples</vt:lpstr>
      <vt:lpstr>All samples</vt:lpstr>
      <vt:lpstr>Increased coefficient signifies decreased number of observed LOF mutations based on mutational pattern</vt:lpstr>
      <vt:lpstr>R2 (Variance of LOF mutations across cancer types)  explained by mutation pattern per sample</vt:lpstr>
      <vt:lpstr>All Cancers</vt:lpstr>
      <vt:lpstr>Regression coefficient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samples</dc:title>
  <dc:creator>Leonidas Salichos</dc:creator>
  <cp:lastModifiedBy>Leonidas Salichos</cp:lastModifiedBy>
  <cp:revision>8</cp:revision>
  <dcterms:created xsi:type="dcterms:W3CDTF">2017-05-18T19:28:17Z</dcterms:created>
  <dcterms:modified xsi:type="dcterms:W3CDTF">2017-05-24T22:53:25Z</dcterms:modified>
</cp:coreProperties>
</file>