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586"/>
  </p:normalViewPr>
  <p:slideViewPr>
    <p:cSldViewPr snapToGrid="0" snapToObjects="1">
      <p:cViewPr varScale="1">
        <p:scale>
          <a:sx n="98" d="100"/>
          <a:sy n="98" d="100"/>
        </p:scale>
        <p:origin x="38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0CE61-3EA7-4D4A-9F6D-DF19C37886A0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570445-5A2A-A042-B2D2-DA70094905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367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FFC194-39AA-A542-B64E-C4C6C184475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31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30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640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47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245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8461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13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595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78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97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740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784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07363-F019-884E-B63F-896A1093E581}" type="datetimeFigureOut">
              <a:rPr lang="en-US" smtClean="0"/>
              <a:t>5/21/17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7B7F2-AEAA-3E41-B113-D5668EC84C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037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4" Type="http://schemas.openxmlformats.org/officeDocument/2006/relationships/image" Target="../media/image2.emf"/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998" t="14478" r="2415" b="11011"/>
          <a:stretch/>
        </p:blipFill>
        <p:spPr>
          <a:xfrm>
            <a:off x="591160" y="0"/>
            <a:ext cx="10992726" cy="638939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17" r="50892" b="80615"/>
          <a:stretch/>
        </p:blipFill>
        <p:spPr>
          <a:xfrm>
            <a:off x="4052857" y="5344524"/>
            <a:ext cx="1883826" cy="718244"/>
          </a:xfrm>
          <a:prstGeom prst="rect">
            <a:avLst/>
          </a:prstGeom>
        </p:spPr>
      </p:pic>
      <p:cxnSp>
        <p:nvCxnSpPr>
          <p:cNvPr id="42" name="Straight Connector 41"/>
          <p:cNvCxnSpPr/>
          <p:nvPr/>
        </p:nvCxnSpPr>
        <p:spPr>
          <a:xfrm>
            <a:off x="4558728" y="2815568"/>
            <a:ext cx="50204" cy="2871867"/>
          </a:xfrm>
          <a:prstGeom prst="line">
            <a:avLst/>
          </a:prstGeom>
          <a:ln w="22225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5324883" y="2641151"/>
            <a:ext cx="53213" cy="3056058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4567125" y="3622422"/>
            <a:ext cx="777338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5" name="Rectangle 54"/>
          <p:cNvSpPr/>
          <p:nvPr/>
        </p:nvSpPr>
        <p:spPr>
          <a:xfrm>
            <a:off x="5629830" y="3622425"/>
            <a:ext cx="671052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56" name="Rectangle 55"/>
          <p:cNvSpPr/>
          <p:nvPr/>
        </p:nvSpPr>
        <p:spPr>
          <a:xfrm>
            <a:off x="6440902" y="3622425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57" name="Straight Connector 56"/>
          <p:cNvCxnSpPr/>
          <p:nvPr/>
        </p:nvCxnSpPr>
        <p:spPr>
          <a:xfrm>
            <a:off x="7137614" y="3709630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60"/>
          <p:cNvSpPr/>
          <p:nvPr/>
        </p:nvSpPr>
        <p:spPr>
          <a:xfrm>
            <a:off x="8977622" y="3622422"/>
            <a:ext cx="679680" cy="174417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4756304" y="4845019"/>
            <a:ext cx="0" cy="6718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5155284" y="4845019"/>
            <a:ext cx="0" cy="671861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Rectangle 76"/>
          <p:cNvSpPr/>
          <p:nvPr/>
        </p:nvSpPr>
        <p:spPr>
          <a:xfrm>
            <a:off x="4547545" y="2641154"/>
            <a:ext cx="777338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8" name="Rectangle 77"/>
          <p:cNvSpPr/>
          <p:nvPr/>
        </p:nvSpPr>
        <p:spPr>
          <a:xfrm>
            <a:off x="5585917" y="2641154"/>
            <a:ext cx="671052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79" name="Rectangle 78"/>
          <p:cNvSpPr/>
          <p:nvPr/>
        </p:nvSpPr>
        <p:spPr>
          <a:xfrm>
            <a:off x="6396989" y="2641154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80" name="Straight Connector 79"/>
          <p:cNvCxnSpPr/>
          <p:nvPr/>
        </p:nvCxnSpPr>
        <p:spPr>
          <a:xfrm flipV="1">
            <a:off x="9613389" y="2701972"/>
            <a:ext cx="1003276" cy="26388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7246983" y="264115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2" name="Rectangle 81"/>
          <p:cNvSpPr/>
          <p:nvPr/>
        </p:nvSpPr>
        <p:spPr>
          <a:xfrm>
            <a:off x="8096977" y="2641152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3" name="Rectangle 82"/>
          <p:cNvSpPr/>
          <p:nvPr/>
        </p:nvSpPr>
        <p:spPr>
          <a:xfrm>
            <a:off x="10620434" y="2614763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4" name="Rectangle 83"/>
          <p:cNvSpPr/>
          <p:nvPr/>
        </p:nvSpPr>
        <p:spPr>
          <a:xfrm>
            <a:off x="8933709" y="2641151"/>
            <a:ext cx="679680" cy="174417"/>
          </a:xfrm>
          <a:prstGeom prst="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5" name="Rectangle 84"/>
          <p:cNvSpPr/>
          <p:nvPr/>
        </p:nvSpPr>
        <p:spPr>
          <a:xfrm>
            <a:off x="4592332" y="4660828"/>
            <a:ext cx="777338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6" name="Rectangle 85"/>
          <p:cNvSpPr/>
          <p:nvPr/>
        </p:nvSpPr>
        <p:spPr>
          <a:xfrm>
            <a:off x="5630704" y="4660828"/>
            <a:ext cx="671052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87" name="Rectangle 86"/>
          <p:cNvSpPr/>
          <p:nvPr/>
        </p:nvSpPr>
        <p:spPr>
          <a:xfrm>
            <a:off x="6441776" y="4660828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03" name="Straight Connector 102"/>
          <p:cNvCxnSpPr/>
          <p:nvPr/>
        </p:nvCxnSpPr>
        <p:spPr>
          <a:xfrm>
            <a:off x="7138488" y="4748033"/>
            <a:ext cx="1840008" cy="0"/>
          </a:xfrm>
          <a:prstGeom prst="line">
            <a:avLst/>
          </a:prstGeom>
          <a:ln w="1587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" name="Rectangle 103"/>
          <p:cNvSpPr/>
          <p:nvPr/>
        </p:nvSpPr>
        <p:spPr>
          <a:xfrm>
            <a:off x="8978496" y="4660825"/>
            <a:ext cx="679680" cy="174417"/>
          </a:xfrm>
          <a:prstGeom prst="rect">
            <a:avLst/>
          </a:prstGeom>
          <a:noFill/>
          <a:ln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5" name="Rectangle 104"/>
          <p:cNvSpPr/>
          <p:nvPr/>
        </p:nvSpPr>
        <p:spPr>
          <a:xfrm>
            <a:off x="4756304" y="4660824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7" name="Rectangle 106"/>
          <p:cNvSpPr/>
          <p:nvPr/>
        </p:nvSpPr>
        <p:spPr>
          <a:xfrm>
            <a:off x="5772379" y="4660823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09" name="Rectangle 108"/>
          <p:cNvSpPr/>
          <p:nvPr/>
        </p:nvSpPr>
        <p:spPr>
          <a:xfrm>
            <a:off x="6582126" y="4660822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sp>
        <p:nvSpPr>
          <p:cNvPr id="111" name="Rectangle 110"/>
          <p:cNvSpPr/>
          <p:nvPr/>
        </p:nvSpPr>
        <p:spPr>
          <a:xfrm>
            <a:off x="9118846" y="4660821"/>
            <a:ext cx="398980" cy="174417"/>
          </a:xfrm>
          <a:prstGeom prst="rect">
            <a:avLst/>
          </a:prstGeom>
          <a:solidFill>
            <a:srgbClr val="345FFF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79531" tIns="39766" rIns="79531" bIns="39766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566"/>
          </a:p>
        </p:txBody>
      </p:sp>
      <p:cxnSp>
        <p:nvCxnSpPr>
          <p:cNvPr id="14" name="Straight Connector 13"/>
          <p:cNvCxnSpPr/>
          <p:nvPr/>
        </p:nvCxnSpPr>
        <p:spPr>
          <a:xfrm>
            <a:off x="2842260" y="3709630"/>
            <a:ext cx="1720525" cy="0"/>
          </a:xfrm>
          <a:prstGeom prst="line">
            <a:avLst/>
          </a:prstGeom>
          <a:ln w="12700">
            <a:solidFill>
              <a:srgbClr val="92D05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/>
          <p:cNvCxnSpPr/>
          <p:nvPr/>
        </p:nvCxnSpPr>
        <p:spPr>
          <a:xfrm>
            <a:off x="1851660" y="4748029"/>
            <a:ext cx="2711124" cy="0"/>
          </a:xfrm>
          <a:prstGeom prst="line">
            <a:avLst/>
          </a:prstGeom>
          <a:ln w="12700">
            <a:solidFill>
              <a:srgbClr val="345FFF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Straight Connector 112"/>
          <p:cNvCxnSpPr/>
          <p:nvPr/>
        </p:nvCxnSpPr>
        <p:spPr>
          <a:xfrm flipV="1">
            <a:off x="3832449" y="2715167"/>
            <a:ext cx="715095" cy="13193"/>
          </a:xfrm>
          <a:prstGeom prst="line">
            <a:avLst/>
          </a:prstGeom>
          <a:ln w="12700">
            <a:solidFill>
              <a:srgbClr val="FF0000"/>
            </a:solidFill>
            <a:prstDash val="lgDashDot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0614314" y="2368542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N= 100K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8953038" y="3370757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N= 20K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8977622" y="4414598"/>
            <a:ext cx="68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b="1" dirty="0" smtClean="0">
                <a:latin typeface="Times New Roman" charset="0"/>
                <a:ea typeface="Times New Roman" charset="0"/>
                <a:cs typeface="Times New Roman" charset="0"/>
              </a:rPr>
              <a:t>N= 20K</a:t>
            </a:r>
            <a:endParaRPr lang="en-US" sz="1000" b="1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6200000">
            <a:off x="-400191" y="2945274"/>
            <a:ext cx="13030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smtClean="0">
                <a:latin typeface="Times New Roman" charset="0"/>
                <a:ea typeface="Times New Roman" charset="0"/>
                <a:cs typeface="Times New Roman" charset="0"/>
              </a:rPr>
              <a:t>Power </a:t>
            </a:r>
            <a:endParaRPr lang="en-US" sz="2000" dirty="0" smtClean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27" name="Straight Arrow Connector 26"/>
          <p:cNvCxnSpPr/>
          <p:nvPr/>
        </p:nvCxnSpPr>
        <p:spPr>
          <a:xfrm flipV="1">
            <a:off x="477980" y="2076849"/>
            <a:ext cx="0" cy="186269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8208010" y="6544390"/>
            <a:ext cx="21310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charset="0"/>
                <a:ea typeface="Times New Roman" charset="0"/>
                <a:cs typeface="Times New Roman" charset="0"/>
              </a:rPr>
              <a:t>More Samples</a:t>
            </a:r>
            <a:endParaRPr lang="en-US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>
            <a:off x="4642016" y="6735281"/>
            <a:ext cx="3317731" cy="0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10032274" y="3616978"/>
            <a:ext cx="180334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 smtClean="0">
                <a:latin typeface="Times New Roman" charset="0"/>
                <a:ea typeface="Times New Roman" charset="0"/>
                <a:cs typeface="Times New Roman" charset="0"/>
              </a:rPr>
              <a:t>Rhienbay</a:t>
            </a:r>
            <a:r>
              <a:rPr lang="en-US" sz="1200" dirty="0" smtClean="0">
                <a:latin typeface="Times New Roman" charset="0"/>
                <a:ea typeface="Times New Roman" charset="0"/>
                <a:cs typeface="Times New Roman" charset="0"/>
              </a:rPr>
              <a:t> et. al.</a:t>
            </a:r>
            <a:endParaRPr lang="en-US" sz="12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70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</Words>
  <Application>Microsoft Macintosh PowerPoint</Application>
  <PresentationFormat>Widescreen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Calibri</vt:lpstr>
      <vt:lpstr>Calibri Light</vt:lpstr>
      <vt:lpstr>Times New Roman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2</cp:revision>
  <dcterms:created xsi:type="dcterms:W3CDTF">2017-05-21T16:30:33Z</dcterms:created>
  <dcterms:modified xsi:type="dcterms:W3CDTF">2017-05-21T16:47:10Z</dcterms:modified>
</cp:coreProperties>
</file>