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01"/>
  </p:normalViewPr>
  <p:slideViewPr>
    <p:cSldViewPr snapToGrid="0" snapToObjects="1">
      <p:cViewPr>
        <p:scale>
          <a:sx n="103" d="100"/>
          <a:sy n="103" d="100"/>
        </p:scale>
        <p:origin x="66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CE61-3EA7-4D4A-9F6D-DF19C37886A0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70445-5A2A-A042-B2D2-DA700949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4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1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8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t="14478" r="2415" b="11011"/>
          <a:stretch/>
        </p:blipFill>
        <p:spPr>
          <a:xfrm>
            <a:off x="591160" y="0"/>
            <a:ext cx="10992726" cy="638939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7" r="50892" b="80615"/>
          <a:stretch/>
        </p:blipFill>
        <p:spPr>
          <a:xfrm>
            <a:off x="3994301" y="5110478"/>
            <a:ext cx="1883826" cy="718244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>
            <a:off x="4558728" y="2815568"/>
            <a:ext cx="50204" cy="2871867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24883" y="2641151"/>
            <a:ext cx="53213" cy="305605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567125" y="3622422"/>
            <a:ext cx="777338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5" name="Rectangle 54"/>
          <p:cNvSpPr/>
          <p:nvPr/>
        </p:nvSpPr>
        <p:spPr>
          <a:xfrm>
            <a:off x="5629830" y="3622425"/>
            <a:ext cx="671052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6" name="Rectangle 55"/>
          <p:cNvSpPr/>
          <p:nvPr/>
        </p:nvSpPr>
        <p:spPr>
          <a:xfrm>
            <a:off x="6440902" y="3622425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57" name="Straight Connector 56"/>
          <p:cNvCxnSpPr/>
          <p:nvPr/>
        </p:nvCxnSpPr>
        <p:spPr>
          <a:xfrm>
            <a:off x="7137614" y="3709630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977622" y="3622422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756304" y="4845019"/>
            <a:ext cx="0" cy="671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155284" y="4845019"/>
            <a:ext cx="0" cy="671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547545" y="2641154"/>
            <a:ext cx="777338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8" name="Rectangle 77"/>
          <p:cNvSpPr/>
          <p:nvPr/>
        </p:nvSpPr>
        <p:spPr>
          <a:xfrm>
            <a:off x="5585917" y="2641154"/>
            <a:ext cx="671052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9" name="Rectangle 78"/>
          <p:cNvSpPr/>
          <p:nvPr/>
        </p:nvSpPr>
        <p:spPr>
          <a:xfrm>
            <a:off x="6396989" y="2641154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9613389" y="2701972"/>
            <a:ext cx="1003276" cy="263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246983" y="264115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2" name="Rectangle 81"/>
          <p:cNvSpPr/>
          <p:nvPr/>
        </p:nvSpPr>
        <p:spPr>
          <a:xfrm>
            <a:off x="8096977" y="2641152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3" name="Rectangle 82"/>
          <p:cNvSpPr/>
          <p:nvPr/>
        </p:nvSpPr>
        <p:spPr>
          <a:xfrm>
            <a:off x="10620434" y="261476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4" name="Rectangle 83"/>
          <p:cNvSpPr/>
          <p:nvPr/>
        </p:nvSpPr>
        <p:spPr>
          <a:xfrm>
            <a:off x="8933709" y="2641151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5" name="Rectangle 84"/>
          <p:cNvSpPr/>
          <p:nvPr/>
        </p:nvSpPr>
        <p:spPr>
          <a:xfrm>
            <a:off x="4592332" y="4660828"/>
            <a:ext cx="777338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6" name="Rectangle 85"/>
          <p:cNvSpPr/>
          <p:nvPr/>
        </p:nvSpPr>
        <p:spPr>
          <a:xfrm>
            <a:off x="5630704" y="4660828"/>
            <a:ext cx="671052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7" name="Rectangle 86"/>
          <p:cNvSpPr/>
          <p:nvPr/>
        </p:nvSpPr>
        <p:spPr>
          <a:xfrm>
            <a:off x="6441776" y="4660828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7138488" y="4748033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978496" y="4660825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5" name="Rectangle 104"/>
          <p:cNvSpPr/>
          <p:nvPr/>
        </p:nvSpPr>
        <p:spPr>
          <a:xfrm>
            <a:off x="4756304" y="4660824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7" name="Rectangle 106"/>
          <p:cNvSpPr/>
          <p:nvPr/>
        </p:nvSpPr>
        <p:spPr>
          <a:xfrm>
            <a:off x="5772379" y="4660823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9" name="Rectangle 108"/>
          <p:cNvSpPr/>
          <p:nvPr/>
        </p:nvSpPr>
        <p:spPr>
          <a:xfrm>
            <a:off x="6582126" y="4660822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11" name="Rectangle 110"/>
          <p:cNvSpPr/>
          <p:nvPr/>
        </p:nvSpPr>
        <p:spPr>
          <a:xfrm>
            <a:off x="9118846" y="4660821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4" name="Straight Connector 13"/>
          <p:cNvCxnSpPr/>
          <p:nvPr/>
        </p:nvCxnSpPr>
        <p:spPr>
          <a:xfrm>
            <a:off x="2842260" y="3709630"/>
            <a:ext cx="1720525" cy="0"/>
          </a:xfrm>
          <a:prstGeom prst="line">
            <a:avLst/>
          </a:prstGeom>
          <a:ln w="12700">
            <a:solidFill>
              <a:srgbClr val="92D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851660" y="4748029"/>
            <a:ext cx="2711124" cy="0"/>
          </a:xfrm>
          <a:prstGeom prst="line">
            <a:avLst/>
          </a:prstGeom>
          <a:ln w="12700">
            <a:solidFill>
              <a:srgbClr val="345FFF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832449" y="2715167"/>
            <a:ext cx="715095" cy="13193"/>
          </a:xfrm>
          <a:prstGeom prst="line">
            <a:avLst/>
          </a:prstGeom>
          <a:ln w="12700">
            <a:solidFill>
              <a:srgbClr val="FF000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812582" y="2368542"/>
            <a:ext cx="1487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100K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953038" y="3370757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N= 20K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977622" y="4414598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N= 20K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00191" y="2945274"/>
            <a:ext cx="130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Times New Roman" charset="0"/>
                <a:ea typeface="Times New Roman" charset="0"/>
                <a:cs typeface="Times New Roman" charset="0"/>
              </a:rPr>
              <a:t>Power 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77980" y="2076849"/>
            <a:ext cx="0" cy="18626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08010" y="6544390"/>
            <a:ext cx="21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More Samples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42016" y="6735281"/>
            <a:ext cx="33177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032274" y="3616978"/>
            <a:ext cx="180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Times New Roman" charset="0"/>
                <a:ea typeface="Times New Roman" charset="0"/>
                <a:cs typeface="Times New Roman" charset="0"/>
              </a:rPr>
              <a:t>Rhienbay</a:t>
            </a:r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 et. al.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189996" y="5826319"/>
            <a:ext cx="33177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88128" y="4286391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100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11018" y="3400577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1000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525253" y="2189747"/>
            <a:ext cx="96253" cy="3838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998621" y="2189747"/>
            <a:ext cx="2466474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70173" y="1728082"/>
            <a:ext cx="180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360 </a:t>
            </a:r>
            <a:r>
              <a:rPr lang="en-US" sz="1200" b="1" dirty="0" err="1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ind.</a:t>
            </a:r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Power = .7</a:t>
            </a:r>
            <a:endParaRPr lang="en-US" sz="1200" b="1" dirty="0">
              <a:solidFill>
                <a:srgbClr val="00B05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18433" y="2034756"/>
            <a:ext cx="291693" cy="29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2017-05-21T16:30:33Z</dcterms:created>
  <dcterms:modified xsi:type="dcterms:W3CDTF">2017-05-21T17:30:17Z</dcterms:modified>
</cp:coreProperties>
</file>