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40176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0"/>
    <p:restoredTop sz="94649"/>
  </p:normalViewPr>
  <p:slideViewPr>
    <p:cSldViewPr snapToGrid="0" snapToObjects="1">
      <p:cViewPr varScale="1">
        <p:scale>
          <a:sx n="190" d="100"/>
          <a:sy n="190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97297-6CE0-3645-9342-B8912E6F51E4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6225" y="1143000"/>
            <a:ext cx="6305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9E083-1315-444E-9EBC-C81E99CD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225" y="1143000"/>
            <a:ext cx="6305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225" y="1143000"/>
            <a:ext cx="6305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7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203" y="1122363"/>
            <a:ext cx="105132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203" y="3602038"/>
            <a:ext cx="105132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31363" y="365125"/>
            <a:ext cx="302255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712" y="365125"/>
            <a:ext cx="8892431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411" y="1709739"/>
            <a:ext cx="1209020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411" y="4589464"/>
            <a:ext cx="1209020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12" y="1825625"/>
            <a:ext cx="595749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6422" y="1825625"/>
            <a:ext cx="595749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537" y="365126"/>
            <a:ext cx="1209020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538" y="1681163"/>
            <a:ext cx="59301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538" y="2505075"/>
            <a:ext cx="59301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96423" y="1681163"/>
            <a:ext cx="5959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96423" y="2505075"/>
            <a:ext cx="5959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538" y="457200"/>
            <a:ext cx="45210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316" y="987426"/>
            <a:ext cx="709642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5538" y="2057400"/>
            <a:ext cx="45210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538" y="457200"/>
            <a:ext cx="45210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59316" y="987426"/>
            <a:ext cx="709642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5538" y="2057400"/>
            <a:ext cx="45210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3712" y="365126"/>
            <a:ext cx="120902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712" y="1825625"/>
            <a:ext cx="120902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3712" y="6356351"/>
            <a:ext cx="3153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31D9-4054-F642-A5BB-4AB8204E09E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3339" y="6356351"/>
            <a:ext cx="4730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947" y="6356351"/>
            <a:ext cx="3153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CA71C-93D7-3B46-A953-1D664361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9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0128" y="5173154"/>
            <a:ext cx="629188" cy="2308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9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CT</a:t>
            </a: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8310" y="4802482"/>
            <a:ext cx="2115879" cy="294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0128" y="4800980"/>
            <a:ext cx="629188" cy="294323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4" r="8009" b="62425"/>
          <a:stretch/>
        </p:blipFill>
        <p:spPr>
          <a:xfrm flipH="1">
            <a:off x="975694" y="6298704"/>
            <a:ext cx="9314121" cy="46773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2747675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74188" y="5095302"/>
            <a:ext cx="10634" cy="16711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155507" y="315519"/>
            <a:ext cx="40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Hebrew Scholar" charset="-79"/>
                <a:ea typeface="Arial Hebrew Scholar" charset="-79"/>
                <a:cs typeface="Arial Hebrew Scholar" charset="-79"/>
              </a:rPr>
              <a:t>B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" r="1476" b="859"/>
          <a:stretch/>
        </p:blipFill>
        <p:spPr>
          <a:xfrm>
            <a:off x="1248874" y="381893"/>
            <a:ext cx="6532935" cy="37465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3490" y="500185"/>
            <a:ext cx="39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Hebrew Scholar" charset="-79"/>
                <a:ea typeface="Arial Hebrew Scholar" charset="-79"/>
                <a:cs typeface="Arial Hebrew Scholar" charset="-79"/>
              </a:rPr>
              <a:t>A</a:t>
            </a:r>
            <a:endParaRPr lang="en-US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7676" y="5695696"/>
            <a:ext cx="213714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01278" y="5533872"/>
            <a:ext cx="32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L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02051" y="4123583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n=1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31399" y="3995962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n=2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69333" y="397291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n=3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8697" y="514353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= N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60777" y="698424"/>
            <a:ext cx="763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= N - 1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758311" y="4091093"/>
            <a:ext cx="1121817" cy="70988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80128" y="4089591"/>
            <a:ext cx="994061" cy="711388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" t="13326" r="38516" b="5939"/>
          <a:stretch/>
        </p:blipFill>
        <p:spPr>
          <a:xfrm>
            <a:off x="8233473" y="698424"/>
            <a:ext cx="4761628" cy="470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" t="14562" r="16603" b="4965"/>
          <a:stretch/>
        </p:blipFill>
        <p:spPr>
          <a:xfrm>
            <a:off x="27549" y="682810"/>
            <a:ext cx="7984643" cy="559253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889656" y="707411"/>
            <a:ext cx="893736" cy="2005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7" r="50892" b="80615"/>
          <a:stretch/>
        </p:blipFill>
        <p:spPr>
          <a:xfrm>
            <a:off x="8279166" y="1203621"/>
            <a:ext cx="2165909" cy="825793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>
            <a:off x="8899052" y="896707"/>
            <a:ext cx="19455" cy="97979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83391" y="907945"/>
            <a:ext cx="19455" cy="97979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0083513" y="707411"/>
            <a:ext cx="771535" cy="2005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016035" y="707411"/>
            <a:ext cx="781455" cy="2005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513522" y="696173"/>
            <a:ext cx="781455" cy="2005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41" idx="3"/>
            <a:endCxn id="45" idx="1"/>
          </p:cNvCxnSpPr>
          <p:nvPr/>
        </p:nvCxnSpPr>
        <p:spPr>
          <a:xfrm flipV="1">
            <a:off x="11797489" y="796440"/>
            <a:ext cx="716032" cy="1123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708122" y="907945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20K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656222" y="2539912"/>
            <a:ext cx="7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100K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3" t="5373" b="80796"/>
          <a:stretch/>
        </p:blipFill>
        <p:spPr>
          <a:xfrm>
            <a:off x="8370036" y="2961161"/>
            <a:ext cx="2276775" cy="82834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1" t="73137" r="-218" b="8530"/>
          <a:stretch/>
        </p:blipFill>
        <p:spPr>
          <a:xfrm>
            <a:off x="8424582" y="4565759"/>
            <a:ext cx="2222229" cy="1098929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12770407" y="4521861"/>
            <a:ext cx="58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20K</a:t>
            </a:r>
          </a:p>
        </p:txBody>
      </p:sp>
      <p:sp>
        <p:nvSpPr>
          <p:cNvPr id="89" name="Rectangle 88"/>
          <p:cNvSpPr/>
          <p:nvPr/>
        </p:nvSpPr>
        <p:spPr>
          <a:xfrm>
            <a:off x="9032357" y="2379199"/>
            <a:ext cx="893736" cy="2005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9041753" y="2568495"/>
            <a:ext cx="19455" cy="979793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9926092" y="2579733"/>
            <a:ext cx="19455" cy="979793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0226214" y="2379199"/>
            <a:ext cx="771535" cy="2005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1158736" y="2379199"/>
            <a:ext cx="781455" cy="2005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2656223" y="2367961"/>
            <a:ext cx="781455" cy="2005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11940190" y="2468228"/>
            <a:ext cx="716032" cy="11238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9022475" y="4279501"/>
            <a:ext cx="855137" cy="20053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9031871" y="4468797"/>
            <a:ext cx="19455" cy="97979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70715" y="4480035"/>
            <a:ext cx="19455" cy="97979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10216333" y="4279501"/>
            <a:ext cx="738214" cy="20053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1148854" y="4279501"/>
            <a:ext cx="747705" cy="20053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2646341" y="4268263"/>
            <a:ext cx="747705" cy="20053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1930308" y="4362911"/>
            <a:ext cx="685108" cy="16857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9237344" y="4279501"/>
            <a:ext cx="466642" cy="2005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9227699" y="4379768"/>
            <a:ext cx="143275" cy="65351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6" idx="6"/>
          </p:cNvCxnSpPr>
          <p:nvPr/>
        </p:nvCxnSpPr>
        <p:spPr>
          <a:xfrm flipH="1">
            <a:off x="9604201" y="4379768"/>
            <a:ext cx="99785" cy="65351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10350465" y="4279501"/>
            <a:ext cx="466642" cy="2005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1265082" y="4279501"/>
            <a:ext cx="466642" cy="2005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2830513" y="4268263"/>
            <a:ext cx="466642" cy="2005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1313</TotalTime>
  <Words>20</Words>
  <Application>Microsoft Macintosh PowerPoint</Application>
  <PresentationFormat>Custom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Hebrew Scholar</vt:lpstr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2017-05-04T21:08:36Z</dcterms:created>
  <dcterms:modified xsi:type="dcterms:W3CDTF">2017-05-19T22:03:43Z</dcterms:modified>
</cp:coreProperties>
</file>