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7"/>
    <p:restoredTop sz="94637"/>
  </p:normalViewPr>
  <p:slideViewPr>
    <p:cSldViewPr snapToGrid="0" snapToObjects="1">
      <p:cViewPr>
        <p:scale>
          <a:sx n="88" d="100"/>
          <a:sy n="88" d="100"/>
        </p:scale>
        <p:origin x="180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5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4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9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9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6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7DB8-7104-CB44-B81F-522C6794F6D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58FB7-0D0A-7D49-A2CE-FA6364DD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9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Like what Peter Campbell did  on TCGA but for Noncoding regions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Meyerson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3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Campbell and Inigo found </a:t>
            </a:r>
            <a:r>
              <a:rPr lang="en-US" dirty="0"/>
              <a:t>f</a:t>
            </a:r>
            <a:r>
              <a:rPr lang="en-US" dirty="0" smtClean="0"/>
              <a:t>ew removed coding passenger mutations per TCGA tumor</a:t>
            </a:r>
          </a:p>
          <a:p>
            <a:r>
              <a:rPr lang="en-US" dirty="0" smtClean="0"/>
              <a:t>With more pronounced effects in haploid regions of essential genes</a:t>
            </a:r>
          </a:p>
          <a:p>
            <a:r>
              <a:rPr lang="en-US" dirty="0" smtClean="0"/>
              <a:t>Last week, I replicated these findings in coding regions of PCAWG</a:t>
            </a:r>
            <a:endParaRPr lang="en-US" dirty="0"/>
          </a:p>
          <a:p>
            <a:r>
              <a:rPr lang="en-US" dirty="0" smtClean="0"/>
              <a:t>This week I extend these finding to noncoding regions of PCAWG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3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of the mutations that hurt human </a:t>
            </a:r>
            <a:r>
              <a:rPr lang="en-US" i="1" dirty="0" smtClean="0"/>
              <a:t>organisms</a:t>
            </a:r>
            <a:r>
              <a:rPr lang="en-US" dirty="0" smtClean="0"/>
              <a:t> [high </a:t>
            </a:r>
            <a:r>
              <a:rPr lang="en-US" dirty="0" err="1" smtClean="0"/>
              <a:t>gerp</a:t>
            </a:r>
            <a:r>
              <a:rPr lang="en-US" dirty="0" smtClean="0"/>
              <a:t>] might hurt human </a:t>
            </a:r>
            <a:r>
              <a:rPr lang="en-US" i="1" dirty="0" smtClean="0"/>
              <a:t>cells</a:t>
            </a:r>
            <a:r>
              <a:rPr lang="en-US" dirty="0" smtClean="0"/>
              <a:t>, including cancer cells [deleterious passengers]</a:t>
            </a:r>
          </a:p>
          <a:p>
            <a:r>
              <a:rPr lang="en-US" dirty="0" smtClean="0"/>
              <a:t>Especially mutations that affect genes that are important for basic eukaryotic cellular survival (which I operationalize as genes with yeast-human orthologues)</a:t>
            </a:r>
          </a:p>
          <a:p>
            <a:r>
              <a:rPr lang="en-US" dirty="0" smtClean="0"/>
              <a:t>And mutations which occur in important functional elements (such as enhancers and especially promoters).</a:t>
            </a:r>
          </a:p>
          <a:p>
            <a:r>
              <a:rPr lang="en-US" dirty="0" smtClean="0"/>
              <a:t>Especially when recessively deleterious alleles are unmasked by complementary large structural deletions</a:t>
            </a:r>
          </a:p>
          <a:p>
            <a:r>
              <a:rPr lang="en-US" dirty="0" smtClean="0"/>
              <a:t>Randomized sets give neutral expectations</a:t>
            </a:r>
          </a:p>
          <a:p>
            <a:r>
              <a:rPr lang="en-US" dirty="0" smtClean="0"/>
              <a:t>To look for selection, look for differences from neutral expectations.</a:t>
            </a:r>
          </a:p>
        </p:txBody>
      </p:sp>
    </p:spTree>
    <p:extLst>
      <p:ext uri="{BB962C8B-B14F-4D97-AF65-F5344CB8AC3E}">
        <p14:creationId xmlns:p14="http://schemas.microsoft.com/office/powerpoint/2010/main" val="91383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Inigo and Peter Campbell found that in TCGA, removed passengers are rare in coding regions, but are more common in especially sensitive regions</a:t>
            </a:r>
          </a:p>
          <a:p>
            <a:r>
              <a:rPr lang="en-US" dirty="0" smtClean="0"/>
              <a:t>I wanted to replicate this in coding regions and extend it to noncoding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2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GERP depletion in noncoding genome is most stark in the most sensitive regions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360893"/>
              </p:ext>
            </p:extLst>
          </p:nvPr>
        </p:nvGraphicFramePr>
        <p:xfrm>
          <a:off x="838200" y="1825625"/>
          <a:ext cx="10515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Observed conserved</a:t>
                      </a:r>
                      <a:r>
                        <a:rPr lang="en-US" baseline="0" dirty="0" smtClean="0"/>
                        <a:t> mutation percentage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conserved</a:t>
                      </a:r>
                      <a:r>
                        <a:rPr lang="en-US" baseline="0" dirty="0" smtClean="0"/>
                        <a:t> mutation percentage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Observed</a:t>
                      </a:r>
                      <a:r>
                        <a:rPr lang="en-US" baseline="0" dirty="0" smtClean="0"/>
                        <a:t> conserved mutation count as a percentage of expected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noncoding passenger variants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98.2% [=&gt; 50 deleted</a:t>
                      </a:r>
                      <a:r>
                        <a:rPr lang="en-US" baseline="0" dirty="0" smtClean="0"/>
                        <a:t> passengers per tumor]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Passenger</a:t>
                      </a:r>
                      <a:r>
                        <a:rPr lang="en-US" baseline="0" dirty="0" smtClean="0"/>
                        <a:t> variants in haploid regions of noncoding regulators of essential genes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Passenger</a:t>
                      </a:r>
                      <a:r>
                        <a:rPr lang="en-US" baseline="0" dirty="0" smtClean="0"/>
                        <a:t> variants in haploid regions of noncoding </a:t>
                      </a:r>
                      <a:r>
                        <a:rPr lang="en-US" i="1" baseline="0" dirty="0" smtClean="0"/>
                        <a:t>promoters</a:t>
                      </a:r>
                      <a:r>
                        <a:rPr lang="en-US" baseline="0" dirty="0" smtClean="0"/>
                        <a:t> of essential genes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72.87%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182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276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Like what Peter Campbell did  on TCGA but for Noncoding regions</vt:lpstr>
      <vt:lpstr>Outline of this talk</vt:lpstr>
      <vt:lpstr>Logic</vt:lpstr>
      <vt:lpstr>PowerPoint Presentation</vt:lpstr>
      <vt:lpstr>GERP depletion in noncoding genome is most stark in the most sensitive regions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</dc:title>
  <dc:creator>Will Meyerson</dc:creator>
  <cp:lastModifiedBy>Will Meyerson</cp:lastModifiedBy>
  <cp:revision>17</cp:revision>
  <dcterms:created xsi:type="dcterms:W3CDTF">2017-05-18T18:40:15Z</dcterms:created>
  <dcterms:modified xsi:type="dcterms:W3CDTF">2017-05-19T02:15:02Z</dcterms:modified>
</cp:coreProperties>
</file>