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0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5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8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1094-741C-7947-97C2-0CBDE688DE85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65" y="437260"/>
            <a:ext cx="7772400" cy="436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samples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128" y="983128"/>
            <a:ext cx="5874872" cy="5874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2291" y="2958494"/>
            <a:ext cx="258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, p-value&lt;2.2e-16</a:t>
            </a:r>
            <a:endParaRPr lang="en-US" i="1" baseline="30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3583" y="1600201"/>
            <a:ext cx="1317354" cy="2361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Expected number of potential stop mutations: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CTA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1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3334"/>
            <a:ext cx="11575918" cy="4597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65" y="437260"/>
            <a:ext cx="7772400" cy="436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Cancers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74979"/>
            <a:ext cx="1317354" cy="2361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Expected number of potential stop mutations: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CTA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7251" y="1370168"/>
            <a:ext cx="258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, p-value&lt;2.2e-16</a:t>
            </a:r>
            <a:endParaRPr lang="en-US" i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14074" y="6048968"/>
            <a:ext cx="8307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Higher Regression coefficient means less LOFs than expected. Or saturation of LOFs </a:t>
            </a:r>
          </a:p>
          <a:p>
            <a:r>
              <a:rPr lang="en-US" dirty="0" smtClean="0"/>
              <a:t>- Higher R</a:t>
            </a:r>
            <a:r>
              <a:rPr lang="en-US" baseline="30000" dirty="0" smtClean="0"/>
              <a:t>2 </a:t>
            </a:r>
            <a:r>
              <a:rPr lang="en-US" dirty="0" smtClean="0"/>
              <a:t>means that they follow a more random/neutral model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6615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81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All samples</vt:lpstr>
      <vt:lpstr>All Cancers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samples</dc:title>
  <dc:creator>Leonidas Salichos</dc:creator>
  <cp:lastModifiedBy>Leonidas Salichos</cp:lastModifiedBy>
  <cp:revision>4</cp:revision>
  <dcterms:created xsi:type="dcterms:W3CDTF">2017-05-18T19:28:17Z</dcterms:created>
  <dcterms:modified xsi:type="dcterms:W3CDTF">2017-05-19T01:41:13Z</dcterms:modified>
</cp:coreProperties>
</file>