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59" r:id="rId4"/>
    <p:sldId id="260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FFD579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2"/>
    <p:restoredTop sz="94590"/>
  </p:normalViewPr>
  <p:slideViewPr>
    <p:cSldViewPr snapToGrid="0" snapToObjects="1">
      <p:cViewPr varScale="1">
        <p:scale>
          <a:sx n="125" d="100"/>
          <a:sy n="125" d="100"/>
        </p:scale>
        <p:origin x="184" y="8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A8840-C6B8-664C-8443-F1605C1C8933}" type="datetimeFigureOut">
              <a:rPr lang="en-US" smtClean="0"/>
              <a:t>5/16/17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DFDC8-FEFF-5149-AAC2-C43774C2B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659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C3E6-F10A-F042-AFE5-D7F8B02FCFEF}" type="datetimeFigureOut">
              <a:rPr lang="en-US" smtClean="0"/>
              <a:t>5/16/17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DA7F4-96D4-1544-9985-3ED10B4FB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84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C3E6-F10A-F042-AFE5-D7F8B02FCFEF}" type="datetimeFigureOut">
              <a:rPr lang="en-US" smtClean="0"/>
              <a:t>5/16/17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DA7F4-96D4-1544-9985-3ED10B4FB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934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C3E6-F10A-F042-AFE5-D7F8B02FCFEF}" type="datetimeFigureOut">
              <a:rPr lang="en-US" smtClean="0"/>
              <a:t>5/16/17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DA7F4-96D4-1544-9985-3ED10B4FB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17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C3E6-F10A-F042-AFE5-D7F8B02FCFEF}" type="datetimeFigureOut">
              <a:rPr lang="en-US" smtClean="0"/>
              <a:t>5/16/17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DA7F4-96D4-1544-9985-3ED10B4FB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33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C3E6-F10A-F042-AFE5-D7F8B02FCFEF}" type="datetimeFigureOut">
              <a:rPr lang="en-US" smtClean="0"/>
              <a:t>5/16/17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DA7F4-96D4-1544-9985-3ED10B4FB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427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C3E6-F10A-F042-AFE5-D7F8B02FCFEF}" type="datetimeFigureOut">
              <a:rPr lang="en-US" smtClean="0"/>
              <a:t>5/16/17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DA7F4-96D4-1544-9985-3ED10B4FB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C3E6-F10A-F042-AFE5-D7F8B02FCFEF}" type="datetimeFigureOut">
              <a:rPr lang="en-US" smtClean="0"/>
              <a:t>5/16/17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DA7F4-96D4-1544-9985-3ED10B4FB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171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C3E6-F10A-F042-AFE5-D7F8B02FCFEF}" type="datetimeFigureOut">
              <a:rPr lang="en-US" smtClean="0"/>
              <a:t>5/16/17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DA7F4-96D4-1544-9985-3ED10B4FB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65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C3E6-F10A-F042-AFE5-D7F8B02FCFEF}" type="datetimeFigureOut">
              <a:rPr lang="en-US" smtClean="0"/>
              <a:t>5/16/17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DA7F4-96D4-1544-9985-3ED10B4FB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54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C3E6-F10A-F042-AFE5-D7F8B02FCFEF}" type="datetimeFigureOut">
              <a:rPr lang="en-US" smtClean="0"/>
              <a:t>5/16/17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DA7F4-96D4-1544-9985-3ED10B4FB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04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C3E6-F10A-F042-AFE5-D7F8B02FCFEF}" type="datetimeFigureOut">
              <a:rPr lang="en-US" smtClean="0"/>
              <a:t>5/16/17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DA7F4-96D4-1544-9985-3ED10B4FB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54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4C3E6-F10A-F042-AFE5-D7F8B02FCFEF}" type="datetimeFigureOut">
              <a:rPr lang="en-US" smtClean="0"/>
              <a:t>5/16/17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DA7F4-96D4-1544-9985-3ED10B4FB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>
            <a:off x="6949440" y="484020"/>
            <a:ext cx="8882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8059783" y="299354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loss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6958147" y="740924"/>
            <a:ext cx="888274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8068490" y="556258"/>
            <a:ext cx="574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gain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082244" y="962309"/>
            <a:ext cx="640080" cy="347549"/>
          </a:xfrm>
          <a:prstGeom prst="rect">
            <a:avLst/>
          </a:prstGeom>
          <a:solidFill>
            <a:srgbClr val="FFD579">
              <a:alpha val="20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7073537" y="1523206"/>
            <a:ext cx="640080" cy="347549"/>
          </a:xfrm>
          <a:prstGeom prst="rect">
            <a:avLst/>
          </a:prstGeom>
          <a:solidFill>
            <a:srgbClr val="0432FF">
              <a:alpha val="20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8042436" y="940526"/>
            <a:ext cx="1909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Different </a:t>
            </a:r>
            <a:r>
              <a:rPr lang="en-US" dirty="0" smtClean="0"/>
              <a:t>direction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8042435" y="1492323"/>
            <a:ext cx="159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Same direction</a:t>
            </a:r>
            <a:endParaRPr lang="en-US" dirty="0"/>
          </a:p>
        </p:txBody>
      </p:sp>
      <p:grpSp>
        <p:nvGrpSpPr>
          <p:cNvPr id="51" name="Group 50"/>
          <p:cNvGrpSpPr/>
          <p:nvPr/>
        </p:nvGrpSpPr>
        <p:grpSpPr>
          <a:xfrm>
            <a:off x="456758" y="105176"/>
            <a:ext cx="4659627" cy="3333927"/>
            <a:chOff x="456758" y="105176"/>
            <a:chExt cx="4659627" cy="3333927"/>
          </a:xfrm>
        </p:grpSpPr>
        <p:sp>
          <p:nvSpPr>
            <p:cNvPr id="30" name="Oval 29"/>
            <p:cNvSpPr/>
            <p:nvPr/>
          </p:nvSpPr>
          <p:spPr>
            <a:xfrm>
              <a:off x="1814523" y="484020"/>
              <a:ext cx="2168435" cy="2129245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165389" y="1309858"/>
              <a:ext cx="2168435" cy="2129245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2463657" y="1309858"/>
              <a:ext cx="2168435" cy="2129245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1840058" y="484020"/>
              <a:ext cx="2142900" cy="1039186"/>
            </a:xfrm>
            <a:custGeom>
              <a:avLst/>
              <a:gdLst>
                <a:gd name="connsiteX0" fmla="*/ 1071450 w 2142900"/>
                <a:gd name="connsiteY0" fmla="*/ 0 h 1039186"/>
                <a:gd name="connsiteX1" fmla="*/ 2133641 w 2142900"/>
                <a:gd name="connsiteY1" fmla="*/ 850064 h 1039186"/>
                <a:gd name="connsiteX2" fmla="*/ 2142900 w 2142900"/>
                <a:gd name="connsiteY2" fmla="*/ 909638 h 1039186"/>
                <a:gd name="connsiteX3" fmla="*/ 2142610 w 2142900"/>
                <a:gd name="connsiteY3" fmla="*/ 909500 h 1039186"/>
                <a:gd name="connsiteX4" fmla="*/ 1720583 w 2142900"/>
                <a:gd name="connsiteY4" fmla="*/ 825837 h 1039186"/>
                <a:gd name="connsiteX5" fmla="*/ 1114387 w 2142900"/>
                <a:gd name="connsiteY5" fmla="*/ 1007658 h 1039186"/>
                <a:gd name="connsiteX6" fmla="*/ 1071449 w 2142900"/>
                <a:gd name="connsiteY6" fmla="*/ 1039186 h 1039186"/>
                <a:gd name="connsiteX7" fmla="*/ 1028512 w 2142900"/>
                <a:gd name="connsiteY7" fmla="*/ 1007658 h 1039186"/>
                <a:gd name="connsiteX8" fmla="*/ 422315 w 2142900"/>
                <a:gd name="connsiteY8" fmla="*/ 825837 h 1039186"/>
                <a:gd name="connsiteX9" fmla="*/ 289 w 2142900"/>
                <a:gd name="connsiteY9" fmla="*/ 909500 h 1039186"/>
                <a:gd name="connsiteX10" fmla="*/ 0 w 2142900"/>
                <a:gd name="connsiteY10" fmla="*/ 909637 h 1039186"/>
                <a:gd name="connsiteX11" fmla="*/ 9260 w 2142900"/>
                <a:gd name="connsiteY11" fmla="*/ 850064 h 1039186"/>
                <a:gd name="connsiteX12" fmla="*/ 1071450 w 2142900"/>
                <a:gd name="connsiteY12" fmla="*/ 0 h 1039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42900" h="1039186">
                  <a:moveTo>
                    <a:pt x="1071450" y="0"/>
                  </a:moveTo>
                  <a:cubicBezTo>
                    <a:pt x="1595397" y="0"/>
                    <a:pt x="2032541" y="364934"/>
                    <a:pt x="2133641" y="850064"/>
                  </a:cubicBezTo>
                  <a:lnTo>
                    <a:pt x="2142900" y="909638"/>
                  </a:lnTo>
                  <a:lnTo>
                    <a:pt x="2142610" y="909500"/>
                  </a:lnTo>
                  <a:cubicBezTo>
                    <a:pt x="2012896" y="855628"/>
                    <a:pt x="1870282" y="825837"/>
                    <a:pt x="1720583" y="825837"/>
                  </a:cubicBezTo>
                  <a:cubicBezTo>
                    <a:pt x="1496034" y="825837"/>
                    <a:pt x="1287429" y="892866"/>
                    <a:pt x="1114387" y="1007658"/>
                  </a:cubicBezTo>
                  <a:lnTo>
                    <a:pt x="1071449" y="1039186"/>
                  </a:lnTo>
                  <a:lnTo>
                    <a:pt x="1028512" y="1007658"/>
                  </a:lnTo>
                  <a:cubicBezTo>
                    <a:pt x="855469" y="892866"/>
                    <a:pt x="646864" y="825837"/>
                    <a:pt x="422315" y="825837"/>
                  </a:cubicBezTo>
                  <a:cubicBezTo>
                    <a:pt x="272616" y="825837"/>
                    <a:pt x="130003" y="855628"/>
                    <a:pt x="289" y="909500"/>
                  </a:cubicBezTo>
                  <a:lnTo>
                    <a:pt x="0" y="909637"/>
                  </a:lnTo>
                  <a:lnTo>
                    <a:pt x="9260" y="850064"/>
                  </a:lnTo>
                  <a:cubicBezTo>
                    <a:pt x="110359" y="364934"/>
                    <a:pt x="547503" y="0"/>
                    <a:pt x="1071450" y="0"/>
                  </a:cubicBezTo>
                  <a:close/>
                </a:path>
              </a:pathLst>
            </a:custGeom>
            <a:solidFill>
              <a:srgbClr val="0432FF">
                <a:alpha val="20000"/>
              </a:srgb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2463657" y="2510394"/>
              <a:ext cx="844563" cy="696289"/>
            </a:xfrm>
            <a:custGeom>
              <a:avLst/>
              <a:gdLst>
                <a:gd name="connsiteX0" fmla="*/ 844563 w 844563"/>
                <a:gd name="connsiteY0" fmla="*/ 0 h 696289"/>
                <a:gd name="connsiteX1" fmla="*/ 829602 w 844563"/>
                <a:gd name="connsiteY1" fmla="*/ 85446 h 696289"/>
                <a:gd name="connsiteX2" fmla="*/ 462810 w 844563"/>
                <a:gd name="connsiteY2" fmla="*/ 666529 h 696289"/>
                <a:gd name="connsiteX3" fmla="*/ 422281 w 844563"/>
                <a:gd name="connsiteY3" fmla="*/ 696289 h 696289"/>
                <a:gd name="connsiteX4" fmla="*/ 381752 w 844563"/>
                <a:gd name="connsiteY4" fmla="*/ 666529 h 696289"/>
                <a:gd name="connsiteX5" fmla="*/ 14961 w 844563"/>
                <a:gd name="connsiteY5" fmla="*/ 85446 h 696289"/>
                <a:gd name="connsiteX6" fmla="*/ 0 w 844563"/>
                <a:gd name="connsiteY6" fmla="*/ 0 h 696289"/>
                <a:gd name="connsiteX7" fmla="*/ 255 w 844563"/>
                <a:gd name="connsiteY7" fmla="*/ 136 h 696289"/>
                <a:gd name="connsiteX8" fmla="*/ 422281 w 844563"/>
                <a:gd name="connsiteY8" fmla="*/ 83799 h 696289"/>
                <a:gd name="connsiteX9" fmla="*/ 844308 w 844563"/>
                <a:gd name="connsiteY9" fmla="*/ 136 h 696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4563" h="696289">
                  <a:moveTo>
                    <a:pt x="844563" y="0"/>
                  </a:moveTo>
                  <a:lnTo>
                    <a:pt x="829602" y="85446"/>
                  </a:lnTo>
                  <a:cubicBezTo>
                    <a:pt x="775109" y="317241"/>
                    <a:pt x="643534" y="520079"/>
                    <a:pt x="462810" y="666529"/>
                  </a:cubicBezTo>
                  <a:lnTo>
                    <a:pt x="422281" y="696289"/>
                  </a:lnTo>
                  <a:lnTo>
                    <a:pt x="381752" y="666529"/>
                  </a:lnTo>
                  <a:cubicBezTo>
                    <a:pt x="201028" y="520079"/>
                    <a:pt x="69453" y="317241"/>
                    <a:pt x="14961" y="85446"/>
                  </a:cubicBezTo>
                  <a:lnTo>
                    <a:pt x="0" y="0"/>
                  </a:lnTo>
                  <a:lnTo>
                    <a:pt x="255" y="136"/>
                  </a:lnTo>
                  <a:cubicBezTo>
                    <a:pt x="129969" y="54009"/>
                    <a:pt x="272582" y="83799"/>
                    <a:pt x="422281" y="83799"/>
                  </a:cubicBezTo>
                  <a:cubicBezTo>
                    <a:pt x="571980" y="83799"/>
                    <a:pt x="714594" y="54009"/>
                    <a:pt x="844308" y="136"/>
                  </a:cubicBezTo>
                  <a:close/>
                </a:path>
              </a:pathLst>
            </a:custGeom>
            <a:solidFill>
              <a:srgbClr val="0432FF">
                <a:alpha val="20000"/>
              </a:srgbClr>
            </a:solidFill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1151044" y="1393658"/>
              <a:ext cx="1734894" cy="2045445"/>
            </a:xfrm>
            <a:custGeom>
              <a:avLst/>
              <a:gdLst>
                <a:gd name="connsiteX0" fmla="*/ 661901 w 1734894"/>
                <a:gd name="connsiteY0" fmla="*/ 0 h 2045445"/>
                <a:gd name="connsiteX1" fmla="*/ 654731 w 1734894"/>
                <a:gd name="connsiteY1" fmla="*/ 46132 h 2045445"/>
                <a:gd name="connsiteX2" fmla="*/ 649133 w 1734894"/>
                <a:gd name="connsiteY2" fmla="*/ 154983 h 2045445"/>
                <a:gd name="connsiteX3" fmla="*/ 1216549 w 1734894"/>
                <a:gd name="connsiteY3" fmla="*/ 1091112 h 2045445"/>
                <a:gd name="connsiteX4" fmla="*/ 1311035 w 1734894"/>
                <a:gd name="connsiteY4" fmla="*/ 1135806 h 2045445"/>
                <a:gd name="connsiteX5" fmla="*/ 1320295 w 1734894"/>
                <a:gd name="connsiteY5" fmla="*/ 1195380 h 2045445"/>
                <a:gd name="connsiteX6" fmla="*/ 1692822 w 1734894"/>
                <a:gd name="connsiteY6" fmla="*/ 1802336 h 2045445"/>
                <a:gd name="connsiteX7" fmla="*/ 1734894 w 1734894"/>
                <a:gd name="connsiteY7" fmla="*/ 1830964 h 2045445"/>
                <a:gd name="connsiteX8" fmla="*/ 1690415 w 1734894"/>
                <a:gd name="connsiteY8" fmla="*/ 1863624 h 2045445"/>
                <a:gd name="connsiteX9" fmla="*/ 1084218 w 1734894"/>
                <a:gd name="connsiteY9" fmla="*/ 2045445 h 2045445"/>
                <a:gd name="connsiteX10" fmla="*/ 0 w 1734894"/>
                <a:gd name="connsiteY10" fmla="*/ 980822 h 2045445"/>
                <a:gd name="connsiteX11" fmla="*/ 567416 w 1734894"/>
                <a:gd name="connsiteY11" fmla="*/ 44694 h 2045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34894" h="2045445">
                  <a:moveTo>
                    <a:pt x="661901" y="0"/>
                  </a:moveTo>
                  <a:lnTo>
                    <a:pt x="654731" y="46132"/>
                  </a:lnTo>
                  <a:cubicBezTo>
                    <a:pt x="651029" y="81921"/>
                    <a:pt x="649133" y="118235"/>
                    <a:pt x="649133" y="154983"/>
                  </a:cubicBezTo>
                  <a:cubicBezTo>
                    <a:pt x="649133" y="559216"/>
                    <a:pt x="878571" y="910829"/>
                    <a:pt x="1216549" y="1091112"/>
                  </a:cubicBezTo>
                  <a:lnTo>
                    <a:pt x="1311035" y="1135806"/>
                  </a:lnTo>
                  <a:lnTo>
                    <a:pt x="1320295" y="1195380"/>
                  </a:lnTo>
                  <a:cubicBezTo>
                    <a:pt x="1370845" y="1437946"/>
                    <a:pt x="1505405" y="1650462"/>
                    <a:pt x="1692822" y="1802336"/>
                  </a:cubicBezTo>
                  <a:lnTo>
                    <a:pt x="1734894" y="1830964"/>
                  </a:lnTo>
                  <a:lnTo>
                    <a:pt x="1690415" y="1863624"/>
                  </a:lnTo>
                  <a:cubicBezTo>
                    <a:pt x="1517372" y="1978417"/>
                    <a:pt x="1308767" y="2045445"/>
                    <a:pt x="1084218" y="2045445"/>
                  </a:cubicBezTo>
                  <a:cubicBezTo>
                    <a:pt x="485421" y="2045445"/>
                    <a:pt x="0" y="1568797"/>
                    <a:pt x="0" y="980822"/>
                  </a:cubicBezTo>
                  <a:cubicBezTo>
                    <a:pt x="0" y="576589"/>
                    <a:pt x="229438" y="224976"/>
                    <a:pt x="567416" y="44694"/>
                  </a:cubicBezTo>
                  <a:close/>
                </a:path>
              </a:pathLst>
            </a:custGeom>
            <a:solidFill>
              <a:srgbClr val="FFD579">
                <a:alpha val="20000"/>
              </a:srgbClr>
            </a:solidFill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2924275" y="1328883"/>
              <a:ext cx="1084218" cy="1219608"/>
            </a:xfrm>
            <a:custGeom>
              <a:avLst/>
              <a:gdLst>
                <a:gd name="connsiteX0" fmla="*/ 649134 w 1084218"/>
                <a:gd name="connsiteY0" fmla="*/ 0 h 1219608"/>
                <a:gd name="connsiteX1" fmla="*/ 1071161 w 1084218"/>
                <a:gd name="connsiteY1" fmla="*/ 83663 h 1219608"/>
                <a:gd name="connsiteX2" fmla="*/ 1071450 w 1084218"/>
                <a:gd name="connsiteY2" fmla="*/ 83800 h 1219608"/>
                <a:gd name="connsiteX3" fmla="*/ 1078620 w 1084218"/>
                <a:gd name="connsiteY3" fmla="*/ 129934 h 1219608"/>
                <a:gd name="connsiteX4" fmla="*/ 1084218 w 1084218"/>
                <a:gd name="connsiteY4" fmla="*/ 238785 h 1219608"/>
                <a:gd name="connsiteX5" fmla="*/ 516803 w 1084218"/>
                <a:gd name="connsiteY5" fmla="*/ 1174914 h 1219608"/>
                <a:gd name="connsiteX6" fmla="*/ 422316 w 1084218"/>
                <a:gd name="connsiteY6" fmla="*/ 1219608 h 1219608"/>
                <a:gd name="connsiteX7" fmla="*/ 429486 w 1084218"/>
                <a:gd name="connsiteY7" fmla="*/ 1173475 h 1219608"/>
                <a:gd name="connsiteX8" fmla="*/ 435084 w 1084218"/>
                <a:gd name="connsiteY8" fmla="*/ 1064623 h 1219608"/>
                <a:gd name="connsiteX9" fmla="*/ 40529 w 1084218"/>
                <a:gd name="connsiteY9" fmla="*/ 243108 h 1219608"/>
                <a:gd name="connsiteX10" fmla="*/ 0 w 1084218"/>
                <a:gd name="connsiteY10" fmla="*/ 213349 h 1219608"/>
                <a:gd name="connsiteX11" fmla="*/ 42937 w 1084218"/>
                <a:gd name="connsiteY11" fmla="*/ 181821 h 1219608"/>
                <a:gd name="connsiteX12" fmla="*/ 649134 w 1084218"/>
                <a:gd name="connsiteY12" fmla="*/ 0 h 1219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4218" h="1219608">
                  <a:moveTo>
                    <a:pt x="649134" y="0"/>
                  </a:moveTo>
                  <a:cubicBezTo>
                    <a:pt x="798833" y="0"/>
                    <a:pt x="941446" y="29791"/>
                    <a:pt x="1071161" y="83663"/>
                  </a:cubicBezTo>
                  <a:lnTo>
                    <a:pt x="1071450" y="83800"/>
                  </a:lnTo>
                  <a:lnTo>
                    <a:pt x="1078620" y="129934"/>
                  </a:lnTo>
                  <a:cubicBezTo>
                    <a:pt x="1082322" y="165723"/>
                    <a:pt x="1084218" y="202037"/>
                    <a:pt x="1084218" y="238785"/>
                  </a:cubicBezTo>
                  <a:cubicBezTo>
                    <a:pt x="1084218" y="643018"/>
                    <a:pt x="854781" y="994631"/>
                    <a:pt x="516803" y="1174914"/>
                  </a:cubicBezTo>
                  <a:lnTo>
                    <a:pt x="422316" y="1219608"/>
                  </a:lnTo>
                  <a:lnTo>
                    <a:pt x="429486" y="1173475"/>
                  </a:lnTo>
                  <a:cubicBezTo>
                    <a:pt x="433188" y="1137685"/>
                    <a:pt x="435084" y="1101372"/>
                    <a:pt x="435084" y="1064623"/>
                  </a:cubicBezTo>
                  <a:cubicBezTo>
                    <a:pt x="435084" y="733887"/>
                    <a:pt x="281494" y="438376"/>
                    <a:pt x="40529" y="243108"/>
                  </a:cubicBezTo>
                  <a:lnTo>
                    <a:pt x="0" y="213349"/>
                  </a:lnTo>
                  <a:lnTo>
                    <a:pt x="42937" y="181821"/>
                  </a:lnTo>
                  <a:cubicBezTo>
                    <a:pt x="215980" y="67029"/>
                    <a:pt x="424585" y="0"/>
                    <a:pt x="649134" y="0"/>
                  </a:cubicBezTo>
                  <a:close/>
                </a:path>
              </a:pathLst>
            </a:custGeom>
            <a:solidFill>
              <a:srgbClr val="FFD579">
                <a:alpha val="20000"/>
              </a:srgbClr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367872" y="105176"/>
              <a:ext cx="11128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GM12878</a:t>
              </a:r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56758" y="2428599"/>
              <a:ext cx="6559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K562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670429" y="2469617"/>
              <a:ext cx="4459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H1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12038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068794" y="182401"/>
            <a:ext cx="3002878" cy="1571401"/>
            <a:chOff x="6949440" y="299354"/>
            <a:chExt cx="3002878" cy="1571401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6949440" y="484020"/>
              <a:ext cx="88827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8059783" y="299354"/>
              <a:ext cx="538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loss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6958147" y="740924"/>
              <a:ext cx="888274" cy="0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8068490" y="556258"/>
              <a:ext cx="5748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50000"/>
                    </a:schemeClr>
                  </a:solidFill>
                </a:rPr>
                <a:t>gain</a:t>
              </a:r>
              <a:endParaRPr lang="en-US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082244" y="962309"/>
              <a:ext cx="640080" cy="347549"/>
            </a:xfrm>
            <a:prstGeom prst="rect">
              <a:avLst/>
            </a:prstGeom>
            <a:solidFill>
              <a:srgbClr val="FFD579">
                <a:alpha val="20000"/>
              </a:srgb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073537" y="1523206"/>
              <a:ext cx="640080" cy="347549"/>
            </a:xfrm>
            <a:prstGeom prst="rect">
              <a:avLst/>
            </a:prstGeom>
            <a:solidFill>
              <a:srgbClr val="0432FF">
                <a:alpha val="20000"/>
              </a:srgb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042436" y="940526"/>
              <a:ext cx="19098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Different </a:t>
              </a:r>
              <a:r>
                <a:rPr lang="en-US" dirty="0" smtClean="0"/>
                <a:t>direction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042435" y="1492323"/>
              <a:ext cx="15922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Same direction</a:t>
              </a:r>
              <a:endParaRPr lang="en-US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323308" y="3799103"/>
            <a:ext cx="1074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MAX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56758" y="105176"/>
            <a:ext cx="4659627" cy="3333927"/>
            <a:chOff x="456758" y="105176"/>
            <a:chExt cx="4659627" cy="3333927"/>
          </a:xfrm>
        </p:grpSpPr>
        <p:grpSp>
          <p:nvGrpSpPr>
            <p:cNvPr id="51" name="Group 50"/>
            <p:cNvGrpSpPr/>
            <p:nvPr/>
          </p:nvGrpSpPr>
          <p:grpSpPr>
            <a:xfrm>
              <a:off x="456758" y="105176"/>
              <a:ext cx="4659627" cy="3333927"/>
              <a:chOff x="456758" y="105176"/>
              <a:chExt cx="4659627" cy="3333927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1814523" y="484020"/>
                <a:ext cx="2168435" cy="2129245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1165389" y="1309858"/>
                <a:ext cx="2168435" cy="2129245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2463657" y="1309858"/>
                <a:ext cx="2168435" cy="2129245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reeform 32"/>
              <p:cNvSpPr/>
              <p:nvPr/>
            </p:nvSpPr>
            <p:spPr>
              <a:xfrm>
                <a:off x="1840058" y="484020"/>
                <a:ext cx="2142900" cy="1039186"/>
              </a:xfrm>
              <a:custGeom>
                <a:avLst/>
                <a:gdLst>
                  <a:gd name="connsiteX0" fmla="*/ 1071450 w 2142900"/>
                  <a:gd name="connsiteY0" fmla="*/ 0 h 1039186"/>
                  <a:gd name="connsiteX1" fmla="*/ 2133641 w 2142900"/>
                  <a:gd name="connsiteY1" fmla="*/ 850064 h 1039186"/>
                  <a:gd name="connsiteX2" fmla="*/ 2142900 w 2142900"/>
                  <a:gd name="connsiteY2" fmla="*/ 909638 h 1039186"/>
                  <a:gd name="connsiteX3" fmla="*/ 2142610 w 2142900"/>
                  <a:gd name="connsiteY3" fmla="*/ 909500 h 1039186"/>
                  <a:gd name="connsiteX4" fmla="*/ 1720583 w 2142900"/>
                  <a:gd name="connsiteY4" fmla="*/ 825837 h 1039186"/>
                  <a:gd name="connsiteX5" fmla="*/ 1114387 w 2142900"/>
                  <a:gd name="connsiteY5" fmla="*/ 1007658 h 1039186"/>
                  <a:gd name="connsiteX6" fmla="*/ 1071449 w 2142900"/>
                  <a:gd name="connsiteY6" fmla="*/ 1039186 h 1039186"/>
                  <a:gd name="connsiteX7" fmla="*/ 1028512 w 2142900"/>
                  <a:gd name="connsiteY7" fmla="*/ 1007658 h 1039186"/>
                  <a:gd name="connsiteX8" fmla="*/ 422315 w 2142900"/>
                  <a:gd name="connsiteY8" fmla="*/ 825837 h 1039186"/>
                  <a:gd name="connsiteX9" fmla="*/ 289 w 2142900"/>
                  <a:gd name="connsiteY9" fmla="*/ 909500 h 1039186"/>
                  <a:gd name="connsiteX10" fmla="*/ 0 w 2142900"/>
                  <a:gd name="connsiteY10" fmla="*/ 909637 h 1039186"/>
                  <a:gd name="connsiteX11" fmla="*/ 9260 w 2142900"/>
                  <a:gd name="connsiteY11" fmla="*/ 850064 h 1039186"/>
                  <a:gd name="connsiteX12" fmla="*/ 1071450 w 2142900"/>
                  <a:gd name="connsiteY12" fmla="*/ 0 h 1039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42900" h="1039186">
                    <a:moveTo>
                      <a:pt x="1071450" y="0"/>
                    </a:moveTo>
                    <a:cubicBezTo>
                      <a:pt x="1595397" y="0"/>
                      <a:pt x="2032541" y="364934"/>
                      <a:pt x="2133641" y="850064"/>
                    </a:cubicBezTo>
                    <a:lnTo>
                      <a:pt x="2142900" y="909638"/>
                    </a:lnTo>
                    <a:lnTo>
                      <a:pt x="2142610" y="909500"/>
                    </a:lnTo>
                    <a:cubicBezTo>
                      <a:pt x="2012896" y="855628"/>
                      <a:pt x="1870282" y="825837"/>
                      <a:pt x="1720583" y="825837"/>
                    </a:cubicBezTo>
                    <a:cubicBezTo>
                      <a:pt x="1496034" y="825837"/>
                      <a:pt x="1287429" y="892866"/>
                      <a:pt x="1114387" y="1007658"/>
                    </a:cubicBezTo>
                    <a:lnTo>
                      <a:pt x="1071449" y="1039186"/>
                    </a:lnTo>
                    <a:lnTo>
                      <a:pt x="1028512" y="1007658"/>
                    </a:lnTo>
                    <a:cubicBezTo>
                      <a:pt x="855469" y="892866"/>
                      <a:pt x="646864" y="825837"/>
                      <a:pt x="422315" y="825837"/>
                    </a:cubicBezTo>
                    <a:cubicBezTo>
                      <a:pt x="272616" y="825837"/>
                      <a:pt x="130003" y="855628"/>
                      <a:pt x="289" y="909500"/>
                    </a:cubicBezTo>
                    <a:lnTo>
                      <a:pt x="0" y="909637"/>
                    </a:lnTo>
                    <a:lnTo>
                      <a:pt x="9260" y="850064"/>
                    </a:lnTo>
                    <a:cubicBezTo>
                      <a:pt x="110359" y="364934"/>
                      <a:pt x="547503" y="0"/>
                      <a:pt x="1071450" y="0"/>
                    </a:cubicBezTo>
                    <a:close/>
                  </a:path>
                </a:pathLst>
              </a:custGeom>
              <a:solidFill>
                <a:srgbClr val="0432FF">
                  <a:alpha val="20000"/>
                </a:srgbClr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2463657" y="2510394"/>
                <a:ext cx="844563" cy="696289"/>
              </a:xfrm>
              <a:custGeom>
                <a:avLst/>
                <a:gdLst>
                  <a:gd name="connsiteX0" fmla="*/ 844563 w 844563"/>
                  <a:gd name="connsiteY0" fmla="*/ 0 h 696289"/>
                  <a:gd name="connsiteX1" fmla="*/ 829602 w 844563"/>
                  <a:gd name="connsiteY1" fmla="*/ 85446 h 696289"/>
                  <a:gd name="connsiteX2" fmla="*/ 462810 w 844563"/>
                  <a:gd name="connsiteY2" fmla="*/ 666529 h 696289"/>
                  <a:gd name="connsiteX3" fmla="*/ 422281 w 844563"/>
                  <a:gd name="connsiteY3" fmla="*/ 696289 h 696289"/>
                  <a:gd name="connsiteX4" fmla="*/ 381752 w 844563"/>
                  <a:gd name="connsiteY4" fmla="*/ 666529 h 696289"/>
                  <a:gd name="connsiteX5" fmla="*/ 14961 w 844563"/>
                  <a:gd name="connsiteY5" fmla="*/ 85446 h 696289"/>
                  <a:gd name="connsiteX6" fmla="*/ 0 w 844563"/>
                  <a:gd name="connsiteY6" fmla="*/ 0 h 696289"/>
                  <a:gd name="connsiteX7" fmla="*/ 255 w 844563"/>
                  <a:gd name="connsiteY7" fmla="*/ 136 h 696289"/>
                  <a:gd name="connsiteX8" fmla="*/ 422281 w 844563"/>
                  <a:gd name="connsiteY8" fmla="*/ 83799 h 696289"/>
                  <a:gd name="connsiteX9" fmla="*/ 844308 w 844563"/>
                  <a:gd name="connsiteY9" fmla="*/ 136 h 696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4563" h="696289">
                    <a:moveTo>
                      <a:pt x="844563" y="0"/>
                    </a:moveTo>
                    <a:lnTo>
                      <a:pt x="829602" y="85446"/>
                    </a:lnTo>
                    <a:cubicBezTo>
                      <a:pt x="775109" y="317241"/>
                      <a:pt x="643534" y="520079"/>
                      <a:pt x="462810" y="666529"/>
                    </a:cubicBezTo>
                    <a:lnTo>
                      <a:pt x="422281" y="696289"/>
                    </a:lnTo>
                    <a:lnTo>
                      <a:pt x="381752" y="666529"/>
                    </a:lnTo>
                    <a:cubicBezTo>
                      <a:pt x="201028" y="520079"/>
                      <a:pt x="69453" y="317241"/>
                      <a:pt x="14961" y="85446"/>
                    </a:cubicBezTo>
                    <a:lnTo>
                      <a:pt x="0" y="0"/>
                    </a:lnTo>
                    <a:lnTo>
                      <a:pt x="255" y="136"/>
                    </a:lnTo>
                    <a:cubicBezTo>
                      <a:pt x="129969" y="54009"/>
                      <a:pt x="272582" y="83799"/>
                      <a:pt x="422281" y="83799"/>
                    </a:cubicBezTo>
                    <a:cubicBezTo>
                      <a:pt x="571980" y="83799"/>
                      <a:pt x="714594" y="54009"/>
                      <a:pt x="844308" y="136"/>
                    </a:cubicBezTo>
                    <a:close/>
                  </a:path>
                </a:pathLst>
              </a:custGeom>
              <a:solidFill>
                <a:srgbClr val="0432FF">
                  <a:alpha val="20000"/>
                </a:srgb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35"/>
              <p:cNvSpPr/>
              <p:nvPr/>
            </p:nvSpPr>
            <p:spPr>
              <a:xfrm>
                <a:off x="1151044" y="1393658"/>
                <a:ext cx="1734894" cy="2045445"/>
              </a:xfrm>
              <a:custGeom>
                <a:avLst/>
                <a:gdLst>
                  <a:gd name="connsiteX0" fmla="*/ 661901 w 1734894"/>
                  <a:gd name="connsiteY0" fmla="*/ 0 h 2045445"/>
                  <a:gd name="connsiteX1" fmla="*/ 654731 w 1734894"/>
                  <a:gd name="connsiteY1" fmla="*/ 46132 h 2045445"/>
                  <a:gd name="connsiteX2" fmla="*/ 649133 w 1734894"/>
                  <a:gd name="connsiteY2" fmla="*/ 154983 h 2045445"/>
                  <a:gd name="connsiteX3" fmla="*/ 1216549 w 1734894"/>
                  <a:gd name="connsiteY3" fmla="*/ 1091112 h 2045445"/>
                  <a:gd name="connsiteX4" fmla="*/ 1311035 w 1734894"/>
                  <a:gd name="connsiteY4" fmla="*/ 1135806 h 2045445"/>
                  <a:gd name="connsiteX5" fmla="*/ 1320295 w 1734894"/>
                  <a:gd name="connsiteY5" fmla="*/ 1195380 h 2045445"/>
                  <a:gd name="connsiteX6" fmla="*/ 1692822 w 1734894"/>
                  <a:gd name="connsiteY6" fmla="*/ 1802336 h 2045445"/>
                  <a:gd name="connsiteX7" fmla="*/ 1734894 w 1734894"/>
                  <a:gd name="connsiteY7" fmla="*/ 1830964 h 2045445"/>
                  <a:gd name="connsiteX8" fmla="*/ 1690415 w 1734894"/>
                  <a:gd name="connsiteY8" fmla="*/ 1863624 h 2045445"/>
                  <a:gd name="connsiteX9" fmla="*/ 1084218 w 1734894"/>
                  <a:gd name="connsiteY9" fmla="*/ 2045445 h 2045445"/>
                  <a:gd name="connsiteX10" fmla="*/ 0 w 1734894"/>
                  <a:gd name="connsiteY10" fmla="*/ 980822 h 2045445"/>
                  <a:gd name="connsiteX11" fmla="*/ 567416 w 1734894"/>
                  <a:gd name="connsiteY11" fmla="*/ 44694 h 2045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34894" h="2045445">
                    <a:moveTo>
                      <a:pt x="661901" y="0"/>
                    </a:moveTo>
                    <a:lnTo>
                      <a:pt x="654731" y="46132"/>
                    </a:lnTo>
                    <a:cubicBezTo>
                      <a:pt x="651029" y="81921"/>
                      <a:pt x="649133" y="118235"/>
                      <a:pt x="649133" y="154983"/>
                    </a:cubicBezTo>
                    <a:cubicBezTo>
                      <a:pt x="649133" y="559216"/>
                      <a:pt x="878571" y="910829"/>
                      <a:pt x="1216549" y="1091112"/>
                    </a:cubicBezTo>
                    <a:lnTo>
                      <a:pt x="1311035" y="1135806"/>
                    </a:lnTo>
                    <a:lnTo>
                      <a:pt x="1320295" y="1195380"/>
                    </a:lnTo>
                    <a:cubicBezTo>
                      <a:pt x="1370845" y="1437946"/>
                      <a:pt x="1505405" y="1650462"/>
                      <a:pt x="1692822" y="1802336"/>
                    </a:cubicBezTo>
                    <a:lnTo>
                      <a:pt x="1734894" y="1830964"/>
                    </a:lnTo>
                    <a:lnTo>
                      <a:pt x="1690415" y="1863624"/>
                    </a:lnTo>
                    <a:cubicBezTo>
                      <a:pt x="1517372" y="1978417"/>
                      <a:pt x="1308767" y="2045445"/>
                      <a:pt x="1084218" y="2045445"/>
                    </a:cubicBezTo>
                    <a:cubicBezTo>
                      <a:pt x="485421" y="2045445"/>
                      <a:pt x="0" y="1568797"/>
                      <a:pt x="0" y="980822"/>
                    </a:cubicBezTo>
                    <a:cubicBezTo>
                      <a:pt x="0" y="576589"/>
                      <a:pt x="229438" y="224976"/>
                      <a:pt x="567416" y="44694"/>
                    </a:cubicBezTo>
                    <a:close/>
                  </a:path>
                </a:pathLst>
              </a:custGeom>
              <a:solidFill>
                <a:srgbClr val="FFD579">
                  <a:alpha val="20000"/>
                </a:srgb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reeform 36"/>
              <p:cNvSpPr/>
              <p:nvPr/>
            </p:nvSpPr>
            <p:spPr>
              <a:xfrm>
                <a:off x="2924275" y="1328883"/>
                <a:ext cx="1084218" cy="1219608"/>
              </a:xfrm>
              <a:custGeom>
                <a:avLst/>
                <a:gdLst>
                  <a:gd name="connsiteX0" fmla="*/ 649134 w 1084218"/>
                  <a:gd name="connsiteY0" fmla="*/ 0 h 1219608"/>
                  <a:gd name="connsiteX1" fmla="*/ 1071161 w 1084218"/>
                  <a:gd name="connsiteY1" fmla="*/ 83663 h 1219608"/>
                  <a:gd name="connsiteX2" fmla="*/ 1071450 w 1084218"/>
                  <a:gd name="connsiteY2" fmla="*/ 83800 h 1219608"/>
                  <a:gd name="connsiteX3" fmla="*/ 1078620 w 1084218"/>
                  <a:gd name="connsiteY3" fmla="*/ 129934 h 1219608"/>
                  <a:gd name="connsiteX4" fmla="*/ 1084218 w 1084218"/>
                  <a:gd name="connsiteY4" fmla="*/ 238785 h 1219608"/>
                  <a:gd name="connsiteX5" fmla="*/ 516803 w 1084218"/>
                  <a:gd name="connsiteY5" fmla="*/ 1174914 h 1219608"/>
                  <a:gd name="connsiteX6" fmla="*/ 422316 w 1084218"/>
                  <a:gd name="connsiteY6" fmla="*/ 1219608 h 1219608"/>
                  <a:gd name="connsiteX7" fmla="*/ 429486 w 1084218"/>
                  <a:gd name="connsiteY7" fmla="*/ 1173475 h 1219608"/>
                  <a:gd name="connsiteX8" fmla="*/ 435084 w 1084218"/>
                  <a:gd name="connsiteY8" fmla="*/ 1064623 h 1219608"/>
                  <a:gd name="connsiteX9" fmla="*/ 40529 w 1084218"/>
                  <a:gd name="connsiteY9" fmla="*/ 243108 h 1219608"/>
                  <a:gd name="connsiteX10" fmla="*/ 0 w 1084218"/>
                  <a:gd name="connsiteY10" fmla="*/ 213349 h 1219608"/>
                  <a:gd name="connsiteX11" fmla="*/ 42937 w 1084218"/>
                  <a:gd name="connsiteY11" fmla="*/ 181821 h 1219608"/>
                  <a:gd name="connsiteX12" fmla="*/ 649134 w 1084218"/>
                  <a:gd name="connsiteY12" fmla="*/ 0 h 1219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4218" h="1219608">
                    <a:moveTo>
                      <a:pt x="649134" y="0"/>
                    </a:moveTo>
                    <a:cubicBezTo>
                      <a:pt x="798833" y="0"/>
                      <a:pt x="941446" y="29791"/>
                      <a:pt x="1071161" y="83663"/>
                    </a:cubicBezTo>
                    <a:lnTo>
                      <a:pt x="1071450" y="83800"/>
                    </a:lnTo>
                    <a:lnTo>
                      <a:pt x="1078620" y="129934"/>
                    </a:lnTo>
                    <a:cubicBezTo>
                      <a:pt x="1082322" y="165723"/>
                      <a:pt x="1084218" y="202037"/>
                      <a:pt x="1084218" y="238785"/>
                    </a:cubicBezTo>
                    <a:cubicBezTo>
                      <a:pt x="1084218" y="643018"/>
                      <a:pt x="854781" y="994631"/>
                      <a:pt x="516803" y="1174914"/>
                    </a:cubicBezTo>
                    <a:lnTo>
                      <a:pt x="422316" y="1219608"/>
                    </a:lnTo>
                    <a:lnTo>
                      <a:pt x="429486" y="1173475"/>
                    </a:lnTo>
                    <a:cubicBezTo>
                      <a:pt x="433188" y="1137685"/>
                      <a:pt x="435084" y="1101372"/>
                      <a:pt x="435084" y="1064623"/>
                    </a:cubicBezTo>
                    <a:cubicBezTo>
                      <a:pt x="435084" y="733887"/>
                      <a:pt x="281494" y="438376"/>
                      <a:pt x="40529" y="243108"/>
                    </a:cubicBezTo>
                    <a:lnTo>
                      <a:pt x="0" y="213349"/>
                    </a:lnTo>
                    <a:lnTo>
                      <a:pt x="42937" y="181821"/>
                    </a:lnTo>
                    <a:cubicBezTo>
                      <a:pt x="215980" y="67029"/>
                      <a:pt x="424585" y="0"/>
                      <a:pt x="649134" y="0"/>
                    </a:cubicBezTo>
                    <a:close/>
                  </a:path>
                </a:pathLst>
              </a:custGeom>
              <a:solidFill>
                <a:srgbClr val="FFD579">
                  <a:alpha val="20000"/>
                </a:srgbClr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2367872" y="105176"/>
                <a:ext cx="1112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/>
                  <a:t>GM12878</a:t>
                </a:r>
                <a:endParaRPr lang="en-US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456758" y="2428599"/>
                <a:ext cx="6559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K562</a:t>
                </a:r>
                <a:endParaRPr lang="en-US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4670429" y="2469617"/>
                <a:ext cx="4459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/>
                  <a:t>H1</a:t>
                </a:r>
                <a:endParaRPr lang="en-US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 flipH="1">
              <a:off x="1498419" y="2489206"/>
              <a:ext cx="7511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2602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 flipH="1">
              <a:off x="2510344" y="783436"/>
              <a:ext cx="7511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508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 flipH="1">
              <a:off x="3518114" y="2485319"/>
              <a:ext cx="7511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523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 flipH="1">
              <a:off x="1861288" y="1548642"/>
              <a:ext cx="7511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2387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 flipH="1">
              <a:off x="2569835" y="2638701"/>
              <a:ext cx="7511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547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 flipH="1">
              <a:off x="3220328" y="1569355"/>
              <a:ext cx="7511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105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 flipH="1">
              <a:off x="2569834" y="2001774"/>
              <a:ext cx="7511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1740</a:t>
              </a:r>
              <a:endParaRPr lang="en-US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88750" y="4272373"/>
            <a:ext cx="3543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Same direction: 508+547=1055</a:t>
            </a:r>
          </a:p>
          <a:p>
            <a:pPr algn="ctr"/>
            <a:r>
              <a:rPr lang="en-US" dirty="0" smtClean="0"/>
              <a:t>Different direction: 2606+105=2707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565422" y="3796624"/>
            <a:ext cx="1074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MYC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8389373" y="4269894"/>
            <a:ext cx="3426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Same direction: </a:t>
            </a:r>
            <a:r>
              <a:rPr lang="en-US" dirty="0" smtClean="0"/>
              <a:t>155+762=917</a:t>
            </a:r>
            <a:endParaRPr lang="en-US" dirty="0" smtClean="0"/>
          </a:p>
          <a:p>
            <a:pPr algn="ctr"/>
            <a:r>
              <a:rPr lang="en-US" dirty="0" smtClean="0"/>
              <a:t>Different direction: </a:t>
            </a:r>
            <a:r>
              <a:rPr lang="en-US" dirty="0" smtClean="0"/>
              <a:t>3766+22=3788</a:t>
            </a:r>
            <a:endParaRPr lang="en-US" dirty="0"/>
          </a:p>
        </p:txBody>
      </p:sp>
      <p:grpSp>
        <p:nvGrpSpPr>
          <p:cNvPr id="62" name="Group 61"/>
          <p:cNvGrpSpPr/>
          <p:nvPr/>
        </p:nvGrpSpPr>
        <p:grpSpPr>
          <a:xfrm>
            <a:off x="7495472" y="105176"/>
            <a:ext cx="4659627" cy="3333927"/>
            <a:chOff x="456758" y="105176"/>
            <a:chExt cx="4659627" cy="3333927"/>
          </a:xfrm>
        </p:grpSpPr>
        <p:grpSp>
          <p:nvGrpSpPr>
            <p:cNvPr id="63" name="Group 62"/>
            <p:cNvGrpSpPr/>
            <p:nvPr/>
          </p:nvGrpSpPr>
          <p:grpSpPr>
            <a:xfrm>
              <a:off x="456758" y="105176"/>
              <a:ext cx="4659627" cy="3333927"/>
              <a:chOff x="456758" y="105176"/>
              <a:chExt cx="4659627" cy="3333927"/>
            </a:xfrm>
          </p:grpSpPr>
          <p:sp>
            <p:nvSpPr>
              <p:cNvPr id="71" name="Oval 70"/>
              <p:cNvSpPr/>
              <p:nvPr/>
            </p:nvSpPr>
            <p:spPr>
              <a:xfrm>
                <a:off x="1814523" y="484020"/>
                <a:ext cx="2168435" cy="2129245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1165389" y="1309858"/>
                <a:ext cx="2168435" cy="2129245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2463657" y="1309858"/>
                <a:ext cx="2168435" cy="2129245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Freeform 73"/>
              <p:cNvSpPr/>
              <p:nvPr/>
            </p:nvSpPr>
            <p:spPr>
              <a:xfrm>
                <a:off x="1840058" y="484020"/>
                <a:ext cx="2142900" cy="1039186"/>
              </a:xfrm>
              <a:custGeom>
                <a:avLst/>
                <a:gdLst>
                  <a:gd name="connsiteX0" fmla="*/ 1071450 w 2142900"/>
                  <a:gd name="connsiteY0" fmla="*/ 0 h 1039186"/>
                  <a:gd name="connsiteX1" fmla="*/ 2133641 w 2142900"/>
                  <a:gd name="connsiteY1" fmla="*/ 850064 h 1039186"/>
                  <a:gd name="connsiteX2" fmla="*/ 2142900 w 2142900"/>
                  <a:gd name="connsiteY2" fmla="*/ 909638 h 1039186"/>
                  <a:gd name="connsiteX3" fmla="*/ 2142610 w 2142900"/>
                  <a:gd name="connsiteY3" fmla="*/ 909500 h 1039186"/>
                  <a:gd name="connsiteX4" fmla="*/ 1720583 w 2142900"/>
                  <a:gd name="connsiteY4" fmla="*/ 825837 h 1039186"/>
                  <a:gd name="connsiteX5" fmla="*/ 1114387 w 2142900"/>
                  <a:gd name="connsiteY5" fmla="*/ 1007658 h 1039186"/>
                  <a:gd name="connsiteX6" fmla="*/ 1071449 w 2142900"/>
                  <a:gd name="connsiteY6" fmla="*/ 1039186 h 1039186"/>
                  <a:gd name="connsiteX7" fmla="*/ 1028512 w 2142900"/>
                  <a:gd name="connsiteY7" fmla="*/ 1007658 h 1039186"/>
                  <a:gd name="connsiteX8" fmla="*/ 422315 w 2142900"/>
                  <a:gd name="connsiteY8" fmla="*/ 825837 h 1039186"/>
                  <a:gd name="connsiteX9" fmla="*/ 289 w 2142900"/>
                  <a:gd name="connsiteY9" fmla="*/ 909500 h 1039186"/>
                  <a:gd name="connsiteX10" fmla="*/ 0 w 2142900"/>
                  <a:gd name="connsiteY10" fmla="*/ 909637 h 1039186"/>
                  <a:gd name="connsiteX11" fmla="*/ 9260 w 2142900"/>
                  <a:gd name="connsiteY11" fmla="*/ 850064 h 1039186"/>
                  <a:gd name="connsiteX12" fmla="*/ 1071450 w 2142900"/>
                  <a:gd name="connsiteY12" fmla="*/ 0 h 1039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42900" h="1039186">
                    <a:moveTo>
                      <a:pt x="1071450" y="0"/>
                    </a:moveTo>
                    <a:cubicBezTo>
                      <a:pt x="1595397" y="0"/>
                      <a:pt x="2032541" y="364934"/>
                      <a:pt x="2133641" y="850064"/>
                    </a:cubicBezTo>
                    <a:lnTo>
                      <a:pt x="2142900" y="909638"/>
                    </a:lnTo>
                    <a:lnTo>
                      <a:pt x="2142610" y="909500"/>
                    </a:lnTo>
                    <a:cubicBezTo>
                      <a:pt x="2012896" y="855628"/>
                      <a:pt x="1870282" y="825837"/>
                      <a:pt x="1720583" y="825837"/>
                    </a:cubicBezTo>
                    <a:cubicBezTo>
                      <a:pt x="1496034" y="825837"/>
                      <a:pt x="1287429" y="892866"/>
                      <a:pt x="1114387" y="1007658"/>
                    </a:cubicBezTo>
                    <a:lnTo>
                      <a:pt x="1071449" y="1039186"/>
                    </a:lnTo>
                    <a:lnTo>
                      <a:pt x="1028512" y="1007658"/>
                    </a:lnTo>
                    <a:cubicBezTo>
                      <a:pt x="855469" y="892866"/>
                      <a:pt x="646864" y="825837"/>
                      <a:pt x="422315" y="825837"/>
                    </a:cubicBezTo>
                    <a:cubicBezTo>
                      <a:pt x="272616" y="825837"/>
                      <a:pt x="130003" y="855628"/>
                      <a:pt x="289" y="909500"/>
                    </a:cubicBezTo>
                    <a:lnTo>
                      <a:pt x="0" y="909637"/>
                    </a:lnTo>
                    <a:lnTo>
                      <a:pt x="9260" y="850064"/>
                    </a:lnTo>
                    <a:cubicBezTo>
                      <a:pt x="110359" y="364934"/>
                      <a:pt x="547503" y="0"/>
                      <a:pt x="1071450" y="0"/>
                    </a:cubicBezTo>
                    <a:close/>
                  </a:path>
                </a:pathLst>
              </a:custGeom>
              <a:solidFill>
                <a:srgbClr val="0432FF">
                  <a:alpha val="20000"/>
                </a:srgbClr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Freeform 74"/>
              <p:cNvSpPr/>
              <p:nvPr/>
            </p:nvSpPr>
            <p:spPr>
              <a:xfrm>
                <a:off x="2463657" y="2510394"/>
                <a:ext cx="844563" cy="696289"/>
              </a:xfrm>
              <a:custGeom>
                <a:avLst/>
                <a:gdLst>
                  <a:gd name="connsiteX0" fmla="*/ 844563 w 844563"/>
                  <a:gd name="connsiteY0" fmla="*/ 0 h 696289"/>
                  <a:gd name="connsiteX1" fmla="*/ 829602 w 844563"/>
                  <a:gd name="connsiteY1" fmla="*/ 85446 h 696289"/>
                  <a:gd name="connsiteX2" fmla="*/ 462810 w 844563"/>
                  <a:gd name="connsiteY2" fmla="*/ 666529 h 696289"/>
                  <a:gd name="connsiteX3" fmla="*/ 422281 w 844563"/>
                  <a:gd name="connsiteY3" fmla="*/ 696289 h 696289"/>
                  <a:gd name="connsiteX4" fmla="*/ 381752 w 844563"/>
                  <a:gd name="connsiteY4" fmla="*/ 666529 h 696289"/>
                  <a:gd name="connsiteX5" fmla="*/ 14961 w 844563"/>
                  <a:gd name="connsiteY5" fmla="*/ 85446 h 696289"/>
                  <a:gd name="connsiteX6" fmla="*/ 0 w 844563"/>
                  <a:gd name="connsiteY6" fmla="*/ 0 h 696289"/>
                  <a:gd name="connsiteX7" fmla="*/ 255 w 844563"/>
                  <a:gd name="connsiteY7" fmla="*/ 136 h 696289"/>
                  <a:gd name="connsiteX8" fmla="*/ 422281 w 844563"/>
                  <a:gd name="connsiteY8" fmla="*/ 83799 h 696289"/>
                  <a:gd name="connsiteX9" fmla="*/ 844308 w 844563"/>
                  <a:gd name="connsiteY9" fmla="*/ 136 h 696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4563" h="696289">
                    <a:moveTo>
                      <a:pt x="844563" y="0"/>
                    </a:moveTo>
                    <a:lnTo>
                      <a:pt x="829602" y="85446"/>
                    </a:lnTo>
                    <a:cubicBezTo>
                      <a:pt x="775109" y="317241"/>
                      <a:pt x="643534" y="520079"/>
                      <a:pt x="462810" y="666529"/>
                    </a:cubicBezTo>
                    <a:lnTo>
                      <a:pt x="422281" y="696289"/>
                    </a:lnTo>
                    <a:lnTo>
                      <a:pt x="381752" y="666529"/>
                    </a:lnTo>
                    <a:cubicBezTo>
                      <a:pt x="201028" y="520079"/>
                      <a:pt x="69453" y="317241"/>
                      <a:pt x="14961" y="85446"/>
                    </a:cubicBezTo>
                    <a:lnTo>
                      <a:pt x="0" y="0"/>
                    </a:lnTo>
                    <a:lnTo>
                      <a:pt x="255" y="136"/>
                    </a:lnTo>
                    <a:cubicBezTo>
                      <a:pt x="129969" y="54009"/>
                      <a:pt x="272582" y="83799"/>
                      <a:pt x="422281" y="83799"/>
                    </a:cubicBezTo>
                    <a:cubicBezTo>
                      <a:pt x="571980" y="83799"/>
                      <a:pt x="714594" y="54009"/>
                      <a:pt x="844308" y="136"/>
                    </a:cubicBezTo>
                    <a:close/>
                  </a:path>
                </a:pathLst>
              </a:custGeom>
              <a:solidFill>
                <a:srgbClr val="0432FF">
                  <a:alpha val="20000"/>
                </a:srgb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Freeform 75"/>
              <p:cNvSpPr/>
              <p:nvPr/>
            </p:nvSpPr>
            <p:spPr>
              <a:xfrm>
                <a:off x="1151044" y="1393658"/>
                <a:ext cx="1734894" cy="2045445"/>
              </a:xfrm>
              <a:custGeom>
                <a:avLst/>
                <a:gdLst>
                  <a:gd name="connsiteX0" fmla="*/ 661901 w 1734894"/>
                  <a:gd name="connsiteY0" fmla="*/ 0 h 2045445"/>
                  <a:gd name="connsiteX1" fmla="*/ 654731 w 1734894"/>
                  <a:gd name="connsiteY1" fmla="*/ 46132 h 2045445"/>
                  <a:gd name="connsiteX2" fmla="*/ 649133 w 1734894"/>
                  <a:gd name="connsiteY2" fmla="*/ 154983 h 2045445"/>
                  <a:gd name="connsiteX3" fmla="*/ 1216549 w 1734894"/>
                  <a:gd name="connsiteY3" fmla="*/ 1091112 h 2045445"/>
                  <a:gd name="connsiteX4" fmla="*/ 1311035 w 1734894"/>
                  <a:gd name="connsiteY4" fmla="*/ 1135806 h 2045445"/>
                  <a:gd name="connsiteX5" fmla="*/ 1320295 w 1734894"/>
                  <a:gd name="connsiteY5" fmla="*/ 1195380 h 2045445"/>
                  <a:gd name="connsiteX6" fmla="*/ 1692822 w 1734894"/>
                  <a:gd name="connsiteY6" fmla="*/ 1802336 h 2045445"/>
                  <a:gd name="connsiteX7" fmla="*/ 1734894 w 1734894"/>
                  <a:gd name="connsiteY7" fmla="*/ 1830964 h 2045445"/>
                  <a:gd name="connsiteX8" fmla="*/ 1690415 w 1734894"/>
                  <a:gd name="connsiteY8" fmla="*/ 1863624 h 2045445"/>
                  <a:gd name="connsiteX9" fmla="*/ 1084218 w 1734894"/>
                  <a:gd name="connsiteY9" fmla="*/ 2045445 h 2045445"/>
                  <a:gd name="connsiteX10" fmla="*/ 0 w 1734894"/>
                  <a:gd name="connsiteY10" fmla="*/ 980822 h 2045445"/>
                  <a:gd name="connsiteX11" fmla="*/ 567416 w 1734894"/>
                  <a:gd name="connsiteY11" fmla="*/ 44694 h 2045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34894" h="2045445">
                    <a:moveTo>
                      <a:pt x="661901" y="0"/>
                    </a:moveTo>
                    <a:lnTo>
                      <a:pt x="654731" y="46132"/>
                    </a:lnTo>
                    <a:cubicBezTo>
                      <a:pt x="651029" y="81921"/>
                      <a:pt x="649133" y="118235"/>
                      <a:pt x="649133" y="154983"/>
                    </a:cubicBezTo>
                    <a:cubicBezTo>
                      <a:pt x="649133" y="559216"/>
                      <a:pt x="878571" y="910829"/>
                      <a:pt x="1216549" y="1091112"/>
                    </a:cubicBezTo>
                    <a:lnTo>
                      <a:pt x="1311035" y="1135806"/>
                    </a:lnTo>
                    <a:lnTo>
                      <a:pt x="1320295" y="1195380"/>
                    </a:lnTo>
                    <a:cubicBezTo>
                      <a:pt x="1370845" y="1437946"/>
                      <a:pt x="1505405" y="1650462"/>
                      <a:pt x="1692822" y="1802336"/>
                    </a:cubicBezTo>
                    <a:lnTo>
                      <a:pt x="1734894" y="1830964"/>
                    </a:lnTo>
                    <a:lnTo>
                      <a:pt x="1690415" y="1863624"/>
                    </a:lnTo>
                    <a:cubicBezTo>
                      <a:pt x="1517372" y="1978417"/>
                      <a:pt x="1308767" y="2045445"/>
                      <a:pt x="1084218" y="2045445"/>
                    </a:cubicBezTo>
                    <a:cubicBezTo>
                      <a:pt x="485421" y="2045445"/>
                      <a:pt x="0" y="1568797"/>
                      <a:pt x="0" y="980822"/>
                    </a:cubicBezTo>
                    <a:cubicBezTo>
                      <a:pt x="0" y="576589"/>
                      <a:pt x="229438" y="224976"/>
                      <a:pt x="567416" y="44694"/>
                    </a:cubicBezTo>
                    <a:close/>
                  </a:path>
                </a:pathLst>
              </a:custGeom>
              <a:solidFill>
                <a:srgbClr val="FFD579">
                  <a:alpha val="20000"/>
                </a:srgb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Freeform 76"/>
              <p:cNvSpPr/>
              <p:nvPr/>
            </p:nvSpPr>
            <p:spPr>
              <a:xfrm>
                <a:off x="2924275" y="1328883"/>
                <a:ext cx="1084218" cy="1219608"/>
              </a:xfrm>
              <a:custGeom>
                <a:avLst/>
                <a:gdLst>
                  <a:gd name="connsiteX0" fmla="*/ 649134 w 1084218"/>
                  <a:gd name="connsiteY0" fmla="*/ 0 h 1219608"/>
                  <a:gd name="connsiteX1" fmla="*/ 1071161 w 1084218"/>
                  <a:gd name="connsiteY1" fmla="*/ 83663 h 1219608"/>
                  <a:gd name="connsiteX2" fmla="*/ 1071450 w 1084218"/>
                  <a:gd name="connsiteY2" fmla="*/ 83800 h 1219608"/>
                  <a:gd name="connsiteX3" fmla="*/ 1078620 w 1084218"/>
                  <a:gd name="connsiteY3" fmla="*/ 129934 h 1219608"/>
                  <a:gd name="connsiteX4" fmla="*/ 1084218 w 1084218"/>
                  <a:gd name="connsiteY4" fmla="*/ 238785 h 1219608"/>
                  <a:gd name="connsiteX5" fmla="*/ 516803 w 1084218"/>
                  <a:gd name="connsiteY5" fmla="*/ 1174914 h 1219608"/>
                  <a:gd name="connsiteX6" fmla="*/ 422316 w 1084218"/>
                  <a:gd name="connsiteY6" fmla="*/ 1219608 h 1219608"/>
                  <a:gd name="connsiteX7" fmla="*/ 429486 w 1084218"/>
                  <a:gd name="connsiteY7" fmla="*/ 1173475 h 1219608"/>
                  <a:gd name="connsiteX8" fmla="*/ 435084 w 1084218"/>
                  <a:gd name="connsiteY8" fmla="*/ 1064623 h 1219608"/>
                  <a:gd name="connsiteX9" fmla="*/ 40529 w 1084218"/>
                  <a:gd name="connsiteY9" fmla="*/ 243108 h 1219608"/>
                  <a:gd name="connsiteX10" fmla="*/ 0 w 1084218"/>
                  <a:gd name="connsiteY10" fmla="*/ 213349 h 1219608"/>
                  <a:gd name="connsiteX11" fmla="*/ 42937 w 1084218"/>
                  <a:gd name="connsiteY11" fmla="*/ 181821 h 1219608"/>
                  <a:gd name="connsiteX12" fmla="*/ 649134 w 1084218"/>
                  <a:gd name="connsiteY12" fmla="*/ 0 h 1219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4218" h="1219608">
                    <a:moveTo>
                      <a:pt x="649134" y="0"/>
                    </a:moveTo>
                    <a:cubicBezTo>
                      <a:pt x="798833" y="0"/>
                      <a:pt x="941446" y="29791"/>
                      <a:pt x="1071161" y="83663"/>
                    </a:cubicBezTo>
                    <a:lnTo>
                      <a:pt x="1071450" y="83800"/>
                    </a:lnTo>
                    <a:lnTo>
                      <a:pt x="1078620" y="129934"/>
                    </a:lnTo>
                    <a:cubicBezTo>
                      <a:pt x="1082322" y="165723"/>
                      <a:pt x="1084218" y="202037"/>
                      <a:pt x="1084218" y="238785"/>
                    </a:cubicBezTo>
                    <a:cubicBezTo>
                      <a:pt x="1084218" y="643018"/>
                      <a:pt x="854781" y="994631"/>
                      <a:pt x="516803" y="1174914"/>
                    </a:cubicBezTo>
                    <a:lnTo>
                      <a:pt x="422316" y="1219608"/>
                    </a:lnTo>
                    <a:lnTo>
                      <a:pt x="429486" y="1173475"/>
                    </a:lnTo>
                    <a:cubicBezTo>
                      <a:pt x="433188" y="1137685"/>
                      <a:pt x="435084" y="1101372"/>
                      <a:pt x="435084" y="1064623"/>
                    </a:cubicBezTo>
                    <a:cubicBezTo>
                      <a:pt x="435084" y="733887"/>
                      <a:pt x="281494" y="438376"/>
                      <a:pt x="40529" y="243108"/>
                    </a:cubicBezTo>
                    <a:lnTo>
                      <a:pt x="0" y="213349"/>
                    </a:lnTo>
                    <a:lnTo>
                      <a:pt x="42937" y="181821"/>
                    </a:lnTo>
                    <a:cubicBezTo>
                      <a:pt x="215980" y="67029"/>
                      <a:pt x="424585" y="0"/>
                      <a:pt x="649134" y="0"/>
                    </a:cubicBezTo>
                    <a:close/>
                  </a:path>
                </a:pathLst>
              </a:custGeom>
              <a:solidFill>
                <a:srgbClr val="FFD579">
                  <a:alpha val="20000"/>
                </a:srgbClr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367872" y="105176"/>
                <a:ext cx="1112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/>
                  <a:t>GM12878</a:t>
                </a:r>
                <a:endParaRPr lang="en-US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456758" y="2428599"/>
                <a:ext cx="6559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K562</a:t>
                </a:r>
                <a:endParaRPr lang="en-US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4670429" y="2469617"/>
                <a:ext cx="4459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/>
                  <a:t>H1</a:t>
                </a:r>
                <a:endParaRPr lang="en-US"/>
              </a:p>
            </p:txBody>
          </p:sp>
        </p:grpSp>
        <p:sp>
          <p:nvSpPr>
            <p:cNvPr id="64" name="TextBox 63"/>
            <p:cNvSpPr txBox="1"/>
            <p:nvPr/>
          </p:nvSpPr>
          <p:spPr>
            <a:xfrm flipH="1">
              <a:off x="1498419" y="2489206"/>
              <a:ext cx="7511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3766</a:t>
              </a:r>
              <a:endParaRPr lang="en-US" dirty="0"/>
            </a:p>
          </p:txBody>
        </p:sp>
        <p:sp>
          <p:nvSpPr>
            <p:cNvPr id="65" name="TextBox 64"/>
            <p:cNvSpPr txBox="1"/>
            <p:nvPr/>
          </p:nvSpPr>
          <p:spPr>
            <a:xfrm flipH="1">
              <a:off x="2510344" y="783436"/>
              <a:ext cx="7511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155</a:t>
              </a:r>
              <a:endParaRPr lang="en-US" dirty="0"/>
            </a:p>
          </p:txBody>
        </p:sp>
        <p:sp>
          <p:nvSpPr>
            <p:cNvPr id="66" name="TextBox 65"/>
            <p:cNvSpPr txBox="1"/>
            <p:nvPr/>
          </p:nvSpPr>
          <p:spPr>
            <a:xfrm flipH="1">
              <a:off x="3518114" y="2485319"/>
              <a:ext cx="7511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212</a:t>
              </a:r>
              <a:endParaRPr lang="en-US" dirty="0"/>
            </a:p>
          </p:txBody>
        </p:sp>
        <p:sp>
          <p:nvSpPr>
            <p:cNvPr id="67" name="TextBox 66"/>
            <p:cNvSpPr txBox="1"/>
            <p:nvPr/>
          </p:nvSpPr>
          <p:spPr>
            <a:xfrm flipH="1">
              <a:off x="1861288" y="1548642"/>
              <a:ext cx="7511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916</a:t>
              </a:r>
              <a:endParaRPr lang="en-US" dirty="0"/>
            </a:p>
          </p:txBody>
        </p:sp>
        <p:sp>
          <p:nvSpPr>
            <p:cNvPr id="68" name="TextBox 67"/>
            <p:cNvSpPr txBox="1"/>
            <p:nvPr/>
          </p:nvSpPr>
          <p:spPr>
            <a:xfrm flipH="1">
              <a:off x="2569835" y="2638701"/>
              <a:ext cx="7511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762</a:t>
              </a:r>
              <a:endParaRPr lang="en-US" dirty="0"/>
            </a:p>
          </p:txBody>
        </p:sp>
        <p:sp>
          <p:nvSpPr>
            <p:cNvPr id="69" name="TextBox 68"/>
            <p:cNvSpPr txBox="1"/>
            <p:nvPr/>
          </p:nvSpPr>
          <p:spPr>
            <a:xfrm flipH="1">
              <a:off x="3220328" y="1569355"/>
              <a:ext cx="7511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22</a:t>
              </a:r>
              <a:endParaRPr lang="en-US" dirty="0"/>
            </a:p>
          </p:txBody>
        </p:sp>
        <p:sp>
          <p:nvSpPr>
            <p:cNvPr id="70" name="TextBox 69"/>
            <p:cNvSpPr txBox="1"/>
            <p:nvPr/>
          </p:nvSpPr>
          <p:spPr>
            <a:xfrm flipH="1">
              <a:off x="2569834" y="2001774"/>
              <a:ext cx="7511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900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4718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4842" y="4828694"/>
            <a:ext cx="3426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Same direction: </a:t>
            </a:r>
            <a:r>
              <a:rPr lang="en-US" dirty="0" smtClean="0"/>
              <a:t>1815+99=1914</a:t>
            </a:r>
            <a:endParaRPr lang="en-US" dirty="0" smtClean="0"/>
          </a:p>
          <a:p>
            <a:pPr algn="ctr"/>
            <a:r>
              <a:rPr lang="en-US" dirty="0" smtClean="0"/>
              <a:t>Different direction: </a:t>
            </a:r>
            <a:r>
              <a:rPr lang="en-US" dirty="0" smtClean="0"/>
              <a:t>307+626=1023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280939" y="663976"/>
            <a:ext cx="4659627" cy="3333927"/>
            <a:chOff x="456758" y="105176"/>
            <a:chExt cx="4659627" cy="3333927"/>
          </a:xfrm>
        </p:grpSpPr>
        <p:grpSp>
          <p:nvGrpSpPr>
            <p:cNvPr id="4" name="Group 3"/>
            <p:cNvGrpSpPr/>
            <p:nvPr/>
          </p:nvGrpSpPr>
          <p:grpSpPr>
            <a:xfrm>
              <a:off x="456758" y="105176"/>
              <a:ext cx="4659627" cy="3333927"/>
              <a:chOff x="456758" y="105176"/>
              <a:chExt cx="4659627" cy="3333927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814523" y="484020"/>
                <a:ext cx="2168435" cy="2129245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165389" y="1309858"/>
                <a:ext cx="2168435" cy="2129245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463657" y="1309858"/>
                <a:ext cx="2168435" cy="2129245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1840058" y="484020"/>
                <a:ext cx="2142900" cy="1039186"/>
              </a:xfrm>
              <a:custGeom>
                <a:avLst/>
                <a:gdLst>
                  <a:gd name="connsiteX0" fmla="*/ 1071450 w 2142900"/>
                  <a:gd name="connsiteY0" fmla="*/ 0 h 1039186"/>
                  <a:gd name="connsiteX1" fmla="*/ 2133641 w 2142900"/>
                  <a:gd name="connsiteY1" fmla="*/ 850064 h 1039186"/>
                  <a:gd name="connsiteX2" fmla="*/ 2142900 w 2142900"/>
                  <a:gd name="connsiteY2" fmla="*/ 909638 h 1039186"/>
                  <a:gd name="connsiteX3" fmla="*/ 2142610 w 2142900"/>
                  <a:gd name="connsiteY3" fmla="*/ 909500 h 1039186"/>
                  <a:gd name="connsiteX4" fmla="*/ 1720583 w 2142900"/>
                  <a:gd name="connsiteY4" fmla="*/ 825837 h 1039186"/>
                  <a:gd name="connsiteX5" fmla="*/ 1114387 w 2142900"/>
                  <a:gd name="connsiteY5" fmla="*/ 1007658 h 1039186"/>
                  <a:gd name="connsiteX6" fmla="*/ 1071449 w 2142900"/>
                  <a:gd name="connsiteY6" fmla="*/ 1039186 h 1039186"/>
                  <a:gd name="connsiteX7" fmla="*/ 1028512 w 2142900"/>
                  <a:gd name="connsiteY7" fmla="*/ 1007658 h 1039186"/>
                  <a:gd name="connsiteX8" fmla="*/ 422315 w 2142900"/>
                  <a:gd name="connsiteY8" fmla="*/ 825837 h 1039186"/>
                  <a:gd name="connsiteX9" fmla="*/ 289 w 2142900"/>
                  <a:gd name="connsiteY9" fmla="*/ 909500 h 1039186"/>
                  <a:gd name="connsiteX10" fmla="*/ 0 w 2142900"/>
                  <a:gd name="connsiteY10" fmla="*/ 909637 h 1039186"/>
                  <a:gd name="connsiteX11" fmla="*/ 9260 w 2142900"/>
                  <a:gd name="connsiteY11" fmla="*/ 850064 h 1039186"/>
                  <a:gd name="connsiteX12" fmla="*/ 1071450 w 2142900"/>
                  <a:gd name="connsiteY12" fmla="*/ 0 h 1039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42900" h="1039186">
                    <a:moveTo>
                      <a:pt x="1071450" y="0"/>
                    </a:moveTo>
                    <a:cubicBezTo>
                      <a:pt x="1595397" y="0"/>
                      <a:pt x="2032541" y="364934"/>
                      <a:pt x="2133641" y="850064"/>
                    </a:cubicBezTo>
                    <a:lnTo>
                      <a:pt x="2142900" y="909638"/>
                    </a:lnTo>
                    <a:lnTo>
                      <a:pt x="2142610" y="909500"/>
                    </a:lnTo>
                    <a:cubicBezTo>
                      <a:pt x="2012896" y="855628"/>
                      <a:pt x="1870282" y="825837"/>
                      <a:pt x="1720583" y="825837"/>
                    </a:cubicBezTo>
                    <a:cubicBezTo>
                      <a:pt x="1496034" y="825837"/>
                      <a:pt x="1287429" y="892866"/>
                      <a:pt x="1114387" y="1007658"/>
                    </a:cubicBezTo>
                    <a:lnTo>
                      <a:pt x="1071449" y="1039186"/>
                    </a:lnTo>
                    <a:lnTo>
                      <a:pt x="1028512" y="1007658"/>
                    </a:lnTo>
                    <a:cubicBezTo>
                      <a:pt x="855469" y="892866"/>
                      <a:pt x="646864" y="825837"/>
                      <a:pt x="422315" y="825837"/>
                    </a:cubicBezTo>
                    <a:cubicBezTo>
                      <a:pt x="272616" y="825837"/>
                      <a:pt x="130003" y="855628"/>
                      <a:pt x="289" y="909500"/>
                    </a:cubicBezTo>
                    <a:lnTo>
                      <a:pt x="0" y="909637"/>
                    </a:lnTo>
                    <a:lnTo>
                      <a:pt x="9260" y="850064"/>
                    </a:lnTo>
                    <a:cubicBezTo>
                      <a:pt x="110359" y="364934"/>
                      <a:pt x="547503" y="0"/>
                      <a:pt x="1071450" y="0"/>
                    </a:cubicBezTo>
                    <a:close/>
                  </a:path>
                </a:pathLst>
              </a:custGeom>
              <a:solidFill>
                <a:srgbClr val="0432FF">
                  <a:alpha val="20000"/>
                </a:srgbClr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2463657" y="2510394"/>
                <a:ext cx="844563" cy="696289"/>
              </a:xfrm>
              <a:custGeom>
                <a:avLst/>
                <a:gdLst>
                  <a:gd name="connsiteX0" fmla="*/ 844563 w 844563"/>
                  <a:gd name="connsiteY0" fmla="*/ 0 h 696289"/>
                  <a:gd name="connsiteX1" fmla="*/ 829602 w 844563"/>
                  <a:gd name="connsiteY1" fmla="*/ 85446 h 696289"/>
                  <a:gd name="connsiteX2" fmla="*/ 462810 w 844563"/>
                  <a:gd name="connsiteY2" fmla="*/ 666529 h 696289"/>
                  <a:gd name="connsiteX3" fmla="*/ 422281 w 844563"/>
                  <a:gd name="connsiteY3" fmla="*/ 696289 h 696289"/>
                  <a:gd name="connsiteX4" fmla="*/ 381752 w 844563"/>
                  <a:gd name="connsiteY4" fmla="*/ 666529 h 696289"/>
                  <a:gd name="connsiteX5" fmla="*/ 14961 w 844563"/>
                  <a:gd name="connsiteY5" fmla="*/ 85446 h 696289"/>
                  <a:gd name="connsiteX6" fmla="*/ 0 w 844563"/>
                  <a:gd name="connsiteY6" fmla="*/ 0 h 696289"/>
                  <a:gd name="connsiteX7" fmla="*/ 255 w 844563"/>
                  <a:gd name="connsiteY7" fmla="*/ 136 h 696289"/>
                  <a:gd name="connsiteX8" fmla="*/ 422281 w 844563"/>
                  <a:gd name="connsiteY8" fmla="*/ 83799 h 696289"/>
                  <a:gd name="connsiteX9" fmla="*/ 844308 w 844563"/>
                  <a:gd name="connsiteY9" fmla="*/ 136 h 696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4563" h="696289">
                    <a:moveTo>
                      <a:pt x="844563" y="0"/>
                    </a:moveTo>
                    <a:lnTo>
                      <a:pt x="829602" y="85446"/>
                    </a:lnTo>
                    <a:cubicBezTo>
                      <a:pt x="775109" y="317241"/>
                      <a:pt x="643534" y="520079"/>
                      <a:pt x="462810" y="666529"/>
                    </a:cubicBezTo>
                    <a:lnTo>
                      <a:pt x="422281" y="696289"/>
                    </a:lnTo>
                    <a:lnTo>
                      <a:pt x="381752" y="666529"/>
                    </a:lnTo>
                    <a:cubicBezTo>
                      <a:pt x="201028" y="520079"/>
                      <a:pt x="69453" y="317241"/>
                      <a:pt x="14961" y="85446"/>
                    </a:cubicBezTo>
                    <a:lnTo>
                      <a:pt x="0" y="0"/>
                    </a:lnTo>
                    <a:lnTo>
                      <a:pt x="255" y="136"/>
                    </a:lnTo>
                    <a:cubicBezTo>
                      <a:pt x="129969" y="54009"/>
                      <a:pt x="272582" y="83799"/>
                      <a:pt x="422281" y="83799"/>
                    </a:cubicBezTo>
                    <a:cubicBezTo>
                      <a:pt x="571980" y="83799"/>
                      <a:pt x="714594" y="54009"/>
                      <a:pt x="844308" y="136"/>
                    </a:cubicBezTo>
                    <a:close/>
                  </a:path>
                </a:pathLst>
              </a:custGeom>
              <a:solidFill>
                <a:srgbClr val="0432FF">
                  <a:alpha val="20000"/>
                </a:srgb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1151044" y="1393658"/>
                <a:ext cx="1734894" cy="2045445"/>
              </a:xfrm>
              <a:custGeom>
                <a:avLst/>
                <a:gdLst>
                  <a:gd name="connsiteX0" fmla="*/ 661901 w 1734894"/>
                  <a:gd name="connsiteY0" fmla="*/ 0 h 2045445"/>
                  <a:gd name="connsiteX1" fmla="*/ 654731 w 1734894"/>
                  <a:gd name="connsiteY1" fmla="*/ 46132 h 2045445"/>
                  <a:gd name="connsiteX2" fmla="*/ 649133 w 1734894"/>
                  <a:gd name="connsiteY2" fmla="*/ 154983 h 2045445"/>
                  <a:gd name="connsiteX3" fmla="*/ 1216549 w 1734894"/>
                  <a:gd name="connsiteY3" fmla="*/ 1091112 h 2045445"/>
                  <a:gd name="connsiteX4" fmla="*/ 1311035 w 1734894"/>
                  <a:gd name="connsiteY4" fmla="*/ 1135806 h 2045445"/>
                  <a:gd name="connsiteX5" fmla="*/ 1320295 w 1734894"/>
                  <a:gd name="connsiteY5" fmla="*/ 1195380 h 2045445"/>
                  <a:gd name="connsiteX6" fmla="*/ 1692822 w 1734894"/>
                  <a:gd name="connsiteY6" fmla="*/ 1802336 h 2045445"/>
                  <a:gd name="connsiteX7" fmla="*/ 1734894 w 1734894"/>
                  <a:gd name="connsiteY7" fmla="*/ 1830964 h 2045445"/>
                  <a:gd name="connsiteX8" fmla="*/ 1690415 w 1734894"/>
                  <a:gd name="connsiteY8" fmla="*/ 1863624 h 2045445"/>
                  <a:gd name="connsiteX9" fmla="*/ 1084218 w 1734894"/>
                  <a:gd name="connsiteY9" fmla="*/ 2045445 h 2045445"/>
                  <a:gd name="connsiteX10" fmla="*/ 0 w 1734894"/>
                  <a:gd name="connsiteY10" fmla="*/ 980822 h 2045445"/>
                  <a:gd name="connsiteX11" fmla="*/ 567416 w 1734894"/>
                  <a:gd name="connsiteY11" fmla="*/ 44694 h 2045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34894" h="2045445">
                    <a:moveTo>
                      <a:pt x="661901" y="0"/>
                    </a:moveTo>
                    <a:lnTo>
                      <a:pt x="654731" y="46132"/>
                    </a:lnTo>
                    <a:cubicBezTo>
                      <a:pt x="651029" y="81921"/>
                      <a:pt x="649133" y="118235"/>
                      <a:pt x="649133" y="154983"/>
                    </a:cubicBezTo>
                    <a:cubicBezTo>
                      <a:pt x="649133" y="559216"/>
                      <a:pt x="878571" y="910829"/>
                      <a:pt x="1216549" y="1091112"/>
                    </a:cubicBezTo>
                    <a:lnTo>
                      <a:pt x="1311035" y="1135806"/>
                    </a:lnTo>
                    <a:lnTo>
                      <a:pt x="1320295" y="1195380"/>
                    </a:lnTo>
                    <a:cubicBezTo>
                      <a:pt x="1370845" y="1437946"/>
                      <a:pt x="1505405" y="1650462"/>
                      <a:pt x="1692822" y="1802336"/>
                    </a:cubicBezTo>
                    <a:lnTo>
                      <a:pt x="1734894" y="1830964"/>
                    </a:lnTo>
                    <a:lnTo>
                      <a:pt x="1690415" y="1863624"/>
                    </a:lnTo>
                    <a:cubicBezTo>
                      <a:pt x="1517372" y="1978417"/>
                      <a:pt x="1308767" y="2045445"/>
                      <a:pt x="1084218" y="2045445"/>
                    </a:cubicBezTo>
                    <a:cubicBezTo>
                      <a:pt x="485421" y="2045445"/>
                      <a:pt x="0" y="1568797"/>
                      <a:pt x="0" y="980822"/>
                    </a:cubicBezTo>
                    <a:cubicBezTo>
                      <a:pt x="0" y="576589"/>
                      <a:pt x="229438" y="224976"/>
                      <a:pt x="567416" y="44694"/>
                    </a:cubicBezTo>
                    <a:close/>
                  </a:path>
                </a:pathLst>
              </a:custGeom>
              <a:solidFill>
                <a:srgbClr val="FFD579">
                  <a:alpha val="20000"/>
                </a:srgb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2924275" y="1328883"/>
                <a:ext cx="1084218" cy="1219608"/>
              </a:xfrm>
              <a:custGeom>
                <a:avLst/>
                <a:gdLst>
                  <a:gd name="connsiteX0" fmla="*/ 649134 w 1084218"/>
                  <a:gd name="connsiteY0" fmla="*/ 0 h 1219608"/>
                  <a:gd name="connsiteX1" fmla="*/ 1071161 w 1084218"/>
                  <a:gd name="connsiteY1" fmla="*/ 83663 h 1219608"/>
                  <a:gd name="connsiteX2" fmla="*/ 1071450 w 1084218"/>
                  <a:gd name="connsiteY2" fmla="*/ 83800 h 1219608"/>
                  <a:gd name="connsiteX3" fmla="*/ 1078620 w 1084218"/>
                  <a:gd name="connsiteY3" fmla="*/ 129934 h 1219608"/>
                  <a:gd name="connsiteX4" fmla="*/ 1084218 w 1084218"/>
                  <a:gd name="connsiteY4" fmla="*/ 238785 h 1219608"/>
                  <a:gd name="connsiteX5" fmla="*/ 516803 w 1084218"/>
                  <a:gd name="connsiteY5" fmla="*/ 1174914 h 1219608"/>
                  <a:gd name="connsiteX6" fmla="*/ 422316 w 1084218"/>
                  <a:gd name="connsiteY6" fmla="*/ 1219608 h 1219608"/>
                  <a:gd name="connsiteX7" fmla="*/ 429486 w 1084218"/>
                  <a:gd name="connsiteY7" fmla="*/ 1173475 h 1219608"/>
                  <a:gd name="connsiteX8" fmla="*/ 435084 w 1084218"/>
                  <a:gd name="connsiteY8" fmla="*/ 1064623 h 1219608"/>
                  <a:gd name="connsiteX9" fmla="*/ 40529 w 1084218"/>
                  <a:gd name="connsiteY9" fmla="*/ 243108 h 1219608"/>
                  <a:gd name="connsiteX10" fmla="*/ 0 w 1084218"/>
                  <a:gd name="connsiteY10" fmla="*/ 213349 h 1219608"/>
                  <a:gd name="connsiteX11" fmla="*/ 42937 w 1084218"/>
                  <a:gd name="connsiteY11" fmla="*/ 181821 h 1219608"/>
                  <a:gd name="connsiteX12" fmla="*/ 649134 w 1084218"/>
                  <a:gd name="connsiteY12" fmla="*/ 0 h 1219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4218" h="1219608">
                    <a:moveTo>
                      <a:pt x="649134" y="0"/>
                    </a:moveTo>
                    <a:cubicBezTo>
                      <a:pt x="798833" y="0"/>
                      <a:pt x="941446" y="29791"/>
                      <a:pt x="1071161" y="83663"/>
                    </a:cubicBezTo>
                    <a:lnTo>
                      <a:pt x="1071450" y="83800"/>
                    </a:lnTo>
                    <a:lnTo>
                      <a:pt x="1078620" y="129934"/>
                    </a:lnTo>
                    <a:cubicBezTo>
                      <a:pt x="1082322" y="165723"/>
                      <a:pt x="1084218" y="202037"/>
                      <a:pt x="1084218" y="238785"/>
                    </a:cubicBezTo>
                    <a:cubicBezTo>
                      <a:pt x="1084218" y="643018"/>
                      <a:pt x="854781" y="994631"/>
                      <a:pt x="516803" y="1174914"/>
                    </a:cubicBezTo>
                    <a:lnTo>
                      <a:pt x="422316" y="1219608"/>
                    </a:lnTo>
                    <a:lnTo>
                      <a:pt x="429486" y="1173475"/>
                    </a:lnTo>
                    <a:cubicBezTo>
                      <a:pt x="433188" y="1137685"/>
                      <a:pt x="435084" y="1101372"/>
                      <a:pt x="435084" y="1064623"/>
                    </a:cubicBezTo>
                    <a:cubicBezTo>
                      <a:pt x="435084" y="733887"/>
                      <a:pt x="281494" y="438376"/>
                      <a:pt x="40529" y="243108"/>
                    </a:cubicBezTo>
                    <a:lnTo>
                      <a:pt x="0" y="213349"/>
                    </a:lnTo>
                    <a:lnTo>
                      <a:pt x="42937" y="181821"/>
                    </a:lnTo>
                    <a:cubicBezTo>
                      <a:pt x="215980" y="67029"/>
                      <a:pt x="424585" y="0"/>
                      <a:pt x="649134" y="0"/>
                    </a:cubicBezTo>
                    <a:close/>
                  </a:path>
                </a:pathLst>
              </a:custGeom>
              <a:solidFill>
                <a:srgbClr val="FFD579">
                  <a:alpha val="20000"/>
                </a:srgbClr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367872" y="105176"/>
                <a:ext cx="1112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/>
                  <a:t>GM12878</a:t>
                </a:r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56758" y="2428599"/>
                <a:ext cx="6559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K562</a:t>
                </a:r>
                <a:endParaRPr lang="en-US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670429" y="2469617"/>
                <a:ext cx="4459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/>
                  <a:t>H1</a:t>
                </a:r>
                <a:endParaRPr lang="en-US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 flipH="1">
              <a:off x="1498419" y="2489206"/>
              <a:ext cx="7511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307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 flipH="1">
              <a:off x="2510344" y="783436"/>
              <a:ext cx="7511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1815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 flipH="1">
              <a:off x="3518114" y="2485319"/>
              <a:ext cx="7511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651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 flipH="1">
              <a:off x="1861288" y="1548642"/>
              <a:ext cx="7511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1343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 flipH="1">
              <a:off x="2569835" y="2638701"/>
              <a:ext cx="7511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99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 flipH="1">
              <a:off x="3220328" y="1569355"/>
              <a:ext cx="7511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626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 flipH="1">
              <a:off x="2569834" y="2001774"/>
              <a:ext cx="7511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3210</a:t>
              </a:r>
              <a:endParaRPr lang="en-US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280939" y="541867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YY1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9443502" y="4366458"/>
            <a:ext cx="1074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MYC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267453" y="4839728"/>
            <a:ext cx="3426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Same direction: </a:t>
            </a:r>
            <a:r>
              <a:rPr lang="en-US" dirty="0" smtClean="0"/>
              <a:t>155+762=917</a:t>
            </a:r>
            <a:endParaRPr lang="en-US" dirty="0" smtClean="0"/>
          </a:p>
          <a:p>
            <a:pPr algn="ctr"/>
            <a:r>
              <a:rPr lang="en-US" dirty="0" smtClean="0"/>
              <a:t>Different direction: </a:t>
            </a:r>
            <a:r>
              <a:rPr lang="en-US" dirty="0" smtClean="0"/>
              <a:t>3766+22=3788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7373552" y="675010"/>
            <a:ext cx="4659627" cy="3333927"/>
            <a:chOff x="456758" y="105176"/>
            <a:chExt cx="4659627" cy="3333927"/>
          </a:xfrm>
        </p:grpSpPr>
        <p:grpSp>
          <p:nvGrpSpPr>
            <p:cNvPr id="26" name="Group 25"/>
            <p:cNvGrpSpPr/>
            <p:nvPr/>
          </p:nvGrpSpPr>
          <p:grpSpPr>
            <a:xfrm>
              <a:off x="456758" y="105176"/>
              <a:ext cx="4659627" cy="3333927"/>
              <a:chOff x="456758" y="105176"/>
              <a:chExt cx="4659627" cy="3333927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1814523" y="484020"/>
                <a:ext cx="2168435" cy="2129245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165389" y="1309858"/>
                <a:ext cx="2168435" cy="2129245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2463657" y="1309858"/>
                <a:ext cx="2168435" cy="2129245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reeform 36"/>
              <p:cNvSpPr/>
              <p:nvPr/>
            </p:nvSpPr>
            <p:spPr>
              <a:xfrm>
                <a:off x="1840058" y="484020"/>
                <a:ext cx="2142900" cy="1039186"/>
              </a:xfrm>
              <a:custGeom>
                <a:avLst/>
                <a:gdLst>
                  <a:gd name="connsiteX0" fmla="*/ 1071450 w 2142900"/>
                  <a:gd name="connsiteY0" fmla="*/ 0 h 1039186"/>
                  <a:gd name="connsiteX1" fmla="*/ 2133641 w 2142900"/>
                  <a:gd name="connsiteY1" fmla="*/ 850064 h 1039186"/>
                  <a:gd name="connsiteX2" fmla="*/ 2142900 w 2142900"/>
                  <a:gd name="connsiteY2" fmla="*/ 909638 h 1039186"/>
                  <a:gd name="connsiteX3" fmla="*/ 2142610 w 2142900"/>
                  <a:gd name="connsiteY3" fmla="*/ 909500 h 1039186"/>
                  <a:gd name="connsiteX4" fmla="*/ 1720583 w 2142900"/>
                  <a:gd name="connsiteY4" fmla="*/ 825837 h 1039186"/>
                  <a:gd name="connsiteX5" fmla="*/ 1114387 w 2142900"/>
                  <a:gd name="connsiteY5" fmla="*/ 1007658 h 1039186"/>
                  <a:gd name="connsiteX6" fmla="*/ 1071449 w 2142900"/>
                  <a:gd name="connsiteY6" fmla="*/ 1039186 h 1039186"/>
                  <a:gd name="connsiteX7" fmla="*/ 1028512 w 2142900"/>
                  <a:gd name="connsiteY7" fmla="*/ 1007658 h 1039186"/>
                  <a:gd name="connsiteX8" fmla="*/ 422315 w 2142900"/>
                  <a:gd name="connsiteY8" fmla="*/ 825837 h 1039186"/>
                  <a:gd name="connsiteX9" fmla="*/ 289 w 2142900"/>
                  <a:gd name="connsiteY9" fmla="*/ 909500 h 1039186"/>
                  <a:gd name="connsiteX10" fmla="*/ 0 w 2142900"/>
                  <a:gd name="connsiteY10" fmla="*/ 909637 h 1039186"/>
                  <a:gd name="connsiteX11" fmla="*/ 9260 w 2142900"/>
                  <a:gd name="connsiteY11" fmla="*/ 850064 h 1039186"/>
                  <a:gd name="connsiteX12" fmla="*/ 1071450 w 2142900"/>
                  <a:gd name="connsiteY12" fmla="*/ 0 h 1039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42900" h="1039186">
                    <a:moveTo>
                      <a:pt x="1071450" y="0"/>
                    </a:moveTo>
                    <a:cubicBezTo>
                      <a:pt x="1595397" y="0"/>
                      <a:pt x="2032541" y="364934"/>
                      <a:pt x="2133641" y="850064"/>
                    </a:cubicBezTo>
                    <a:lnTo>
                      <a:pt x="2142900" y="909638"/>
                    </a:lnTo>
                    <a:lnTo>
                      <a:pt x="2142610" y="909500"/>
                    </a:lnTo>
                    <a:cubicBezTo>
                      <a:pt x="2012896" y="855628"/>
                      <a:pt x="1870282" y="825837"/>
                      <a:pt x="1720583" y="825837"/>
                    </a:cubicBezTo>
                    <a:cubicBezTo>
                      <a:pt x="1496034" y="825837"/>
                      <a:pt x="1287429" y="892866"/>
                      <a:pt x="1114387" y="1007658"/>
                    </a:cubicBezTo>
                    <a:lnTo>
                      <a:pt x="1071449" y="1039186"/>
                    </a:lnTo>
                    <a:lnTo>
                      <a:pt x="1028512" y="1007658"/>
                    </a:lnTo>
                    <a:cubicBezTo>
                      <a:pt x="855469" y="892866"/>
                      <a:pt x="646864" y="825837"/>
                      <a:pt x="422315" y="825837"/>
                    </a:cubicBezTo>
                    <a:cubicBezTo>
                      <a:pt x="272616" y="825837"/>
                      <a:pt x="130003" y="855628"/>
                      <a:pt x="289" y="909500"/>
                    </a:cubicBezTo>
                    <a:lnTo>
                      <a:pt x="0" y="909637"/>
                    </a:lnTo>
                    <a:lnTo>
                      <a:pt x="9260" y="850064"/>
                    </a:lnTo>
                    <a:cubicBezTo>
                      <a:pt x="110359" y="364934"/>
                      <a:pt x="547503" y="0"/>
                      <a:pt x="1071450" y="0"/>
                    </a:cubicBezTo>
                    <a:close/>
                  </a:path>
                </a:pathLst>
              </a:custGeom>
              <a:solidFill>
                <a:srgbClr val="0432FF">
                  <a:alpha val="20000"/>
                </a:srgbClr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37"/>
              <p:cNvSpPr/>
              <p:nvPr/>
            </p:nvSpPr>
            <p:spPr>
              <a:xfrm>
                <a:off x="2463657" y="2510394"/>
                <a:ext cx="844563" cy="696289"/>
              </a:xfrm>
              <a:custGeom>
                <a:avLst/>
                <a:gdLst>
                  <a:gd name="connsiteX0" fmla="*/ 844563 w 844563"/>
                  <a:gd name="connsiteY0" fmla="*/ 0 h 696289"/>
                  <a:gd name="connsiteX1" fmla="*/ 829602 w 844563"/>
                  <a:gd name="connsiteY1" fmla="*/ 85446 h 696289"/>
                  <a:gd name="connsiteX2" fmla="*/ 462810 w 844563"/>
                  <a:gd name="connsiteY2" fmla="*/ 666529 h 696289"/>
                  <a:gd name="connsiteX3" fmla="*/ 422281 w 844563"/>
                  <a:gd name="connsiteY3" fmla="*/ 696289 h 696289"/>
                  <a:gd name="connsiteX4" fmla="*/ 381752 w 844563"/>
                  <a:gd name="connsiteY4" fmla="*/ 666529 h 696289"/>
                  <a:gd name="connsiteX5" fmla="*/ 14961 w 844563"/>
                  <a:gd name="connsiteY5" fmla="*/ 85446 h 696289"/>
                  <a:gd name="connsiteX6" fmla="*/ 0 w 844563"/>
                  <a:gd name="connsiteY6" fmla="*/ 0 h 696289"/>
                  <a:gd name="connsiteX7" fmla="*/ 255 w 844563"/>
                  <a:gd name="connsiteY7" fmla="*/ 136 h 696289"/>
                  <a:gd name="connsiteX8" fmla="*/ 422281 w 844563"/>
                  <a:gd name="connsiteY8" fmla="*/ 83799 h 696289"/>
                  <a:gd name="connsiteX9" fmla="*/ 844308 w 844563"/>
                  <a:gd name="connsiteY9" fmla="*/ 136 h 696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4563" h="696289">
                    <a:moveTo>
                      <a:pt x="844563" y="0"/>
                    </a:moveTo>
                    <a:lnTo>
                      <a:pt x="829602" y="85446"/>
                    </a:lnTo>
                    <a:cubicBezTo>
                      <a:pt x="775109" y="317241"/>
                      <a:pt x="643534" y="520079"/>
                      <a:pt x="462810" y="666529"/>
                    </a:cubicBezTo>
                    <a:lnTo>
                      <a:pt x="422281" y="696289"/>
                    </a:lnTo>
                    <a:lnTo>
                      <a:pt x="381752" y="666529"/>
                    </a:lnTo>
                    <a:cubicBezTo>
                      <a:pt x="201028" y="520079"/>
                      <a:pt x="69453" y="317241"/>
                      <a:pt x="14961" y="85446"/>
                    </a:cubicBezTo>
                    <a:lnTo>
                      <a:pt x="0" y="0"/>
                    </a:lnTo>
                    <a:lnTo>
                      <a:pt x="255" y="136"/>
                    </a:lnTo>
                    <a:cubicBezTo>
                      <a:pt x="129969" y="54009"/>
                      <a:pt x="272582" y="83799"/>
                      <a:pt x="422281" y="83799"/>
                    </a:cubicBezTo>
                    <a:cubicBezTo>
                      <a:pt x="571980" y="83799"/>
                      <a:pt x="714594" y="54009"/>
                      <a:pt x="844308" y="136"/>
                    </a:cubicBezTo>
                    <a:close/>
                  </a:path>
                </a:pathLst>
              </a:custGeom>
              <a:solidFill>
                <a:srgbClr val="0432FF">
                  <a:alpha val="20000"/>
                </a:srgb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reeform 38"/>
              <p:cNvSpPr/>
              <p:nvPr/>
            </p:nvSpPr>
            <p:spPr>
              <a:xfrm>
                <a:off x="1151044" y="1393658"/>
                <a:ext cx="1734894" cy="2045445"/>
              </a:xfrm>
              <a:custGeom>
                <a:avLst/>
                <a:gdLst>
                  <a:gd name="connsiteX0" fmla="*/ 661901 w 1734894"/>
                  <a:gd name="connsiteY0" fmla="*/ 0 h 2045445"/>
                  <a:gd name="connsiteX1" fmla="*/ 654731 w 1734894"/>
                  <a:gd name="connsiteY1" fmla="*/ 46132 h 2045445"/>
                  <a:gd name="connsiteX2" fmla="*/ 649133 w 1734894"/>
                  <a:gd name="connsiteY2" fmla="*/ 154983 h 2045445"/>
                  <a:gd name="connsiteX3" fmla="*/ 1216549 w 1734894"/>
                  <a:gd name="connsiteY3" fmla="*/ 1091112 h 2045445"/>
                  <a:gd name="connsiteX4" fmla="*/ 1311035 w 1734894"/>
                  <a:gd name="connsiteY4" fmla="*/ 1135806 h 2045445"/>
                  <a:gd name="connsiteX5" fmla="*/ 1320295 w 1734894"/>
                  <a:gd name="connsiteY5" fmla="*/ 1195380 h 2045445"/>
                  <a:gd name="connsiteX6" fmla="*/ 1692822 w 1734894"/>
                  <a:gd name="connsiteY6" fmla="*/ 1802336 h 2045445"/>
                  <a:gd name="connsiteX7" fmla="*/ 1734894 w 1734894"/>
                  <a:gd name="connsiteY7" fmla="*/ 1830964 h 2045445"/>
                  <a:gd name="connsiteX8" fmla="*/ 1690415 w 1734894"/>
                  <a:gd name="connsiteY8" fmla="*/ 1863624 h 2045445"/>
                  <a:gd name="connsiteX9" fmla="*/ 1084218 w 1734894"/>
                  <a:gd name="connsiteY9" fmla="*/ 2045445 h 2045445"/>
                  <a:gd name="connsiteX10" fmla="*/ 0 w 1734894"/>
                  <a:gd name="connsiteY10" fmla="*/ 980822 h 2045445"/>
                  <a:gd name="connsiteX11" fmla="*/ 567416 w 1734894"/>
                  <a:gd name="connsiteY11" fmla="*/ 44694 h 2045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34894" h="2045445">
                    <a:moveTo>
                      <a:pt x="661901" y="0"/>
                    </a:moveTo>
                    <a:lnTo>
                      <a:pt x="654731" y="46132"/>
                    </a:lnTo>
                    <a:cubicBezTo>
                      <a:pt x="651029" y="81921"/>
                      <a:pt x="649133" y="118235"/>
                      <a:pt x="649133" y="154983"/>
                    </a:cubicBezTo>
                    <a:cubicBezTo>
                      <a:pt x="649133" y="559216"/>
                      <a:pt x="878571" y="910829"/>
                      <a:pt x="1216549" y="1091112"/>
                    </a:cubicBezTo>
                    <a:lnTo>
                      <a:pt x="1311035" y="1135806"/>
                    </a:lnTo>
                    <a:lnTo>
                      <a:pt x="1320295" y="1195380"/>
                    </a:lnTo>
                    <a:cubicBezTo>
                      <a:pt x="1370845" y="1437946"/>
                      <a:pt x="1505405" y="1650462"/>
                      <a:pt x="1692822" y="1802336"/>
                    </a:cubicBezTo>
                    <a:lnTo>
                      <a:pt x="1734894" y="1830964"/>
                    </a:lnTo>
                    <a:lnTo>
                      <a:pt x="1690415" y="1863624"/>
                    </a:lnTo>
                    <a:cubicBezTo>
                      <a:pt x="1517372" y="1978417"/>
                      <a:pt x="1308767" y="2045445"/>
                      <a:pt x="1084218" y="2045445"/>
                    </a:cubicBezTo>
                    <a:cubicBezTo>
                      <a:pt x="485421" y="2045445"/>
                      <a:pt x="0" y="1568797"/>
                      <a:pt x="0" y="980822"/>
                    </a:cubicBezTo>
                    <a:cubicBezTo>
                      <a:pt x="0" y="576589"/>
                      <a:pt x="229438" y="224976"/>
                      <a:pt x="567416" y="44694"/>
                    </a:cubicBezTo>
                    <a:close/>
                  </a:path>
                </a:pathLst>
              </a:custGeom>
              <a:solidFill>
                <a:srgbClr val="FFD579">
                  <a:alpha val="20000"/>
                </a:srgb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39"/>
              <p:cNvSpPr/>
              <p:nvPr/>
            </p:nvSpPr>
            <p:spPr>
              <a:xfrm>
                <a:off x="2924275" y="1328883"/>
                <a:ext cx="1084218" cy="1219608"/>
              </a:xfrm>
              <a:custGeom>
                <a:avLst/>
                <a:gdLst>
                  <a:gd name="connsiteX0" fmla="*/ 649134 w 1084218"/>
                  <a:gd name="connsiteY0" fmla="*/ 0 h 1219608"/>
                  <a:gd name="connsiteX1" fmla="*/ 1071161 w 1084218"/>
                  <a:gd name="connsiteY1" fmla="*/ 83663 h 1219608"/>
                  <a:gd name="connsiteX2" fmla="*/ 1071450 w 1084218"/>
                  <a:gd name="connsiteY2" fmla="*/ 83800 h 1219608"/>
                  <a:gd name="connsiteX3" fmla="*/ 1078620 w 1084218"/>
                  <a:gd name="connsiteY3" fmla="*/ 129934 h 1219608"/>
                  <a:gd name="connsiteX4" fmla="*/ 1084218 w 1084218"/>
                  <a:gd name="connsiteY4" fmla="*/ 238785 h 1219608"/>
                  <a:gd name="connsiteX5" fmla="*/ 516803 w 1084218"/>
                  <a:gd name="connsiteY5" fmla="*/ 1174914 h 1219608"/>
                  <a:gd name="connsiteX6" fmla="*/ 422316 w 1084218"/>
                  <a:gd name="connsiteY6" fmla="*/ 1219608 h 1219608"/>
                  <a:gd name="connsiteX7" fmla="*/ 429486 w 1084218"/>
                  <a:gd name="connsiteY7" fmla="*/ 1173475 h 1219608"/>
                  <a:gd name="connsiteX8" fmla="*/ 435084 w 1084218"/>
                  <a:gd name="connsiteY8" fmla="*/ 1064623 h 1219608"/>
                  <a:gd name="connsiteX9" fmla="*/ 40529 w 1084218"/>
                  <a:gd name="connsiteY9" fmla="*/ 243108 h 1219608"/>
                  <a:gd name="connsiteX10" fmla="*/ 0 w 1084218"/>
                  <a:gd name="connsiteY10" fmla="*/ 213349 h 1219608"/>
                  <a:gd name="connsiteX11" fmla="*/ 42937 w 1084218"/>
                  <a:gd name="connsiteY11" fmla="*/ 181821 h 1219608"/>
                  <a:gd name="connsiteX12" fmla="*/ 649134 w 1084218"/>
                  <a:gd name="connsiteY12" fmla="*/ 0 h 1219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4218" h="1219608">
                    <a:moveTo>
                      <a:pt x="649134" y="0"/>
                    </a:moveTo>
                    <a:cubicBezTo>
                      <a:pt x="798833" y="0"/>
                      <a:pt x="941446" y="29791"/>
                      <a:pt x="1071161" y="83663"/>
                    </a:cubicBezTo>
                    <a:lnTo>
                      <a:pt x="1071450" y="83800"/>
                    </a:lnTo>
                    <a:lnTo>
                      <a:pt x="1078620" y="129934"/>
                    </a:lnTo>
                    <a:cubicBezTo>
                      <a:pt x="1082322" y="165723"/>
                      <a:pt x="1084218" y="202037"/>
                      <a:pt x="1084218" y="238785"/>
                    </a:cubicBezTo>
                    <a:cubicBezTo>
                      <a:pt x="1084218" y="643018"/>
                      <a:pt x="854781" y="994631"/>
                      <a:pt x="516803" y="1174914"/>
                    </a:cubicBezTo>
                    <a:lnTo>
                      <a:pt x="422316" y="1219608"/>
                    </a:lnTo>
                    <a:lnTo>
                      <a:pt x="429486" y="1173475"/>
                    </a:lnTo>
                    <a:cubicBezTo>
                      <a:pt x="433188" y="1137685"/>
                      <a:pt x="435084" y="1101372"/>
                      <a:pt x="435084" y="1064623"/>
                    </a:cubicBezTo>
                    <a:cubicBezTo>
                      <a:pt x="435084" y="733887"/>
                      <a:pt x="281494" y="438376"/>
                      <a:pt x="40529" y="243108"/>
                    </a:cubicBezTo>
                    <a:lnTo>
                      <a:pt x="0" y="213349"/>
                    </a:lnTo>
                    <a:lnTo>
                      <a:pt x="42937" y="181821"/>
                    </a:lnTo>
                    <a:cubicBezTo>
                      <a:pt x="215980" y="67029"/>
                      <a:pt x="424585" y="0"/>
                      <a:pt x="649134" y="0"/>
                    </a:cubicBezTo>
                    <a:close/>
                  </a:path>
                </a:pathLst>
              </a:custGeom>
              <a:solidFill>
                <a:srgbClr val="FFD579">
                  <a:alpha val="20000"/>
                </a:srgbClr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367872" y="105176"/>
                <a:ext cx="1112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/>
                  <a:t>GM12878</a:t>
                </a:r>
                <a:endParaRPr lang="en-US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56758" y="2428599"/>
                <a:ext cx="6559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K562</a:t>
                </a:r>
                <a:endParaRPr lang="en-US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670429" y="2469617"/>
                <a:ext cx="4459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/>
                  <a:t>H1</a:t>
                </a:r>
                <a:endParaRPr lang="en-US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 flipH="1">
              <a:off x="1498419" y="2489206"/>
              <a:ext cx="7511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3766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 flipH="1">
              <a:off x="2510344" y="783436"/>
              <a:ext cx="7511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155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 flipH="1">
              <a:off x="3518114" y="2485319"/>
              <a:ext cx="7511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212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 flipH="1">
              <a:off x="1861288" y="1548642"/>
              <a:ext cx="7511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916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 flipH="1">
              <a:off x="2569835" y="2638701"/>
              <a:ext cx="7511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762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 flipH="1">
              <a:off x="3220328" y="1569355"/>
              <a:ext cx="7511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22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 flipH="1">
              <a:off x="2569834" y="2001774"/>
              <a:ext cx="7511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900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53785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415" y="0"/>
            <a:ext cx="34442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380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 51"/>
          <p:cNvSpPr/>
          <p:nvPr/>
        </p:nvSpPr>
        <p:spPr>
          <a:xfrm>
            <a:off x="8816215" y="1427424"/>
            <a:ext cx="1084218" cy="1219608"/>
          </a:xfrm>
          <a:custGeom>
            <a:avLst/>
            <a:gdLst>
              <a:gd name="connsiteX0" fmla="*/ 649134 w 1084218"/>
              <a:gd name="connsiteY0" fmla="*/ 0 h 1219608"/>
              <a:gd name="connsiteX1" fmla="*/ 1071161 w 1084218"/>
              <a:gd name="connsiteY1" fmla="*/ 83663 h 1219608"/>
              <a:gd name="connsiteX2" fmla="*/ 1071450 w 1084218"/>
              <a:gd name="connsiteY2" fmla="*/ 83800 h 1219608"/>
              <a:gd name="connsiteX3" fmla="*/ 1078620 w 1084218"/>
              <a:gd name="connsiteY3" fmla="*/ 129934 h 1219608"/>
              <a:gd name="connsiteX4" fmla="*/ 1084218 w 1084218"/>
              <a:gd name="connsiteY4" fmla="*/ 238785 h 1219608"/>
              <a:gd name="connsiteX5" fmla="*/ 516803 w 1084218"/>
              <a:gd name="connsiteY5" fmla="*/ 1174914 h 1219608"/>
              <a:gd name="connsiteX6" fmla="*/ 422316 w 1084218"/>
              <a:gd name="connsiteY6" fmla="*/ 1219608 h 1219608"/>
              <a:gd name="connsiteX7" fmla="*/ 429486 w 1084218"/>
              <a:gd name="connsiteY7" fmla="*/ 1173475 h 1219608"/>
              <a:gd name="connsiteX8" fmla="*/ 435084 w 1084218"/>
              <a:gd name="connsiteY8" fmla="*/ 1064623 h 1219608"/>
              <a:gd name="connsiteX9" fmla="*/ 40529 w 1084218"/>
              <a:gd name="connsiteY9" fmla="*/ 243108 h 1219608"/>
              <a:gd name="connsiteX10" fmla="*/ 0 w 1084218"/>
              <a:gd name="connsiteY10" fmla="*/ 213349 h 1219608"/>
              <a:gd name="connsiteX11" fmla="*/ 42937 w 1084218"/>
              <a:gd name="connsiteY11" fmla="*/ 181821 h 1219608"/>
              <a:gd name="connsiteX12" fmla="*/ 649134 w 1084218"/>
              <a:gd name="connsiteY12" fmla="*/ 0 h 1219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84218" h="1219608">
                <a:moveTo>
                  <a:pt x="649134" y="0"/>
                </a:moveTo>
                <a:cubicBezTo>
                  <a:pt x="798833" y="0"/>
                  <a:pt x="941446" y="29791"/>
                  <a:pt x="1071161" y="83663"/>
                </a:cubicBezTo>
                <a:lnTo>
                  <a:pt x="1071450" y="83800"/>
                </a:lnTo>
                <a:lnTo>
                  <a:pt x="1078620" y="129934"/>
                </a:lnTo>
                <a:cubicBezTo>
                  <a:pt x="1082322" y="165723"/>
                  <a:pt x="1084218" y="202037"/>
                  <a:pt x="1084218" y="238785"/>
                </a:cubicBezTo>
                <a:cubicBezTo>
                  <a:pt x="1084218" y="643018"/>
                  <a:pt x="854781" y="994631"/>
                  <a:pt x="516803" y="1174914"/>
                </a:cubicBezTo>
                <a:lnTo>
                  <a:pt x="422316" y="1219608"/>
                </a:lnTo>
                <a:lnTo>
                  <a:pt x="429486" y="1173475"/>
                </a:lnTo>
                <a:cubicBezTo>
                  <a:pt x="433188" y="1137685"/>
                  <a:pt x="435084" y="1101372"/>
                  <a:pt x="435084" y="1064623"/>
                </a:cubicBezTo>
                <a:cubicBezTo>
                  <a:pt x="435084" y="733887"/>
                  <a:pt x="281494" y="438376"/>
                  <a:pt x="40529" y="243108"/>
                </a:cubicBezTo>
                <a:lnTo>
                  <a:pt x="0" y="213349"/>
                </a:lnTo>
                <a:lnTo>
                  <a:pt x="42937" y="181821"/>
                </a:lnTo>
                <a:cubicBezTo>
                  <a:pt x="215980" y="67029"/>
                  <a:pt x="424585" y="0"/>
                  <a:pt x="649134" y="0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1365736" y="218409"/>
            <a:ext cx="2142900" cy="1039186"/>
          </a:xfrm>
          <a:custGeom>
            <a:avLst/>
            <a:gdLst>
              <a:gd name="connsiteX0" fmla="*/ 1071450 w 2142900"/>
              <a:gd name="connsiteY0" fmla="*/ 0 h 1039186"/>
              <a:gd name="connsiteX1" fmla="*/ 2133641 w 2142900"/>
              <a:gd name="connsiteY1" fmla="*/ 850064 h 1039186"/>
              <a:gd name="connsiteX2" fmla="*/ 2142900 w 2142900"/>
              <a:gd name="connsiteY2" fmla="*/ 909638 h 1039186"/>
              <a:gd name="connsiteX3" fmla="*/ 2142610 w 2142900"/>
              <a:gd name="connsiteY3" fmla="*/ 909500 h 1039186"/>
              <a:gd name="connsiteX4" fmla="*/ 1720583 w 2142900"/>
              <a:gd name="connsiteY4" fmla="*/ 825837 h 1039186"/>
              <a:gd name="connsiteX5" fmla="*/ 1114387 w 2142900"/>
              <a:gd name="connsiteY5" fmla="*/ 1007658 h 1039186"/>
              <a:gd name="connsiteX6" fmla="*/ 1071449 w 2142900"/>
              <a:gd name="connsiteY6" fmla="*/ 1039186 h 1039186"/>
              <a:gd name="connsiteX7" fmla="*/ 1028512 w 2142900"/>
              <a:gd name="connsiteY7" fmla="*/ 1007658 h 1039186"/>
              <a:gd name="connsiteX8" fmla="*/ 422315 w 2142900"/>
              <a:gd name="connsiteY8" fmla="*/ 825837 h 1039186"/>
              <a:gd name="connsiteX9" fmla="*/ 289 w 2142900"/>
              <a:gd name="connsiteY9" fmla="*/ 909500 h 1039186"/>
              <a:gd name="connsiteX10" fmla="*/ 0 w 2142900"/>
              <a:gd name="connsiteY10" fmla="*/ 909637 h 1039186"/>
              <a:gd name="connsiteX11" fmla="*/ 9260 w 2142900"/>
              <a:gd name="connsiteY11" fmla="*/ 850064 h 1039186"/>
              <a:gd name="connsiteX12" fmla="*/ 1071450 w 2142900"/>
              <a:gd name="connsiteY12" fmla="*/ 0 h 1039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42900" h="1039186">
                <a:moveTo>
                  <a:pt x="1071450" y="0"/>
                </a:moveTo>
                <a:cubicBezTo>
                  <a:pt x="1595397" y="0"/>
                  <a:pt x="2032541" y="364934"/>
                  <a:pt x="2133641" y="850064"/>
                </a:cubicBezTo>
                <a:lnTo>
                  <a:pt x="2142900" y="909638"/>
                </a:lnTo>
                <a:lnTo>
                  <a:pt x="2142610" y="909500"/>
                </a:lnTo>
                <a:cubicBezTo>
                  <a:pt x="2012896" y="855628"/>
                  <a:pt x="1870282" y="825837"/>
                  <a:pt x="1720583" y="825837"/>
                </a:cubicBezTo>
                <a:cubicBezTo>
                  <a:pt x="1496034" y="825837"/>
                  <a:pt x="1287429" y="892866"/>
                  <a:pt x="1114387" y="1007658"/>
                </a:cubicBezTo>
                <a:lnTo>
                  <a:pt x="1071449" y="1039186"/>
                </a:lnTo>
                <a:lnTo>
                  <a:pt x="1028512" y="1007658"/>
                </a:lnTo>
                <a:cubicBezTo>
                  <a:pt x="855469" y="892866"/>
                  <a:pt x="646864" y="825837"/>
                  <a:pt x="422315" y="825837"/>
                </a:cubicBezTo>
                <a:cubicBezTo>
                  <a:pt x="272616" y="825837"/>
                  <a:pt x="130003" y="855628"/>
                  <a:pt x="289" y="909500"/>
                </a:cubicBezTo>
                <a:lnTo>
                  <a:pt x="0" y="909637"/>
                </a:lnTo>
                <a:lnTo>
                  <a:pt x="9260" y="850064"/>
                </a:lnTo>
                <a:cubicBezTo>
                  <a:pt x="110359" y="364934"/>
                  <a:pt x="547503" y="0"/>
                  <a:pt x="1071450" y="0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2014906" y="5602116"/>
            <a:ext cx="844563" cy="696289"/>
          </a:xfrm>
          <a:custGeom>
            <a:avLst/>
            <a:gdLst>
              <a:gd name="connsiteX0" fmla="*/ 844563 w 844563"/>
              <a:gd name="connsiteY0" fmla="*/ 0 h 696289"/>
              <a:gd name="connsiteX1" fmla="*/ 829602 w 844563"/>
              <a:gd name="connsiteY1" fmla="*/ 85446 h 696289"/>
              <a:gd name="connsiteX2" fmla="*/ 462810 w 844563"/>
              <a:gd name="connsiteY2" fmla="*/ 666529 h 696289"/>
              <a:gd name="connsiteX3" fmla="*/ 422281 w 844563"/>
              <a:gd name="connsiteY3" fmla="*/ 696289 h 696289"/>
              <a:gd name="connsiteX4" fmla="*/ 381752 w 844563"/>
              <a:gd name="connsiteY4" fmla="*/ 666529 h 696289"/>
              <a:gd name="connsiteX5" fmla="*/ 14961 w 844563"/>
              <a:gd name="connsiteY5" fmla="*/ 85446 h 696289"/>
              <a:gd name="connsiteX6" fmla="*/ 0 w 844563"/>
              <a:gd name="connsiteY6" fmla="*/ 0 h 696289"/>
              <a:gd name="connsiteX7" fmla="*/ 255 w 844563"/>
              <a:gd name="connsiteY7" fmla="*/ 136 h 696289"/>
              <a:gd name="connsiteX8" fmla="*/ 422281 w 844563"/>
              <a:gd name="connsiteY8" fmla="*/ 83799 h 696289"/>
              <a:gd name="connsiteX9" fmla="*/ 844308 w 844563"/>
              <a:gd name="connsiteY9" fmla="*/ 136 h 696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4563" h="696289">
                <a:moveTo>
                  <a:pt x="844563" y="0"/>
                </a:moveTo>
                <a:lnTo>
                  <a:pt x="829602" y="85446"/>
                </a:lnTo>
                <a:cubicBezTo>
                  <a:pt x="775109" y="317241"/>
                  <a:pt x="643534" y="520079"/>
                  <a:pt x="462810" y="666529"/>
                </a:cubicBezTo>
                <a:lnTo>
                  <a:pt x="422281" y="696289"/>
                </a:lnTo>
                <a:lnTo>
                  <a:pt x="381752" y="666529"/>
                </a:lnTo>
                <a:cubicBezTo>
                  <a:pt x="201028" y="520079"/>
                  <a:pt x="69453" y="317241"/>
                  <a:pt x="14961" y="85446"/>
                </a:cubicBezTo>
                <a:lnTo>
                  <a:pt x="0" y="0"/>
                </a:lnTo>
                <a:lnTo>
                  <a:pt x="255" y="136"/>
                </a:lnTo>
                <a:cubicBezTo>
                  <a:pt x="129969" y="54009"/>
                  <a:pt x="272582" y="83799"/>
                  <a:pt x="422281" y="83799"/>
                </a:cubicBezTo>
                <a:cubicBezTo>
                  <a:pt x="571980" y="83799"/>
                  <a:pt x="714594" y="54009"/>
                  <a:pt x="844308" y="136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7082863" y="4705092"/>
            <a:ext cx="1734894" cy="2045445"/>
          </a:xfrm>
          <a:custGeom>
            <a:avLst/>
            <a:gdLst>
              <a:gd name="connsiteX0" fmla="*/ 661901 w 1734894"/>
              <a:gd name="connsiteY0" fmla="*/ 0 h 2045445"/>
              <a:gd name="connsiteX1" fmla="*/ 654731 w 1734894"/>
              <a:gd name="connsiteY1" fmla="*/ 46132 h 2045445"/>
              <a:gd name="connsiteX2" fmla="*/ 649133 w 1734894"/>
              <a:gd name="connsiteY2" fmla="*/ 154983 h 2045445"/>
              <a:gd name="connsiteX3" fmla="*/ 1216549 w 1734894"/>
              <a:gd name="connsiteY3" fmla="*/ 1091112 h 2045445"/>
              <a:gd name="connsiteX4" fmla="*/ 1311035 w 1734894"/>
              <a:gd name="connsiteY4" fmla="*/ 1135806 h 2045445"/>
              <a:gd name="connsiteX5" fmla="*/ 1320295 w 1734894"/>
              <a:gd name="connsiteY5" fmla="*/ 1195380 h 2045445"/>
              <a:gd name="connsiteX6" fmla="*/ 1692822 w 1734894"/>
              <a:gd name="connsiteY6" fmla="*/ 1802336 h 2045445"/>
              <a:gd name="connsiteX7" fmla="*/ 1734894 w 1734894"/>
              <a:gd name="connsiteY7" fmla="*/ 1830964 h 2045445"/>
              <a:gd name="connsiteX8" fmla="*/ 1690415 w 1734894"/>
              <a:gd name="connsiteY8" fmla="*/ 1863624 h 2045445"/>
              <a:gd name="connsiteX9" fmla="*/ 1084218 w 1734894"/>
              <a:gd name="connsiteY9" fmla="*/ 2045445 h 2045445"/>
              <a:gd name="connsiteX10" fmla="*/ 0 w 1734894"/>
              <a:gd name="connsiteY10" fmla="*/ 980822 h 2045445"/>
              <a:gd name="connsiteX11" fmla="*/ 567416 w 1734894"/>
              <a:gd name="connsiteY11" fmla="*/ 44694 h 2045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34894" h="2045445">
                <a:moveTo>
                  <a:pt x="661901" y="0"/>
                </a:moveTo>
                <a:lnTo>
                  <a:pt x="654731" y="46132"/>
                </a:lnTo>
                <a:cubicBezTo>
                  <a:pt x="651029" y="81921"/>
                  <a:pt x="649133" y="118235"/>
                  <a:pt x="649133" y="154983"/>
                </a:cubicBezTo>
                <a:cubicBezTo>
                  <a:pt x="649133" y="559216"/>
                  <a:pt x="878571" y="910829"/>
                  <a:pt x="1216549" y="1091112"/>
                </a:cubicBezTo>
                <a:lnTo>
                  <a:pt x="1311035" y="1135806"/>
                </a:lnTo>
                <a:lnTo>
                  <a:pt x="1320295" y="1195380"/>
                </a:lnTo>
                <a:cubicBezTo>
                  <a:pt x="1370845" y="1437946"/>
                  <a:pt x="1505405" y="1650462"/>
                  <a:pt x="1692822" y="1802336"/>
                </a:cubicBezTo>
                <a:lnTo>
                  <a:pt x="1734894" y="1830964"/>
                </a:lnTo>
                <a:lnTo>
                  <a:pt x="1690415" y="1863624"/>
                </a:lnTo>
                <a:cubicBezTo>
                  <a:pt x="1517372" y="1978417"/>
                  <a:pt x="1308767" y="2045445"/>
                  <a:pt x="1084218" y="2045445"/>
                </a:cubicBezTo>
                <a:cubicBezTo>
                  <a:pt x="485421" y="2045445"/>
                  <a:pt x="0" y="1568797"/>
                  <a:pt x="0" y="980822"/>
                </a:cubicBezTo>
                <a:cubicBezTo>
                  <a:pt x="0" y="576589"/>
                  <a:pt x="229438" y="224976"/>
                  <a:pt x="567416" y="44694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58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2931</TotalTime>
  <Words>91</Words>
  <Application>Microsoft Macintosh PowerPoint</Application>
  <PresentationFormat>Widescreen</PresentationFormat>
  <Paragraphs>63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jingzhang.wti.bupt@gmail.com</dc:creator>
  <cp:lastModifiedBy>jingzhang.wti.bupt@gmail.com</cp:lastModifiedBy>
  <cp:revision>11</cp:revision>
  <dcterms:created xsi:type="dcterms:W3CDTF">2017-05-16T20:03:35Z</dcterms:created>
  <dcterms:modified xsi:type="dcterms:W3CDTF">2017-05-18T20:55:06Z</dcterms:modified>
</cp:coreProperties>
</file>