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05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909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26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10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11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2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54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73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28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180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3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21094-741C-7947-97C2-0CBDE688DE85}" type="datetimeFigureOut">
              <a:rPr lang="en-US" smtClean="0"/>
              <a:t>5/18/17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8ECF26-E2E5-E743-BA85-01DA1CC7A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699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665" y="437260"/>
            <a:ext cx="7772400" cy="436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samples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6128" y="983128"/>
            <a:ext cx="5874872" cy="587487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902291" y="2958494"/>
            <a:ext cx="2580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Y=1262+178*X</a:t>
            </a:r>
          </a:p>
          <a:p>
            <a:r>
              <a:rPr lang="en-US" i="1" dirty="0" smtClean="0"/>
              <a:t>R</a:t>
            </a:r>
            <a:r>
              <a:rPr lang="en-US" i="1" baseline="30000" dirty="0" smtClean="0"/>
              <a:t>2</a:t>
            </a:r>
            <a:r>
              <a:rPr lang="en-US" i="1" dirty="0" smtClean="0"/>
              <a:t>=0.36 , p-value&lt;2.2e-16</a:t>
            </a:r>
            <a:endParaRPr lang="en-US" i="1" baseline="3000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3583" y="1600201"/>
            <a:ext cx="1317354" cy="2361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Expected number of potential stop mutations: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TAG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CTA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TCA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71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93334"/>
            <a:ext cx="11575918" cy="45977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9665" y="437260"/>
            <a:ext cx="7772400" cy="43663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All Cancers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0" y="174979"/>
            <a:ext cx="1317354" cy="236131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Expected number of potential stop mutations: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TAG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TAA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TGA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CTA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TTA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- TCA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7251" y="1370168"/>
            <a:ext cx="25808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Y=1262+178*X</a:t>
            </a:r>
          </a:p>
          <a:p>
            <a:r>
              <a:rPr lang="en-US" i="1" dirty="0" smtClean="0"/>
              <a:t>R</a:t>
            </a:r>
            <a:r>
              <a:rPr lang="en-US" i="1" baseline="30000" dirty="0" smtClean="0"/>
              <a:t>2</a:t>
            </a:r>
            <a:r>
              <a:rPr lang="en-US" i="1" dirty="0" smtClean="0"/>
              <a:t>=0.36 , p-value&lt;2.2e-16</a:t>
            </a:r>
            <a:endParaRPr lang="en-US" i="1" baseline="30000" dirty="0"/>
          </a:p>
        </p:txBody>
      </p:sp>
      <p:sp>
        <p:nvSpPr>
          <p:cNvPr id="4" name="TextBox 3"/>
          <p:cNvSpPr txBox="1"/>
          <p:nvPr/>
        </p:nvSpPr>
        <p:spPr>
          <a:xfrm>
            <a:off x="314074" y="6048968"/>
            <a:ext cx="8307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- Higher Regression coefficient means less LOFs than expected. Or saturation of LOFs </a:t>
            </a:r>
          </a:p>
          <a:p>
            <a:r>
              <a:rPr lang="en-US" dirty="0" smtClean="0"/>
              <a:t>- Higher R</a:t>
            </a:r>
            <a:r>
              <a:rPr lang="en-US" baseline="30000" dirty="0" smtClean="0"/>
              <a:t>2 </a:t>
            </a:r>
            <a:r>
              <a:rPr lang="en-US" dirty="0" smtClean="0"/>
              <a:t>means that they follow a more random/neutral model 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376615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81</Words>
  <Application>Microsoft Macintosh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All samples</vt:lpstr>
      <vt:lpstr>All Cancers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samples</dc:title>
  <dc:creator>Leonidas Salichos</dc:creator>
  <cp:lastModifiedBy>Leonidas Salichos</cp:lastModifiedBy>
  <cp:revision>4</cp:revision>
  <dcterms:created xsi:type="dcterms:W3CDTF">2017-05-18T19:28:17Z</dcterms:created>
  <dcterms:modified xsi:type="dcterms:W3CDTF">2017-05-19T01:41:13Z</dcterms:modified>
</cp:coreProperties>
</file>