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7"/>
    <p:restoredTop sz="94718"/>
  </p:normalViewPr>
  <p:slideViewPr>
    <p:cSldViewPr snapToGrid="0" snapToObjects="1">
      <p:cViewPr varScale="1">
        <p:scale>
          <a:sx n="66" d="100"/>
          <a:sy n="66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2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7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6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1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10CD-5FFE-F44B-A3E6-24B3821B78AC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1C720-23B9-3748-B6B9-0EF5CCB92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9928" y="387929"/>
            <a:ext cx="3380508" cy="872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 Enhancers over </a:t>
            </a:r>
            <a:r>
              <a:rPr lang="en-US" smtClean="0"/>
              <a:t>98 Roadmap tissues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4"/>
          </p:cNvCxnSpPr>
          <p:nvPr/>
        </p:nvCxnSpPr>
        <p:spPr>
          <a:xfrm>
            <a:off x="2840182" y="1260764"/>
            <a:ext cx="0" cy="56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97181" y="3477492"/>
            <a:ext cx="2286000" cy="1011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Enhancers found in the 18 tissues (0 or 1)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08363" y="1828801"/>
            <a:ext cx="3463637" cy="10806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Establish set of 18 tissues common to Roadmap and </a:t>
            </a:r>
            <a:r>
              <a:rPr lang="en-US" dirty="0" err="1" smtClean="0"/>
              <a:t>GTex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4"/>
            <a:endCxn id="7" idx="0"/>
          </p:cNvCxnSpPr>
          <p:nvPr/>
        </p:nvCxnSpPr>
        <p:spPr>
          <a:xfrm flipH="1">
            <a:off x="2840181" y="2909455"/>
            <a:ext cx="1" cy="568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4"/>
          </p:cNvCxnSpPr>
          <p:nvPr/>
        </p:nvCxnSpPr>
        <p:spPr>
          <a:xfrm>
            <a:off x="2840181" y="4488873"/>
            <a:ext cx="0" cy="581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37753" y="5084619"/>
            <a:ext cx="4204855" cy="10113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Point-</a:t>
            </a:r>
            <a:r>
              <a:rPr lang="en-US" dirty="0" err="1" smtClean="0"/>
              <a:t>biserial</a:t>
            </a:r>
            <a:r>
              <a:rPr lang="en-US" dirty="0" smtClean="0"/>
              <a:t> corr. bet. Binary Enhancer vector and Continuous Gene Expression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74427" y="692727"/>
            <a:ext cx="5171210" cy="5985164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64680" y="203263"/>
            <a:ext cx="1454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Analyses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6797" y="1010056"/>
            <a:ext cx="2773084" cy="105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Rank Enhancers </a:t>
            </a:r>
            <a:r>
              <a:rPr lang="en-US" smtClean="0"/>
              <a:t>by correlation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46797" y="2909455"/>
            <a:ext cx="2773084" cy="1215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 </a:t>
            </a:r>
            <a:r>
              <a:rPr lang="en-US" dirty="0" err="1" smtClean="0"/>
              <a:t>heatmaps</a:t>
            </a:r>
            <a:r>
              <a:rPr lang="en-US" dirty="0" smtClean="0"/>
              <a:t> of correlation and genomic location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46797" y="5070764"/>
            <a:ext cx="2773084" cy="1252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PCA of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8" y="1696666"/>
            <a:ext cx="6418184" cy="40231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2617" cy="78273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Patterns for Notch4 in Chr. 6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38" y="1919794"/>
            <a:ext cx="5268975" cy="35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838199" y="365125"/>
            <a:ext cx="10562617" cy="7827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Patterns for </a:t>
            </a:r>
            <a:r>
              <a:rPr lang="en-US" sz="2800" dirty="0" err="1" smtClean="0">
                <a:solidFill>
                  <a:srgbClr val="0070C0"/>
                </a:solidFill>
              </a:rPr>
              <a:t>VegfA</a:t>
            </a:r>
            <a:r>
              <a:rPr lang="en-US" sz="2800" dirty="0" smtClean="0">
                <a:solidFill>
                  <a:srgbClr val="0070C0"/>
                </a:solidFill>
              </a:rPr>
              <a:t> in Chr. 6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2" y="1625870"/>
            <a:ext cx="6629036" cy="4171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04" y="1902432"/>
            <a:ext cx="5270296" cy="36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6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4251" cy="115239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PCA for genes in Chromosome 6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25" y="1295941"/>
            <a:ext cx="66802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5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75</Words>
  <Application>Microsoft Macintosh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Office Theme</vt:lpstr>
      <vt:lpstr>PowerPoint Presentation</vt:lpstr>
      <vt:lpstr>Patterns for Notch4 in Chr. 6</vt:lpstr>
      <vt:lpstr>PowerPoint Presentation</vt:lpstr>
      <vt:lpstr>PCA for genes in Chromosome 6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Emani</dc:creator>
  <cp:lastModifiedBy>Prashant Emani</cp:lastModifiedBy>
  <cp:revision>8</cp:revision>
  <dcterms:created xsi:type="dcterms:W3CDTF">2017-05-17T23:06:58Z</dcterms:created>
  <dcterms:modified xsi:type="dcterms:W3CDTF">2017-05-17T23:58:41Z</dcterms:modified>
</cp:coreProperties>
</file>