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0"/>
    <p:restoredTop sz="94712"/>
  </p:normalViewPr>
  <p:slideViewPr>
    <p:cSldViewPr snapToGrid="0" snapToObjects="1">
      <p:cViewPr varScale="1">
        <p:scale>
          <a:sx n="94" d="100"/>
          <a:sy n="94" d="100"/>
        </p:scale>
        <p:origin x="22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4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4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8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6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0DCC-B189-574E-90FA-3CE4A7A4A9C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1F3F-7BDF-5B40-9DB8-7DD1577D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Write introductory and background text and work with the other students in the group to document code and results.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Write custom scripts that perform a specific analysis on a subset of Subject Z’s genome.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Pipeline</a:t>
            </a:r>
          </a:p>
          <a:p>
            <a:pPr lvl="1"/>
            <a:r>
              <a:rPr lang="en-US" dirty="0" smtClean="0"/>
              <a:t>Install and run existing genomic analysis software on Subject Z’s genome. Then analyze and compare the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5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off target CRISPR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007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 target mutagenesis is a risk with CRISPR editing of human cells.</a:t>
            </a:r>
          </a:p>
          <a:p>
            <a:endParaRPr lang="en-US" dirty="0" smtClean="0"/>
          </a:p>
          <a:p>
            <a:r>
              <a:rPr lang="en-US" dirty="0" smtClean="0"/>
              <a:t>Predicting off target sites is important for ranking potential </a:t>
            </a:r>
            <a:r>
              <a:rPr lang="en-US" dirty="0" err="1" smtClean="0"/>
              <a:t>guideRNAs</a:t>
            </a:r>
            <a:r>
              <a:rPr lang="en-US" dirty="0" smtClean="0"/>
              <a:t> for specificity.</a:t>
            </a:r>
          </a:p>
          <a:p>
            <a:endParaRPr lang="en-US" dirty="0" smtClean="0"/>
          </a:p>
          <a:p>
            <a:r>
              <a:rPr lang="en-US" dirty="0" smtClean="0"/>
              <a:t>Many factors in addition to simple sequence distance have a role in determining off target cutting efficiency of a given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CRISPR and personal genomics: The impact of SNPs on </a:t>
            </a:r>
            <a:r>
              <a:rPr lang="en-US" b="1" dirty="0" smtClean="0"/>
              <a:t>gRNA </a:t>
            </a:r>
            <a:r>
              <a:rPr lang="en-US" b="1" dirty="0"/>
              <a:t>sets and off target </a:t>
            </a:r>
            <a:r>
              <a:rPr lang="en-US" b="1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926" y="1825625"/>
            <a:ext cx="585487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CRISPR off target prediction depends on the reference genome used.</a:t>
            </a:r>
          </a:p>
          <a:p>
            <a:endParaRPr lang="en-US" dirty="0" smtClean="0"/>
          </a:p>
          <a:p>
            <a:r>
              <a:rPr lang="en-US" dirty="0" smtClean="0"/>
              <a:t>SNPs in Subject Z’s genome change possible off target sites by introducing new PAM sites or mutating potential off target sites to more closely resemble a given gRNA.</a:t>
            </a:r>
          </a:p>
          <a:p>
            <a:endParaRPr lang="en-US" dirty="0"/>
          </a:p>
          <a:p>
            <a:r>
              <a:rPr lang="en-US" dirty="0" smtClean="0"/>
              <a:t>How many PAM sites are introduced or removed by SNPs in Subject 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7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Calculate and analyze the </a:t>
            </a:r>
            <a:r>
              <a:rPr lang="en-US" b="1" dirty="0"/>
              <a:t>degree centrality and </a:t>
            </a:r>
            <a:r>
              <a:rPr lang="en-US" b="1" dirty="0" err="1"/>
              <a:t>betweenness</a:t>
            </a:r>
            <a:r>
              <a:rPr lang="en-US" b="1" dirty="0"/>
              <a:t> centrality of proteins containing and not containing SNPs in Carl’s </a:t>
            </a:r>
            <a:r>
              <a:rPr lang="en-US" b="1" dirty="0" smtClean="0"/>
              <a:t>genome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6481"/>
            <a:ext cx="5349658" cy="426048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Looking at proteins in the context of the protein protein interaction (PPI) network.</a:t>
            </a:r>
          </a:p>
          <a:p>
            <a:endParaRPr lang="en-US" dirty="0" smtClean="0"/>
          </a:p>
          <a:p>
            <a:r>
              <a:rPr lang="en-US" dirty="0" smtClean="0"/>
              <a:t>Overlapping Subject Z’s coding SNPs on the PPI network provides additional information about the possible impact of each SNP.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6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analysis of coding mutations in Carl’s genome.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7512"/>
            <a:ext cx="5562600" cy="4351338"/>
          </a:xfrm>
        </p:spPr>
        <p:txBody>
          <a:bodyPr/>
          <a:lstStyle/>
          <a:p>
            <a:r>
              <a:rPr lang="en-US" dirty="0" smtClean="0"/>
              <a:t>Structural modeling of Subject Z’s coding SNPs can provide additional details about a variant’s impact.</a:t>
            </a:r>
          </a:p>
          <a:p>
            <a:endParaRPr lang="en-US" dirty="0"/>
          </a:p>
          <a:p>
            <a:r>
              <a:rPr lang="en-US" dirty="0" smtClean="0"/>
              <a:t>Modelling of coding mutations can indicate which variants might disrupt a protein’s structure and which will likely be tolerated.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18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267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Group organization</vt:lpstr>
      <vt:lpstr>Identifying off target CRISPR sites</vt:lpstr>
      <vt:lpstr> CRISPR and personal genomics: The impact of SNPs on gRNA sets and off target mutations</vt:lpstr>
      <vt:lpstr>Calculate and analyze the degree centrality and betweenness centrality of proteins containing and not containing SNPs in Carl’s genome</vt:lpstr>
      <vt:lpstr>Structural analysis of coding mutations in Carl’s genome.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Muir, Paul</dc:creator>
  <cp:lastModifiedBy>Muir, Paul</cp:lastModifiedBy>
  <cp:revision>6</cp:revision>
  <dcterms:created xsi:type="dcterms:W3CDTF">2017-05-16T13:49:21Z</dcterms:created>
  <dcterms:modified xsi:type="dcterms:W3CDTF">2017-05-16T16:51:17Z</dcterms:modified>
</cp:coreProperties>
</file>