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6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1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6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2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3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6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980C3-5E9C-B549-B3D2-EFC214F3E9A4}" type="datetimeFigureOut">
              <a:rPr lang="en-US" smtClean="0"/>
              <a:t>5/12/17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2D51-D6A8-9A48-9ACC-0B2313AF5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4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419" y="266700"/>
            <a:ext cx="9144000" cy="630438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Show only significant 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all operative signatures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6145"/>
            <a:ext cx="9144000" cy="630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0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 values are so inflated?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94" y="1517262"/>
            <a:ext cx="4300334" cy="37769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11990" y="5063227"/>
            <a:ext cx="45320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Two-sided </a:t>
            </a:r>
            <a:r>
              <a:rPr lang="en-US" dirty="0" err="1" smtClean="0"/>
              <a:t>wilcox</a:t>
            </a:r>
            <a:r>
              <a:rPr lang="en-US" dirty="0" smtClean="0"/>
              <a:t> rank sum tests for </a:t>
            </a:r>
          </a:p>
          <a:p>
            <a:r>
              <a:rPr lang="en-US" dirty="0" smtClean="0"/>
              <a:t>every sample in each cancer type</a:t>
            </a:r>
          </a:p>
          <a:p>
            <a:endParaRPr lang="en-US" dirty="0"/>
          </a:p>
          <a:p>
            <a:r>
              <a:rPr lang="en-US" dirty="0" smtClean="0"/>
              <a:t>Test for </a:t>
            </a:r>
            <a:r>
              <a:rPr lang="en-US" dirty="0" err="1" smtClean="0"/>
              <a:t>signaturesA</a:t>
            </a:r>
            <a:r>
              <a:rPr lang="en-US" dirty="0" smtClean="0"/>
              <a:t> in neutral </a:t>
            </a:r>
            <a:r>
              <a:rPr lang="en-US" dirty="0" err="1" smtClean="0"/>
              <a:t>v.s</a:t>
            </a:r>
            <a:r>
              <a:rPr lang="en-US" dirty="0" smtClean="0"/>
              <a:t>. high impact</a:t>
            </a:r>
            <a:br>
              <a:rPr lang="en-US" dirty="0" smtClean="0"/>
            </a:br>
            <a:r>
              <a:rPr lang="en-US" dirty="0" smtClean="0"/>
              <a:t> (non-coding only)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582" y="1801725"/>
            <a:ext cx="3678307" cy="323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65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Show only significant signatures</vt:lpstr>
      <vt:lpstr>Show all operative signatures</vt:lpstr>
      <vt:lpstr>Why p values are so inflated?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 only significant signatures</dc:title>
  <dc:creator>Shantao</dc:creator>
  <cp:lastModifiedBy>Shantao</cp:lastModifiedBy>
  <cp:revision>2</cp:revision>
  <dcterms:created xsi:type="dcterms:W3CDTF">2017-05-12T21:20:09Z</dcterms:created>
  <dcterms:modified xsi:type="dcterms:W3CDTF">2017-05-12T21:28:29Z</dcterms:modified>
</cp:coreProperties>
</file>