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90"/>
  </p:normalViewPr>
  <p:slideViewPr>
    <p:cSldViewPr snapToGrid="0" snapToObjects="1">
      <p:cViewPr varScale="1">
        <p:scale>
          <a:sx n="92" d="100"/>
          <a:sy n="92" d="100"/>
        </p:scale>
        <p:origin x="7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E069-AF2E-A345-B1EC-959D28256AF5}" type="datetimeFigureOut">
              <a:rPr lang="en-US" smtClean="0"/>
              <a:t>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E628-5071-974F-8B0F-4A19454F0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2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E069-AF2E-A345-B1EC-959D28256AF5}" type="datetimeFigureOut">
              <a:rPr lang="en-US" smtClean="0"/>
              <a:t>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E628-5071-974F-8B0F-4A19454F0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2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E069-AF2E-A345-B1EC-959D28256AF5}" type="datetimeFigureOut">
              <a:rPr lang="en-US" smtClean="0"/>
              <a:t>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E628-5071-974F-8B0F-4A19454F0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2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E069-AF2E-A345-B1EC-959D28256AF5}" type="datetimeFigureOut">
              <a:rPr lang="en-US" smtClean="0"/>
              <a:t>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E628-5071-974F-8B0F-4A19454F0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00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E069-AF2E-A345-B1EC-959D28256AF5}" type="datetimeFigureOut">
              <a:rPr lang="en-US" smtClean="0"/>
              <a:t>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E628-5071-974F-8B0F-4A19454F0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09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E069-AF2E-A345-B1EC-959D28256AF5}" type="datetimeFigureOut">
              <a:rPr lang="en-US" smtClean="0"/>
              <a:t>5/12/17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E628-5071-974F-8B0F-4A19454F0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7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E069-AF2E-A345-B1EC-959D28256AF5}" type="datetimeFigureOut">
              <a:rPr lang="en-US" smtClean="0"/>
              <a:t>5/12/17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E628-5071-974F-8B0F-4A19454F0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25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E069-AF2E-A345-B1EC-959D28256AF5}" type="datetimeFigureOut">
              <a:rPr lang="en-US" smtClean="0"/>
              <a:t>5/12/17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E628-5071-974F-8B0F-4A19454F0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8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E069-AF2E-A345-B1EC-959D28256AF5}" type="datetimeFigureOut">
              <a:rPr lang="en-US" smtClean="0"/>
              <a:t>5/12/17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E628-5071-974F-8B0F-4A19454F0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0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E069-AF2E-A345-B1EC-959D28256AF5}" type="datetimeFigureOut">
              <a:rPr lang="en-US" smtClean="0"/>
              <a:t>5/12/17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E628-5071-974F-8B0F-4A19454F0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59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E069-AF2E-A345-B1EC-959D28256AF5}" type="datetimeFigureOut">
              <a:rPr lang="en-US" smtClean="0"/>
              <a:t>5/12/17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E628-5071-974F-8B0F-4A19454F0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2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5E069-AF2E-A345-B1EC-959D28256AF5}" type="datetimeFigureOut">
              <a:rPr lang="en-US" smtClean="0"/>
              <a:t>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1E628-5071-974F-8B0F-4A19454F0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839" y="0"/>
            <a:ext cx="9622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6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jingzhang.wti.bupt@gmail.com</dc:creator>
  <cp:lastModifiedBy>jingzhang.wti.bupt@gmail.com</cp:lastModifiedBy>
  <cp:revision>1</cp:revision>
  <dcterms:created xsi:type="dcterms:W3CDTF">2017-05-12T20:47:44Z</dcterms:created>
  <dcterms:modified xsi:type="dcterms:W3CDTF">2017-05-12T20:47:57Z</dcterms:modified>
</cp:coreProperties>
</file>