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57" r:id="rId4"/>
    <p:sldId id="265" r:id="rId5"/>
    <p:sldId id="262" r:id="rId6"/>
    <p:sldId id="267" r:id="rId7"/>
    <p:sldId id="266" r:id="rId8"/>
    <p:sldId id="260" r:id="rId9"/>
    <p:sldId id="269" r:id="rId10"/>
    <p:sldId id="268" r:id="rId11"/>
    <p:sldId id="270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ropbox:Clonal%20Evolution:peakout0.51.9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3.914458980660714</c:v>
                </c:pt>
                <c:pt idx="5">
                  <c:v>3.935033136179764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3.972864533840064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3.981978929640764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3.985282939158094</c:v>
                </c:pt>
                <c:pt idx="92">
                  <c:v>3.98521829107577</c:v>
                </c:pt>
                <c:pt idx="93">
                  <c:v>3.985658424076684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2.211869189175164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2.339036105708764</c:v>
                </c:pt>
                <c:pt idx="496">
                  <c:v>2.34054142811769</c:v>
                </c:pt>
                <c:pt idx="497">
                  <c:v>2.341744894129864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2.536016579723264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4084376"/>
        <c:axId val="-2124087336"/>
      </c:lineChart>
      <c:catAx>
        <c:axId val="-21240843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087336"/>
        <c:crosses val="autoZero"/>
        <c:auto val="1"/>
        <c:lblAlgn val="ctr"/>
        <c:lblOffset val="100"/>
        <c:noMultiLvlLbl val="0"/>
      </c:catAx>
      <c:valAx>
        <c:axId val="-2124087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4084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97.99999999999987</c:v>
                </c:pt>
                <c:pt idx="6">
                  <c:v>41.0</c:v>
                </c:pt>
                <c:pt idx="7">
                  <c:v>67.99999999999975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94.99999999999977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90.99999999999998</c:v>
                </c:pt>
                <c:pt idx="15">
                  <c:v>91.99999999999995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103.9999999999999</c:v>
                </c:pt>
                <c:pt idx="19">
                  <c:v>111.9999999999999</c:v>
                </c:pt>
                <c:pt idx="20">
                  <c:v>124.9999999999999</c:v>
                </c:pt>
                <c:pt idx="21">
                  <c:v>142.9999999999999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74.99999999999985</c:v>
                </c:pt>
                <c:pt idx="33">
                  <c:v>228.9999999999991</c:v>
                </c:pt>
                <c:pt idx="34">
                  <c:v>132.9999999999999</c:v>
                </c:pt>
                <c:pt idx="35">
                  <c:v>108.0</c:v>
                </c:pt>
                <c:pt idx="36">
                  <c:v>96.99999999999977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150.9999999999999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168.9999999999999</c:v>
                </c:pt>
                <c:pt idx="49">
                  <c:v>178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</c:v>
                </c:pt>
                <c:pt idx="58">
                  <c:v>185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162.9999999999999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149.9999999999999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169.9999999999999</c:v>
                </c:pt>
                <c:pt idx="71">
                  <c:v>158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206.9999999999999</c:v>
                </c:pt>
                <c:pt idx="75">
                  <c:v>184.9999999999999</c:v>
                </c:pt>
                <c:pt idx="76">
                  <c:v>193.0000000000001</c:v>
                </c:pt>
                <c:pt idx="77">
                  <c:v>196.9999999999999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318.999999999999</c:v>
                </c:pt>
                <c:pt idx="82">
                  <c:v>178.9999999999999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274.9999999999998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</c:v>
                </c:pt>
                <c:pt idx="98">
                  <c:v>268.9999999999987</c:v>
                </c:pt>
                <c:pt idx="99">
                  <c:v>269.9999999999997</c:v>
                </c:pt>
                <c:pt idx="100">
                  <c:v>263.999999999999</c:v>
                </c:pt>
                <c:pt idx="101">
                  <c:v>179.0</c:v>
                </c:pt>
                <c:pt idx="102">
                  <c:v>239.0</c:v>
                </c:pt>
                <c:pt idx="103">
                  <c:v>201</c:v>
                </c:pt>
                <c:pt idx="104">
                  <c:v>263.9999999999997</c:v>
                </c:pt>
                <c:pt idx="105">
                  <c:v>276.9999999999998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274.9999999999998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269.9999999999999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271.9999999999998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307.9999999999987</c:v>
                </c:pt>
                <c:pt idx="118">
                  <c:v>283.999999999999</c:v>
                </c:pt>
                <c:pt idx="119">
                  <c:v>295.0000000000009</c:v>
                </c:pt>
                <c:pt idx="120">
                  <c:v>335.9999999999992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211.9999999999999</c:v>
                </c:pt>
                <c:pt idx="125">
                  <c:v>293.9999999999998</c:v>
                </c:pt>
                <c:pt idx="126">
                  <c:v>251.9999999999995</c:v>
                </c:pt>
                <c:pt idx="127">
                  <c:v>342.999999999999</c:v>
                </c:pt>
                <c:pt idx="128">
                  <c:v>292.9999999999999</c:v>
                </c:pt>
                <c:pt idx="129">
                  <c:v>417.0000000000002</c:v>
                </c:pt>
                <c:pt idx="130">
                  <c:v>263.9999999999999</c:v>
                </c:pt>
                <c:pt idx="131">
                  <c:v>283.0000000000007</c:v>
                </c:pt>
                <c:pt idx="132">
                  <c:v>304.9999999999995</c:v>
                </c:pt>
                <c:pt idx="133">
                  <c:v>359.9999999999997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313.9999999999999</c:v>
                </c:pt>
                <c:pt idx="138">
                  <c:v>375.9999999999991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311.9999999999993</c:v>
                </c:pt>
                <c:pt idx="143">
                  <c:v>282.0000000000002</c:v>
                </c:pt>
                <c:pt idx="144">
                  <c:v>318.9999999999993</c:v>
                </c:pt>
                <c:pt idx="145">
                  <c:v>344.0000000000006</c:v>
                </c:pt>
                <c:pt idx="146">
                  <c:v>362.9999999999999</c:v>
                </c:pt>
                <c:pt idx="147">
                  <c:v>398.9999999999997</c:v>
                </c:pt>
                <c:pt idx="148">
                  <c:v>838.9999999999995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316.9999999999998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312.9999999999999</c:v>
                </c:pt>
                <c:pt idx="159">
                  <c:v>343.9999999999999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440.9999999999994</c:v>
                </c:pt>
                <c:pt idx="163">
                  <c:v>415.0000000000016</c:v>
                </c:pt>
                <c:pt idx="164">
                  <c:v>478.9999999999991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450.9999999999997</c:v>
                </c:pt>
                <c:pt idx="168">
                  <c:v>309.0000000000003</c:v>
                </c:pt>
                <c:pt idx="169">
                  <c:v>400.9999999999998</c:v>
                </c:pt>
                <c:pt idx="170">
                  <c:v>396.9999999999988</c:v>
                </c:pt>
                <c:pt idx="171">
                  <c:v>518.000000000001</c:v>
                </c:pt>
                <c:pt idx="172">
                  <c:v>308.9999999999995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329.9999999999999</c:v>
                </c:pt>
                <c:pt idx="176">
                  <c:v>358.9999999999998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362.9999999999999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359.9999999999999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403.9999999999997</c:v>
                </c:pt>
                <c:pt idx="194">
                  <c:v>384.9999999999998</c:v>
                </c:pt>
                <c:pt idx="195">
                  <c:v>421.000000000001</c:v>
                </c:pt>
                <c:pt idx="196">
                  <c:v>408.9999999999998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400.9999999999998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434.9999999999987</c:v>
                </c:pt>
                <c:pt idx="209">
                  <c:v>691.0000000000016</c:v>
                </c:pt>
                <c:pt idx="210">
                  <c:v>475.9999999999993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473.9999999999987</c:v>
                </c:pt>
                <c:pt idx="215">
                  <c:v>449.9999999999993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432.9999999999991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480.9999999999991</c:v>
                </c:pt>
                <c:pt idx="223">
                  <c:v>501.999999999999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415.9999999999999</c:v>
                </c:pt>
                <c:pt idx="227">
                  <c:v>426.9999999999998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387.9999999999997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545.9999999999995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397.9999999999994</c:v>
                </c:pt>
                <c:pt idx="251">
                  <c:v>427.9999999999999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461.9999999999998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486.9999999999998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413.9999999999997</c:v>
                </c:pt>
                <c:pt idx="265">
                  <c:v>499.9999999999987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479.9999999999998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573.9999999999986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460.0000000000009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681.9999999999987</c:v>
                </c:pt>
                <c:pt idx="298">
                  <c:v>1386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561.9999999999995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680.9999999999985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944.9999999999986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585.9999999999995</c:v>
                </c:pt>
                <c:pt idx="335">
                  <c:v>620.9999999999987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538.9999999999995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612.9999999999995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</c:v>
                </c:pt>
                <c:pt idx="374">
                  <c:v>485.9999999999996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790.9999999999987</c:v>
                </c:pt>
                <c:pt idx="394">
                  <c:v>770.9999999999958</c:v>
                </c:pt>
                <c:pt idx="395">
                  <c:v>639.9999999999995</c:v>
                </c:pt>
                <c:pt idx="396">
                  <c:v>822.0000000000026</c:v>
                </c:pt>
                <c:pt idx="397">
                  <c:v>1813.999999999999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671.9999999999995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698.9999999999995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949.9999999999985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804.9999999999987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</c:v>
                </c:pt>
                <c:pt idx="448">
                  <c:v>2113.999999999999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1060.999999999999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875.9999999999985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1026.999999999999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802.9999999999995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1627.999999999999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1785.999999999999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</c:v>
                </c:pt>
                <c:pt idx="564">
                  <c:v>1305.999999999999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1851.999999999999</c:v>
                </c:pt>
                <c:pt idx="568">
                  <c:v>1102</c:v>
                </c:pt>
                <c:pt idx="569">
                  <c:v>1130.999999999998</c:v>
                </c:pt>
                <c:pt idx="570">
                  <c:v>1115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1269.999999999999</c:v>
                </c:pt>
                <c:pt idx="578">
                  <c:v>1202.999999999995</c:v>
                </c:pt>
                <c:pt idx="579">
                  <c:v>1259.999999999999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1464.999999999999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</c:v>
                </c:pt>
                <c:pt idx="617">
                  <c:v>1541.999999999997</c:v>
                </c:pt>
                <c:pt idx="618">
                  <c:v>1071.999999999999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</c:v>
                </c:pt>
                <c:pt idx="626">
                  <c:v>1420.999999999999</c:v>
                </c:pt>
                <c:pt idx="627">
                  <c:v>1197.999999999999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1212.999999999999</c:v>
                </c:pt>
                <c:pt idx="631">
                  <c:v>1399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2000.000000000009</c:v>
                </c:pt>
                <c:pt idx="635">
                  <c:v>1408.999999999999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2326.999999999999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1945.999999999999</c:v>
                </c:pt>
                <c:pt idx="683">
                  <c:v>5540.0</c:v>
                </c:pt>
                <c:pt idx="684">
                  <c:v>1447.999999999999</c:v>
                </c:pt>
                <c:pt idx="685">
                  <c:v>1406.999999999998</c:v>
                </c:pt>
                <c:pt idx="686">
                  <c:v>1291</c:v>
                </c:pt>
                <c:pt idx="687">
                  <c:v>1541.999999999996</c:v>
                </c:pt>
                <c:pt idx="688">
                  <c:v>1415.999999999999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</c:v>
                </c:pt>
                <c:pt idx="702">
                  <c:v>1814.000000000006</c:v>
                </c:pt>
                <c:pt idx="703">
                  <c:v>3425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1758.999999999999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1876.999999999999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1878.999999999999</c:v>
                </c:pt>
                <c:pt idx="765">
                  <c:v>2660.000000000005</c:v>
                </c:pt>
                <c:pt idx="766">
                  <c:v>1815</c:v>
                </c:pt>
                <c:pt idx="767">
                  <c:v>2128.999999999999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2489.999999999999</c:v>
                </c:pt>
                <c:pt idx="772">
                  <c:v>2789.000000000017</c:v>
                </c:pt>
                <c:pt idx="773">
                  <c:v>25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8788.999999999987</c:v>
                </c:pt>
                <c:pt idx="778">
                  <c:v>2852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2943.999999999999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8667.999999999984</c:v>
                </c:pt>
                <c:pt idx="792">
                  <c:v>1537.000000000001</c:v>
                </c:pt>
                <c:pt idx="793">
                  <c:v>1513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8634.999999999985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2724.999999999999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9616.999999999971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503480"/>
        <c:axId val="-2083777688"/>
      </c:scatterChart>
      <c:valAx>
        <c:axId val="-2084503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3777688"/>
        <c:crosses val="autoZero"/>
        <c:crossBetween val="midCat"/>
      </c:valAx>
      <c:valAx>
        <c:axId val="-2083777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4503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97.99999999999987</c:v>
                </c:pt>
                <c:pt idx="6">
                  <c:v>41.0</c:v>
                </c:pt>
                <c:pt idx="7">
                  <c:v>67.99999999999975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94.99999999999977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90.99999999999998</c:v>
                </c:pt>
                <c:pt idx="15">
                  <c:v>91.99999999999995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103.9999999999999</c:v>
                </c:pt>
                <c:pt idx="19">
                  <c:v>111.9999999999999</c:v>
                </c:pt>
                <c:pt idx="20">
                  <c:v>124.9999999999999</c:v>
                </c:pt>
                <c:pt idx="21">
                  <c:v>142.9999999999999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74.99999999999985</c:v>
                </c:pt>
                <c:pt idx="33">
                  <c:v>228.9999999999991</c:v>
                </c:pt>
                <c:pt idx="34">
                  <c:v>132.9999999999999</c:v>
                </c:pt>
                <c:pt idx="35">
                  <c:v>108.0</c:v>
                </c:pt>
                <c:pt idx="36">
                  <c:v>96.99999999999977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150.9999999999999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168.9999999999999</c:v>
                </c:pt>
                <c:pt idx="49">
                  <c:v>178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</c:v>
                </c:pt>
                <c:pt idx="58">
                  <c:v>185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162.9999999999999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149.9999999999999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169.9999999999999</c:v>
                </c:pt>
                <c:pt idx="71">
                  <c:v>158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206.9999999999999</c:v>
                </c:pt>
                <c:pt idx="75">
                  <c:v>184.9999999999999</c:v>
                </c:pt>
                <c:pt idx="76">
                  <c:v>193.0000000000001</c:v>
                </c:pt>
                <c:pt idx="77">
                  <c:v>196.9999999999999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318.999999999999</c:v>
                </c:pt>
                <c:pt idx="82">
                  <c:v>178.9999999999999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274.9999999999998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</c:v>
                </c:pt>
                <c:pt idx="98">
                  <c:v>268.9999999999987</c:v>
                </c:pt>
                <c:pt idx="99">
                  <c:v>269.9999999999997</c:v>
                </c:pt>
                <c:pt idx="100">
                  <c:v>263.999999999999</c:v>
                </c:pt>
                <c:pt idx="101">
                  <c:v>179.0</c:v>
                </c:pt>
                <c:pt idx="102">
                  <c:v>239.0</c:v>
                </c:pt>
                <c:pt idx="103">
                  <c:v>201</c:v>
                </c:pt>
                <c:pt idx="104">
                  <c:v>263.9999999999997</c:v>
                </c:pt>
                <c:pt idx="105">
                  <c:v>276.9999999999998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274.9999999999998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269.9999999999999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271.9999999999998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307.9999999999987</c:v>
                </c:pt>
                <c:pt idx="118">
                  <c:v>283.999999999999</c:v>
                </c:pt>
                <c:pt idx="119">
                  <c:v>295.0000000000009</c:v>
                </c:pt>
                <c:pt idx="120">
                  <c:v>335.9999999999992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211.9999999999999</c:v>
                </c:pt>
                <c:pt idx="125">
                  <c:v>293.9999999999998</c:v>
                </c:pt>
                <c:pt idx="126">
                  <c:v>251.9999999999995</c:v>
                </c:pt>
                <c:pt idx="127">
                  <c:v>342.999999999999</c:v>
                </c:pt>
                <c:pt idx="128">
                  <c:v>292.9999999999999</c:v>
                </c:pt>
                <c:pt idx="129">
                  <c:v>417.0000000000002</c:v>
                </c:pt>
                <c:pt idx="130">
                  <c:v>263.9999999999999</c:v>
                </c:pt>
                <c:pt idx="131">
                  <c:v>283.0000000000007</c:v>
                </c:pt>
                <c:pt idx="132">
                  <c:v>304.9999999999995</c:v>
                </c:pt>
                <c:pt idx="133">
                  <c:v>359.9999999999997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313.9999999999999</c:v>
                </c:pt>
                <c:pt idx="138">
                  <c:v>375.9999999999991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311.9999999999993</c:v>
                </c:pt>
                <c:pt idx="143">
                  <c:v>282.0000000000002</c:v>
                </c:pt>
                <c:pt idx="144">
                  <c:v>318.9999999999993</c:v>
                </c:pt>
                <c:pt idx="145">
                  <c:v>344.0000000000006</c:v>
                </c:pt>
                <c:pt idx="146">
                  <c:v>362.9999999999999</c:v>
                </c:pt>
                <c:pt idx="147">
                  <c:v>398.9999999999997</c:v>
                </c:pt>
                <c:pt idx="148">
                  <c:v>838.9999999999995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316.9999999999998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312.9999999999999</c:v>
                </c:pt>
                <c:pt idx="159">
                  <c:v>343.9999999999999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440.9999999999994</c:v>
                </c:pt>
                <c:pt idx="163">
                  <c:v>415.0000000000016</c:v>
                </c:pt>
                <c:pt idx="164">
                  <c:v>478.9999999999991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450.9999999999997</c:v>
                </c:pt>
                <c:pt idx="168">
                  <c:v>309.0000000000003</c:v>
                </c:pt>
                <c:pt idx="169">
                  <c:v>400.9999999999998</c:v>
                </c:pt>
                <c:pt idx="170">
                  <c:v>396.9999999999988</c:v>
                </c:pt>
                <c:pt idx="171">
                  <c:v>518.000000000001</c:v>
                </c:pt>
                <c:pt idx="172">
                  <c:v>308.9999999999995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329.9999999999999</c:v>
                </c:pt>
                <c:pt idx="176">
                  <c:v>358.9999999999998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362.9999999999999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359.9999999999999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403.9999999999997</c:v>
                </c:pt>
                <c:pt idx="194">
                  <c:v>384.9999999999998</c:v>
                </c:pt>
                <c:pt idx="195">
                  <c:v>421.000000000001</c:v>
                </c:pt>
                <c:pt idx="196">
                  <c:v>408.9999999999998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400.9999999999998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434.9999999999987</c:v>
                </c:pt>
                <c:pt idx="209">
                  <c:v>691.0000000000016</c:v>
                </c:pt>
                <c:pt idx="210">
                  <c:v>475.9999999999993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473.9999999999987</c:v>
                </c:pt>
                <c:pt idx="215">
                  <c:v>449.9999999999993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432.9999999999991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480.9999999999991</c:v>
                </c:pt>
                <c:pt idx="223">
                  <c:v>501.999999999999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415.9999999999999</c:v>
                </c:pt>
                <c:pt idx="227">
                  <c:v>426.9999999999998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387.9999999999997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545.9999999999995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397.9999999999994</c:v>
                </c:pt>
                <c:pt idx="251">
                  <c:v>427.9999999999999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461.9999999999998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486.9999999999998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413.9999999999997</c:v>
                </c:pt>
                <c:pt idx="265">
                  <c:v>499.9999999999987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479.9999999999998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573.9999999999986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460.0000000000009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681.9999999999987</c:v>
                </c:pt>
                <c:pt idx="298">
                  <c:v>1386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649688"/>
        <c:axId val="-2081256568"/>
      </c:scatterChart>
      <c:valAx>
        <c:axId val="2096649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1256568"/>
        <c:crosses val="autoZero"/>
        <c:crossBetween val="midCat"/>
      </c:valAx>
      <c:valAx>
        <c:axId val="-2081256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6649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2724.999999999999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9616.999999999971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038488"/>
        <c:axId val="-2082190472"/>
      </c:scatterChart>
      <c:valAx>
        <c:axId val="-2082038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2190472"/>
        <c:crosses val="autoZero"/>
        <c:crossBetween val="midCat"/>
      </c:valAx>
      <c:valAx>
        <c:axId val="-2082190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2038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3464952"/>
        <c:axId val="-2123459544"/>
      </c:barChart>
      <c:catAx>
        <c:axId val="-21234649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3459544"/>
        <c:crosses val="autoZero"/>
        <c:auto val="1"/>
        <c:lblAlgn val="ctr"/>
        <c:lblOffset val="100"/>
        <c:noMultiLvlLbl val="0"/>
      </c:catAx>
      <c:valAx>
        <c:axId val="-2123459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464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228312"/>
        <c:axId val="-2125231240"/>
      </c:barChart>
      <c:catAx>
        <c:axId val="-2125228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231240"/>
        <c:crosses val="autoZero"/>
        <c:auto val="1"/>
        <c:lblAlgn val="ctr"/>
        <c:lblOffset val="100"/>
        <c:noMultiLvlLbl val="0"/>
      </c:catAx>
      <c:valAx>
        <c:axId val="-2125231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2283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</c:v>
                </c:pt>
                <c:pt idx="5">
                  <c:v>3.93503313617976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</c:v>
                </c:pt>
                <c:pt idx="92">
                  <c:v>3.98521829107577</c:v>
                </c:pt>
                <c:pt idx="93">
                  <c:v>3.98565842407668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</c:v>
                </c:pt>
                <c:pt idx="496">
                  <c:v>2.34054142811769</c:v>
                </c:pt>
                <c:pt idx="497">
                  <c:v>2.34174489412986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5264600"/>
        <c:axId val="-2125267560"/>
      </c:lineChart>
      <c:catAx>
        <c:axId val="-21252646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267560"/>
        <c:crosses val="autoZero"/>
        <c:auto val="1"/>
        <c:lblAlgn val="ctr"/>
        <c:lblOffset val="100"/>
        <c:noMultiLvlLbl val="0"/>
      </c:catAx>
      <c:valAx>
        <c:axId val="-212526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264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338872"/>
        <c:axId val="-2125341864"/>
      </c:barChart>
      <c:catAx>
        <c:axId val="-2125338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341864"/>
        <c:crosses val="autoZero"/>
        <c:auto val="1"/>
        <c:lblAlgn val="ctr"/>
        <c:lblOffset val="100"/>
        <c:noMultiLvlLbl val="0"/>
      </c:catAx>
      <c:valAx>
        <c:axId val="-2125341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338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374760"/>
        <c:axId val="-2125377752"/>
      </c:barChart>
      <c:catAx>
        <c:axId val="-21253747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5377752"/>
        <c:crosses val="autoZero"/>
        <c:auto val="1"/>
        <c:lblAlgn val="ctr"/>
        <c:lblOffset val="100"/>
        <c:noMultiLvlLbl val="0"/>
      </c:catAx>
      <c:valAx>
        <c:axId val="-2125377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374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3.914458980660711</c:v>
                </c:pt>
                <c:pt idx="5">
                  <c:v>3.935033136179761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3.972864533840061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3.974740434633751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3.979458075160641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3.981978929640761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3.982642731038831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3.985282939158091</c:v>
                </c:pt>
                <c:pt idx="92">
                  <c:v>3.98521829107577</c:v>
                </c:pt>
                <c:pt idx="93">
                  <c:v>3.985658424076681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3.986688683388061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1.905944497479121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2.076468913292181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2.211869189175161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2.302263143298691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2.339036105708761</c:v>
                </c:pt>
                <c:pt idx="496">
                  <c:v>2.34054142811769</c:v>
                </c:pt>
                <c:pt idx="497">
                  <c:v>2.341744894129861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2.354415833838341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2.391742434817721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2.536016579723261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437608"/>
        <c:axId val="-2124142424"/>
      </c:lineChart>
      <c:catAx>
        <c:axId val="-212343760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4142424"/>
        <c:crosses val="autoZero"/>
        <c:auto val="1"/>
        <c:lblAlgn val="ctr"/>
        <c:lblOffset val="100"/>
        <c:noMultiLvlLbl val="0"/>
      </c:catAx>
      <c:valAx>
        <c:axId val="-212414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437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3.93920209462065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3.95148750310184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3.95086225167482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3.95926517676968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3.95905763523846</c:v>
                </c:pt>
                <c:pt idx="25">
                  <c:v>3.95958834831904</c:v>
                </c:pt>
                <c:pt idx="26">
                  <c:v>3.95814523453426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3.9660694612936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3.96984653940514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3.97218291079966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3.97461793503026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3.97694023696522</c:v>
                </c:pt>
                <c:pt idx="63">
                  <c:v>3.9773584520382</c:v>
                </c:pt>
                <c:pt idx="64">
                  <c:v>3.97767392484178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3.97904859400396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3.98545594109466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3.98648992950942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3.98265733606668</c:v>
                </c:pt>
                <c:pt idx="99">
                  <c:v>3.98274581130582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3.98583283674868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3.986275697233</c:v>
                </c:pt>
                <c:pt idx="132">
                  <c:v>3.98633461109604</c:v>
                </c:pt>
                <c:pt idx="133">
                  <c:v>3.98646888040025</c:v>
                </c:pt>
                <c:pt idx="134">
                  <c:v>3.98655939880885</c:v>
                </c:pt>
                <c:pt idx="135">
                  <c:v>3.98658929507884</c:v>
                </c:pt>
                <c:pt idx="136">
                  <c:v>3.98674175595285</c:v>
                </c:pt>
                <c:pt idx="137">
                  <c:v>3.98683359523484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1.90616138218915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1.92361627729596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1.92754605766212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1.94184321526591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2.00380553992806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2.0358663853537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2.05617143338307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2.07241988129356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2.08194868331212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2.08901518424485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2.09270012961848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2.09720342373606</c:v>
                </c:pt>
                <c:pt idx="489">
                  <c:v>2.09818942721573</c:v>
                </c:pt>
                <c:pt idx="490">
                  <c:v>2.09900930087858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2.1404551699482</c:v>
                </c:pt>
                <c:pt idx="551">
                  <c:v>2.14153180178534</c:v>
                </c:pt>
                <c:pt idx="552">
                  <c:v>2.14263312328312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2.15222652609484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2.15726803961994</c:v>
                </c:pt>
                <c:pt idx="562">
                  <c:v>2.15936522916558</c:v>
                </c:pt>
                <c:pt idx="563">
                  <c:v>2.16145539976398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2.2099651377232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2.21988043409204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2.3012491090657</c:v>
                </c:pt>
                <c:pt idx="669">
                  <c:v>2.30295679841522</c:v>
                </c:pt>
                <c:pt idx="670">
                  <c:v>2.30481148364884</c:v>
                </c:pt>
                <c:pt idx="671">
                  <c:v>2.30657197314524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2.31191056322882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2.3192234347847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2.33081333430105</c:v>
                </c:pt>
                <c:pt idx="685">
                  <c:v>2.33251968274997</c:v>
                </c:pt>
                <c:pt idx="686">
                  <c:v>2.33421916694628</c:v>
                </c:pt>
                <c:pt idx="687">
                  <c:v>2.33576073251806</c:v>
                </c:pt>
                <c:pt idx="688">
                  <c:v>2.33714266963362</c:v>
                </c:pt>
                <c:pt idx="689">
                  <c:v>2.33839722687504</c:v>
                </c:pt>
                <c:pt idx="690">
                  <c:v>2.33945163478468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2.3496641077748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2.35246124001366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2.36846339524381</c:v>
                </c:pt>
                <c:pt idx="720">
                  <c:v>2.36935879334582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2.37825846442774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2.3799886273094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2.40776249005524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2.41766534463424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2.42965697498188</c:v>
                </c:pt>
                <c:pt idx="758">
                  <c:v>2.43248641462638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2.46131242960898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2.47662700494086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2.48548890493477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2.49409622528824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2.51423543006587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2.54164033957996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2.56649866384068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2.5756828230495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2.88257258530825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2.93208853570911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2.99087303358256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5.62480293167324</c:v>
                </c:pt>
                <c:pt idx="870">
                  <c:v>5.56792473687862</c:v>
                </c:pt>
                <c:pt idx="871">
                  <c:v>5.50558240339872</c:v>
                </c:pt>
                <c:pt idx="872">
                  <c:v>5.45748404031747</c:v>
                </c:pt>
                <c:pt idx="873">
                  <c:v>5.41470557507348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5.19381195092816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5.12218916781212</c:v>
                </c:pt>
                <c:pt idx="887">
                  <c:v>5.11289887162233</c:v>
                </c:pt>
                <c:pt idx="888">
                  <c:v>5.10281886666934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5.05520553739691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5.04278432907674</c:v>
                </c:pt>
                <c:pt idx="898">
                  <c:v>5.0400392589365</c:v>
                </c:pt>
                <c:pt idx="899">
                  <c:v>5.03784071094324</c:v>
                </c:pt>
                <c:pt idx="900">
                  <c:v>5.03811751743126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5.03828496670499</c:v>
                </c:pt>
                <c:pt idx="904">
                  <c:v>5.03918881765999</c:v>
                </c:pt>
                <c:pt idx="905">
                  <c:v>5.04221553586894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5.05356325981829</c:v>
                </c:pt>
                <c:pt idx="910">
                  <c:v>5.0584493633747</c:v>
                </c:pt>
                <c:pt idx="911">
                  <c:v>5.06104129894544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5.08151824213699</c:v>
                </c:pt>
                <c:pt idx="915">
                  <c:v>5.08749577032066</c:v>
                </c:pt>
                <c:pt idx="916">
                  <c:v>5.09657475852789</c:v>
                </c:pt>
                <c:pt idx="917">
                  <c:v>5.10698416743314</c:v>
                </c:pt>
                <c:pt idx="918">
                  <c:v>5.11716382671536</c:v>
                </c:pt>
                <c:pt idx="919">
                  <c:v>5.13076505241663</c:v>
                </c:pt>
                <c:pt idx="920">
                  <c:v>5.14246445805205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5.21988864845151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5.28395155889518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5.35754468017124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5.4475222096254</c:v>
                </c:pt>
                <c:pt idx="935">
                  <c:v>5.49010155090502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5.62243277702537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5.80608131348501</c:v>
                </c:pt>
                <c:pt idx="942">
                  <c:v>5.87834661038725</c:v>
                </c:pt>
                <c:pt idx="943">
                  <c:v>5.98410567048789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3.53205731323908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3.21688343498575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3.49959801969026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5.75213200760142</c:v>
                </c:pt>
                <c:pt idx="982">
                  <c:v>5.58112422878151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5.2277689763892</c:v>
                </c:pt>
                <c:pt idx="986">
                  <c:v>5.15827635051105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4.96081716950842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4.8654072910462</c:v>
                </c:pt>
                <c:pt idx="994">
                  <c:v>4.84093686874058</c:v>
                </c:pt>
                <c:pt idx="995">
                  <c:v>4.81739078613564</c:v>
                </c:pt>
                <c:pt idx="996">
                  <c:v>4.79511605994595</c:v>
                </c:pt>
                <c:pt idx="997">
                  <c:v>4.77626556110031</c:v>
                </c:pt>
                <c:pt idx="998">
                  <c:v>4.75725886204125</c:v>
                </c:pt>
                <c:pt idx="999">
                  <c:v>4.7410920259865</c:v>
                </c:pt>
                <c:pt idx="1000">
                  <c:v>4.72516997674779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4.68601747499629</c:v>
                </c:pt>
                <c:pt idx="1004">
                  <c:v>4.6760537899481</c:v>
                </c:pt>
                <c:pt idx="1005">
                  <c:v>4.66457881028026</c:v>
                </c:pt>
                <c:pt idx="1006">
                  <c:v>4.65432227168981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4.62238162087799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4.60393078632824</c:v>
                </c:pt>
                <c:pt idx="1014">
                  <c:v>4.59908866061036</c:v>
                </c:pt>
                <c:pt idx="1015">
                  <c:v>4.59457816145985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4.58251784399641</c:v>
                </c:pt>
                <c:pt idx="1026">
                  <c:v>4.58281704666374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4.59713480916066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4.61739174641625</c:v>
                </c:pt>
                <c:pt idx="1037">
                  <c:v>4.62142914255607</c:v>
                </c:pt>
                <c:pt idx="1038">
                  <c:v>4.62798677503939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4.71292195060854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5.26417594824595</c:v>
                </c:pt>
                <c:pt idx="1067">
                  <c:v>5.33619319879736</c:v>
                </c:pt>
                <c:pt idx="1068">
                  <c:v>5.42289268645647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5.79761931630178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3.05235506433324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3.15744842055335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3.3228426287099</c:v>
                </c:pt>
                <c:pt idx="1107">
                  <c:v>3.37109594466085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4.09403895728976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6.30216045761104</c:v>
                </c:pt>
                <c:pt idx="1120">
                  <c:v>6.21490916390042</c:v>
                </c:pt>
                <c:pt idx="1121">
                  <c:v>6.03290850680057</c:v>
                </c:pt>
                <c:pt idx="1122">
                  <c:v>5.97699295520204</c:v>
                </c:pt>
                <c:pt idx="1123">
                  <c:v>5.91884755623349</c:v>
                </c:pt>
                <c:pt idx="1124">
                  <c:v>5.83019482713434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5.62497284215515</c:v>
                </c:pt>
                <c:pt idx="1131">
                  <c:v>5.60619586544381</c:v>
                </c:pt>
                <c:pt idx="1132">
                  <c:v>5.58395793327962</c:v>
                </c:pt>
                <c:pt idx="1133">
                  <c:v>5.5694128693147</c:v>
                </c:pt>
                <c:pt idx="1134">
                  <c:v>5.5531505824711</c:v>
                </c:pt>
                <c:pt idx="1135">
                  <c:v>5.54013652804766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5.48749851014825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5.49491299894593</c:v>
                </c:pt>
                <c:pt idx="1151">
                  <c:v>5.50077535727822</c:v>
                </c:pt>
                <c:pt idx="1152">
                  <c:v>5.51000441738886</c:v>
                </c:pt>
                <c:pt idx="1153">
                  <c:v>5.51958282818625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5.58701189951623</c:v>
                </c:pt>
                <c:pt idx="1159">
                  <c:v>5.60571944389505</c:v>
                </c:pt>
                <c:pt idx="1160">
                  <c:v>5.62397757848254</c:v>
                </c:pt>
                <c:pt idx="1161">
                  <c:v>5.65241826444135</c:v>
                </c:pt>
                <c:pt idx="1162">
                  <c:v>5.68061866233756</c:v>
                </c:pt>
                <c:pt idx="1163">
                  <c:v>5.71781920222328</c:v>
                </c:pt>
                <c:pt idx="1164">
                  <c:v>5.75310792582205</c:v>
                </c:pt>
                <c:pt idx="1165">
                  <c:v>5.76595852443293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3.42205243019416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3.27220840451625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2.83426051026923</c:v>
                </c:pt>
                <c:pt idx="1203">
                  <c:v>2.8158792037851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2.69129689044886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2.67565909383358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2.65634252141384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2.57224619095452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2.54774821336386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2.54686902809084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2.5621125133532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2.55900233718888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2.55534262496347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2.54484560597815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2.5399109380432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2.52995941960314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2.51136849532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2.50146849478915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2.4802684539252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2.47981002637315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2.47635990935485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2.47541565949548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2.47284705389954</c:v>
                </c:pt>
                <c:pt idx="1492">
                  <c:v>2.47272824975487</c:v>
                </c:pt>
                <c:pt idx="1493">
                  <c:v>2.47257350482364</c:v>
                </c:pt>
                <c:pt idx="1494">
                  <c:v>2.472682981157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2.47285247245303</c:v>
                </c:pt>
                <c:pt idx="1498">
                  <c:v>2.47283763609839</c:v>
                </c:pt>
                <c:pt idx="1499">
                  <c:v>2.4728262834041</c:v>
                </c:pt>
                <c:pt idx="1500">
                  <c:v>2.47284911810242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2.47283363681996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2.47160592383936</c:v>
                </c:pt>
                <c:pt idx="1514">
                  <c:v>2.47128918868391</c:v>
                </c:pt>
                <c:pt idx="1515">
                  <c:v>2.47088547096922</c:v>
                </c:pt>
                <c:pt idx="1516">
                  <c:v>2.47044517598687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2.46620888288418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2.46340898656372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2.45912243362307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2.45491763648928</c:v>
                </c:pt>
                <c:pt idx="1534">
                  <c:v>2.45366602073367</c:v>
                </c:pt>
                <c:pt idx="1535">
                  <c:v>2.45261473481819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2.44785519896922</c:v>
                </c:pt>
                <c:pt idx="1541">
                  <c:v>2.44715652000005</c:v>
                </c:pt>
                <c:pt idx="1542">
                  <c:v>2.44656411431878</c:v>
                </c:pt>
                <c:pt idx="1543">
                  <c:v>2.44589503038368</c:v>
                </c:pt>
                <c:pt idx="1544">
                  <c:v>2.44550405609073</c:v>
                </c:pt>
                <c:pt idx="1545">
                  <c:v>2.4450969735098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2.44284747635687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2.44464529467606</c:v>
                </c:pt>
                <c:pt idx="1587">
                  <c:v>2.44460793789846</c:v>
                </c:pt>
                <c:pt idx="1588">
                  <c:v>2.44460322319374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2.44514030323914</c:v>
                </c:pt>
                <c:pt idx="1599">
                  <c:v>2.44525966389828</c:v>
                </c:pt>
                <c:pt idx="1600">
                  <c:v>2.4454509999142</c:v>
                </c:pt>
                <c:pt idx="1601">
                  <c:v>2.44557710978889</c:v>
                </c:pt>
                <c:pt idx="1602">
                  <c:v>2.44584823066459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2.44658293734882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2.44522903374422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2.44284410512881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2.44080869520714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2.43984925762528</c:v>
                </c:pt>
                <c:pt idx="1644">
                  <c:v>2.43955353442718</c:v>
                </c:pt>
                <c:pt idx="1645">
                  <c:v>2.4394428991792</c:v>
                </c:pt>
                <c:pt idx="1646">
                  <c:v>2.43927616322544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2.4379074331261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2.43648960664998</c:v>
                </c:pt>
                <c:pt idx="1664">
                  <c:v>2.43621193183776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2.43494289180825</c:v>
                </c:pt>
                <c:pt idx="1675">
                  <c:v>2.43495282323068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2.43514523023922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2.43485257358162</c:v>
                </c:pt>
                <c:pt idx="1684">
                  <c:v>2.43462603315052</c:v>
                </c:pt>
                <c:pt idx="1685">
                  <c:v>2.43447341838685</c:v>
                </c:pt>
                <c:pt idx="1686">
                  <c:v>2.43421792054802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2.43480860344252</c:v>
                </c:pt>
                <c:pt idx="1702">
                  <c:v>2.43487810667317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2.43463891099812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2.43428272531872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2.43544317395563</c:v>
                </c:pt>
                <c:pt idx="1731">
                  <c:v>2.4356593643278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2.43996681391311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2.44224095626825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2.44247595597564</c:v>
                </c:pt>
                <c:pt idx="1763">
                  <c:v>2.44258303485373</c:v>
                </c:pt>
                <c:pt idx="1764">
                  <c:v>2.44265583950444</c:v>
                </c:pt>
                <c:pt idx="1765">
                  <c:v>2.44266943908124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2.44250663318048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2.4440556985836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2.44411269013824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2.44467261914357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2.44934942441056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2.45114827674986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2.45274984037906</c:v>
                </c:pt>
                <c:pt idx="1815">
                  <c:v>2.45285960610082</c:v>
                </c:pt>
                <c:pt idx="1816">
                  <c:v>2.45297593137184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2.45602962084685</c:v>
                </c:pt>
                <c:pt idx="1832">
                  <c:v>2.45653020488604</c:v>
                </c:pt>
                <c:pt idx="1833">
                  <c:v>2.457108625018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2.45855393515309</c:v>
                </c:pt>
                <c:pt idx="1837">
                  <c:v>2.45901794697963</c:v>
                </c:pt>
                <c:pt idx="1838">
                  <c:v>2.45950847724528</c:v>
                </c:pt>
                <c:pt idx="1839">
                  <c:v>2.45995347197964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2.46228842185402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2.46234294587688</c:v>
                </c:pt>
                <c:pt idx="1880">
                  <c:v>2.46211532511746</c:v>
                </c:pt>
                <c:pt idx="1881">
                  <c:v>2.46181687957976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2.45185304359934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2.44942019416421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2.45107624322414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2.45168565311556</c:v>
                </c:pt>
                <c:pt idx="1978">
                  <c:v>2.45196553380036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2.45280244069184</c:v>
                </c:pt>
                <c:pt idx="1982">
                  <c:v>2.45299663659315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2.45624351856624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2.45744892473294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2.4628120344098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2.46406883350125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2.465215430194</c:v>
                </c:pt>
                <c:pt idx="2062">
                  <c:v>2.46546522928934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2.47174295153518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2.4712452266654</c:v>
                </c:pt>
                <c:pt idx="2138">
                  <c:v>2.47100287274814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2.47508199953472</c:v>
                </c:pt>
                <c:pt idx="2170">
                  <c:v>2.47552650376928</c:v>
                </c:pt>
                <c:pt idx="2171">
                  <c:v>2.47593728953252</c:v>
                </c:pt>
                <c:pt idx="2172">
                  <c:v>2.47640894479617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2.49022292191804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2.49084830519854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2.49177836903504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2.48901019983826</c:v>
                </c:pt>
                <c:pt idx="2254">
                  <c:v>2.48924593536672</c:v>
                </c:pt>
                <c:pt idx="2255">
                  <c:v>2.4894178618831</c:v>
                </c:pt>
                <c:pt idx="2256">
                  <c:v>2.48954802456334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2.49104642798206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2.49204689499046</c:v>
                </c:pt>
                <c:pt idx="2269">
                  <c:v>2.49221332421052</c:v>
                </c:pt>
                <c:pt idx="2270">
                  <c:v>2.49237671345731</c:v>
                </c:pt>
                <c:pt idx="2271">
                  <c:v>2.49264371932662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2.49369849780306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2.49601399642571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2.49887621490962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2.50203550304883</c:v>
                </c:pt>
                <c:pt idx="2304">
                  <c:v>2.5026476047134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2.50905570957874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2.51123712325356</c:v>
                </c:pt>
                <c:pt idx="2424">
                  <c:v>2.51137469841717</c:v>
                </c:pt>
                <c:pt idx="2425">
                  <c:v>2.51142968428824</c:v>
                </c:pt>
                <c:pt idx="2426">
                  <c:v>2.51142897929712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2.51207509002114</c:v>
                </c:pt>
                <c:pt idx="2431">
                  <c:v>2.51236918469917</c:v>
                </c:pt>
                <c:pt idx="2432">
                  <c:v>2.51274309386687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2.51446879641528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2.51530392315849</c:v>
                </c:pt>
                <c:pt idx="2451">
                  <c:v>2.51551139037866</c:v>
                </c:pt>
                <c:pt idx="2452">
                  <c:v>2.51566983229429</c:v>
                </c:pt>
                <c:pt idx="2453">
                  <c:v>2.51589157718601</c:v>
                </c:pt>
                <c:pt idx="2454">
                  <c:v>2.51605856585066</c:v>
                </c:pt>
                <c:pt idx="2455">
                  <c:v>2.51635907917425</c:v>
                </c:pt>
                <c:pt idx="2456">
                  <c:v>2.51664453124466</c:v>
                </c:pt>
                <c:pt idx="2457">
                  <c:v>2.51685192618174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2.51785962118377</c:v>
                </c:pt>
                <c:pt idx="2464">
                  <c:v>2.51808821429584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2.51935933464313</c:v>
                </c:pt>
                <c:pt idx="2472">
                  <c:v>2.51941376110075</c:v>
                </c:pt>
                <c:pt idx="2473">
                  <c:v>2.51941447917348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2.52015803399352</c:v>
                </c:pt>
                <c:pt idx="2503">
                  <c:v>2.51993568219111</c:v>
                </c:pt>
                <c:pt idx="2504">
                  <c:v>2.51981808024873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2.53264929200865</c:v>
                </c:pt>
                <c:pt idx="2559">
                  <c:v>2.53285558661007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2.53526103588074</c:v>
                </c:pt>
                <c:pt idx="2572">
                  <c:v>2.53531257621323</c:v>
                </c:pt>
                <c:pt idx="2573">
                  <c:v>2.53546112404517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2.53555844520506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2.53505612674457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2.5352999140041</c:v>
                </c:pt>
                <c:pt idx="2590">
                  <c:v>2.53527399486849</c:v>
                </c:pt>
                <c:pt idx="2591">
                  <c:v>2.53524092787217</c:v>
                </c:pt>
                <c:pt idx="2592">
                  <c:v>2.53512923366384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2.53191391571326</c:v>
                </c:pt>
                <c:pt idx="2605">
                  <c:v>2.53154396185454</c:v>
                </c:pt>
                <c:pt idx="2606">
                  <c:v>2.53142893262394</c:v>
                </c:pt>
                <c:pt idx="2607">
                  <c:v>2.5313536411544</c:v>
                </c:pt>
                <c:pt idx="2608">
                  <c:v>2.53128869429498</c:v>
                </c:pt>
                <c:pt idx="2609">
                  <c:v>2.53122124840617</c:v>
                </c:pt>
                <c:pt idx="2610">
                  <c:v>2.53118509463814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2.53037559615828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2.53056843564648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2.53166906672986</c:v>
                </c:pt>
                <c:pt idx="2640">
                  <c:v>2.53188893686314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2.5328695109531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2.53514918758814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2.53661323661985</c:v>
                </c:pt>
                <c:pt idx="2655">
                  <c:v>2.53706904557861</c:v>
                </c:pt>
                <c:pt idx="2656">
                  <c:v>2.53744553452029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2.53947710467064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2.55254566377642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2.5536351248157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2.55545402384906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2.55570282423315</c:v>
                </c:pt>
                <c:pt idx="2748">
                  <c:v>2.55573561282944</c:v>
                </c:pt>
                <c:pt idx="2749">
                  <c:v>2.55580588244414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2.5566051009556</c:v>
                </c:pt>
                <c:pt idx="2755">
                  <c:v>2.55675297609132</c:v>
                </c:pt>
                <c:pt idx="2756">
                  <c:v>2.55685581419862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2.56048541435854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2.56288549428845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2.56865859453987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2.57065847584364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2.57928597188312</c:v>
                </c:pt>
                <c:pt idx="2823">
                  <c:v>2.57963541456478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2.58361598516882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2.59284202821552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2.5945557936952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2.59624206606863</c:v>
                </c:pt>
                <c:pt idx="2920">
                  <c:v>2.59644951703824</c:v>
                </c:pt>
                <c:pt idx="2921">
                  <c:v>2.59663888110869</c:v>
                </c:pt>
                <c:pt idx="2922">
                  <c:v>2.59682849942069</c:v>
                </c:pt>
                <c:pt idx="2923">
                  <c:v>2.59695501486784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2.59696514456362</c:v>
                </c:pt>
                <c:pt idx="2939">
                  <c:v>2.59693784643152</c:v>
                </c:pt>
                <c:pt idx="2940">
                  <c:v>2.59683999930214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2.59670631053381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2.59649033310892</c:v>
                </c:pt>
                <c:pt idx="2948">
                  <c:v>2.5963294919996</c:v>
                </c:pt>
                <c:pt idx="2949">
                  <c:v>2.5961186711787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2.59620864315727</c:v>
                </c:pt>
                <c:pt idx="2954">
                  <c:v>2.59624652265116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2.59604516505501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2.59575948318901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2.59568210054984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2.59444192377857</c:v>
                </c:pt>
                <c:pt idx="2975">
                  <c:v>2.59412966030694</c:v>
                </c:pt>
                <c:pt idx="2976">
                  <c:v>2.59385239478216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2.59103743407086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2.5904120836084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2.58685033658872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2.58668598324492</c:v>
                </c:pt>
                <c:pt idx="3008">
                  <c:v>2.5867741896538</c:v>
                </c:pt>
                <c:pt idx="3009">
                  <c:v>2.58685385912686</c:v>
                </c:pt>
                <c:pt idx="3010">
                  <c:v>2.58689898369021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2.5963749261482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2.59805331553877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2.60065913444348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2.60994018922522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2.61130338459372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2.61240339904592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2.61595193606425</c:v>
                </c:pt>
                <c:pt idx="3130">
                  <c:v>2.61644259539729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2.6199670365687</c:v>
                </c:pt>
                <c:pt idx="3175">
                  <c:v>2.6198477539624</c:v>
                </c:pt>
                <c:pt idx="3176">
                  <c:v>2.61966391656998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2.61924912088767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2.6168854541585</c:v>
                </c:pt>
                <c:pt idx="3205">
                  <c:v>2.61678822010016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2.616163996549</c:v>
                </c:pt>
                <c:pt idx="3210">
                  <c:v>2.61595032178765</c:v>
                </c:pt>
                <c:pt idx="3211">
                  <c:v>2.61570699338181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2.61512012362462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2.62155013219382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2.6312794092338</c:v>
                </c:pt>
                <c:pt idx="3246">
                  <c:v>2.63201620400821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2.63606739979156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2.64126111958308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2.65171811816474</c:v>
                </c:pt>
                <c:pt idx="3294">
                  <c:v>2.65183128916284</c:v>
                </c:pt>
                <c:pt idx="3295">
                  <c:v>2.65188993151976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2.6523053304516</c:v>
                </c:pt>
                <c:pt idx="3305">
                  <c:v>2.65237944616541</c:v>
                </c:pt>
                <c:pt idx="3306">
                  <c:v>2.65241806936596</c:v>
                </c:pt>
                <c:pt idx="3307">
                  <c:v>2.65240753542516</c:v>
                </c:pt>
                <c:pt idx="3308">
                  <c:v>2.65236403685712</c:v>
                </c:pt>
                <c:pt idx="3309">
                  <c:v>2.65230103992916</c:v>
                </c:pt>
                <c:pt idx="3310">
                  <c:v>2.65215772183335</c:v>
                </c:pt>
                <c:pt idx="3311">
                  <c:v>2.65200392686162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2.65108502167426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2.65214212543849</c:v>
                </c:pt>
                <c:pt idx="3384">
                  <c:v>2.65243562650178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2.65525866242682</c:v>
                </c:pt>
                <c:pt idx="3395">
                  <c:v>2.65548806617704</c:v>
                </c:pt>
                <c:pt idx="3396">
                  <c:v>2.65565941239887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2.65986019619598</c:v>
                </c:pt>
                <c:pt idx="3423">
                  <c:v>2.65988460586124</c:v>
                </c:pt>
                <c:pt idx="3424">
                  <c:v>2.6598590055157</c:v>
                </c:pt>
                <c:pt idx="3425">
                  <c:v>2.65986039464301</c:v>
                </c:pt>
                <c:pt idx="3426">
                  <c:v>2.65985583038423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2.65928567545668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2.66760012330802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2.6721796302557</c:v>
                </c:pt>
                <c:pt idx="3481">
                  <c:v>2.67265210194308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2.67564263022014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2.67995575390924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2.68525243417746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2.70234211266824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2.71156966979976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2.7122457316477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2.7106494397744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2.71189683106388</c:v>
                </c:pt>
                <c:pt idx="3699">
                  <c:v>2.71236821543588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2.71486436380316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2.71691280453912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2.77340292995875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0452472"/>
        <c:axId val="2126389448"/>
      </c:lineChart>
      <c:catAx>
        <c:axId val="-2090452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26389448"/>
        <c:crosses val="autoZero"/>
        <c:auto val="1"/>
        <c:lblAlgn val="ctr"/>
        <c:lblOffset val="100"/>
        <c:noMultiLvlLbl val="0"/>
      </c:catAx>
      <c:valAx>
        <c:axId val="2126389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0452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3.93920209462065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3.95148750310184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3.95086225167482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3.95926517676968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3.95905763523846</c:v>
                </c:pt>
                <c:pt idx="25">
                  <c:v>3.95958834831904</c:v>
                </c:pt>
                <c:pt idx="26">
                  <c:v>3.95814523453426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3.9660694612936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3.96984653940514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3.97218291079966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3.97461793503026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3.97557960452379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3.97694023696522</c:v>
                </c:pt>
                <c:pt idx="63">
                  <c:v>3.9773584520382</c:v>
                </c:pt>
                <c:pt idx="64">
                  <c:v>3.97767392484178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3.97904859400396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3.98545594109466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3.98648992950942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3.98265733606668</c:v>
                </c:pt>
                <c:pt idx="99">
                  <c:v>3.98274581130582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3.98583283674868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3.986275697233</c:v>
                </c:pt>
                <c:pt idx="132">
                  <c:v>3.98633461109604</c:v>
                </c:pt>
                <c:pt idx="133">
                  <c:v>3.98646888040025</c:v>
                </c:pt>
                <c:pt idx="134">
                  <c:v>3.98655939880885</c:v>
                </c:pt>
                <c:pt idx="135">
                  <c:v>3.98658929507884</c:v>
                </c:pt>
                <c:pt idx="136">
                  <c:v>3.98674175595285</c:v>
                </c:pt>
                <c:pt idx="137">
                  <c:v>3.98683359523484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1.90616138218915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1.92361627729596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1.92754605766212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1.94184321526591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2.00380553992806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2.01060643067089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2.02563543043809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2.0358663853537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2.05617143338307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2.07241988129356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2.08194868331212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2.08901518424485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2.09270012961848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2.09720342373606</c:v>
                </c:pt>
                <c:pt idx="489">
                  <c:v>2.09818942721573</c:v>
                </c:pt>
                <c:pt idx="490">
                  <c:v>2.09900930087858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2.1404551699482</c:v>
                </c:pt>
                <c:pt idx="551">
                  <c:v>2.14153180178534</c:v>
                </c:pt>
                <c:pt idx="552">
                  <c:v>2.14263312328312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2.15222652609484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2.15726803961994</c:v>
                </c:pt>
                <c:pt idx="562">
                  <c:v>2.15936522916558</c:v>
                </c:pt>
                <c:pt idx="563">
                  <c:v>2.16145539976398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2.2099651377232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2.21988043409204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2.3012491090657</c:v>
                </c:pt>
                <c:pt idx="669">
                  <c:v>2.30295679841522</c:v>
                </c:pt>
                <c:pt idx="670">
                  <c:v>2.30481148364884</c:v>
                </c:pt>
                <c:pt idx="671">
                  <c:v>2.30657197314524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2.31191056322882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2.3192234347847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2.33081333430105</c:v>
                </c:pt>
                <c:pt idx="685">
                  <c:v>2.33251968274997</c:v>
                </c:pt>
                <c:pt idx="686">
                  <c:v>2.33421916694628</c:v>
                </c:pt>
                <c:pt idx="687">
                  <c:v>2.33576073251806</c:v>
                </c:pt>
                <c:pt idx="688">
                  <c:v>2.33714266963362</c:v>
                </c:pt>
                <c:pt idx="689">
                  <c:v>2.33839722687504</c:v>
                </c:pt>
                <c:pt idx="690">
                  <c:v>2.33945163478468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2.3496641077748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2.35246124001366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2.36846339524381</c:v>
                </c:pt>
                <c:pt idx="720">
                  <c:v>2.36935879334582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2.37825846442774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2.3799886273094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2.40776249005524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2.41766534463424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2.42965697498188</c:v>
                </c:pt>
                <c:pt idx="758">
                  <c:v>2.43248641462638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2.46131242960898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2.47662700494086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2.48548890493477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2.49409622528824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2.51423543006587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2.54164033957996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2.56649866384068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2.5756828230495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2.88257258530825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2.93208853570911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2.99087303358256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5.62480293167324</c:v>
                </c:pt>
                <c:pt idx="870">
                  <c:v>5.56792473687862</c:v>
                </c:pt>
                <c:pt idx="871">
                  <c:v>5.50558240339872</c:v>
                </c:pt>
                <c:pt idx="872">
                  <c:v>5.45748404031747</c:v>
                </c:pt>
                <c:pt idx="873">
                  <c:v>5.41470557507348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5.19381195092816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5.12218916781212</c:v>
                </c:pt>
                <c:pt idx="887">
                  <c:v>5.11289887162233</c:v>
                </c:pt>
                <c:pt idx="888">
                  <c:v>5.10281886666934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5.05520553739691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5.04278432907674</c:v>
                </c:pt>
                <c:pt idx="898">
                  <c:v>5.0400392589365</c:v>
                </c:pt>
                <c:pt idx="899">
                  <c:v>5.03784071094324</c:v>
                </c:pt>
                <c:pt idx="900">
                  <c:v>5.03811751743126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5.03828496670499</c:v>
                </c:pt>
                <c:pt idx="904">
                  <c:v>5.03918881765999</c:v>
                </c:pt>
                <c:pt idx="905">
                  <c:v>5.04221553586894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5.05356325981829</c:v>
                </c:pt>
                <c:pt idx="910">
                  <c:v>5.0584493633747</c:v>
                </c:pt>
                <c:pt idx="911">
                  <c:v>5.06104129894544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5.08151824213699</c:v>
                </c:pt>
                <c:pt idx="915">
                  <c:v>5.08749577032066</c:v>
                </c:pt>
                <c:pt idx="916">
                  <c:v>5.09657475852789</c:v>
                </c:pt>
                <c:pt idx="917">
                  <c:v>5.10698416743314</c:v>
                </c:pt>
                <c:pt idx="918">
                  <c:v>5.11716382671536</c:v>
                </c:pt>
                <c:pt idx="919">
                  <c:v>5.13076505241663</c:v>
                </c:pt>
                <c:pt idx="920">
                  <c:v>5.14246445805205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5.21988864845151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5.28395155889518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5.35754468017124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5.4475222096254</c:v>
                </c:pt>
                <c:pt idx="935">
                  <c:v>5.49010155090502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5.62243277702537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5.80608131348501</c:v>
                </c:pt>
                <c:pt idx="942">
                  <c:v>5.87834661038725</c:v>
                </c:pt>
                <c:pt idx="943">
                  <c:v>5.98410567048789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3.53205731323908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3.21688343498575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3.49959801969026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5.75213200760142</c:v>
                </c:pt>
                <c:pt idx="982">
                  <c:v>5.58112422878151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5.2277689763892</c:v>
                </c:pt>
                <c:pt idx="986">
                  <c:v>5.15827635051105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4.96081716950842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4.8654072910462</c:v>
                </c:pt>
                <c:pt idx="994">
                  <c:v>4.84093686874058</c:v>
                </c:pt>
                <c:pt idx="995">
                  <c:v>4.81739078613564</c:v>
                </c:pt>
                <c:pt idx="996">
                  <c:v>4.79511605994595</c:v>
                </c:pt>
                <c:pt idx="997">
                  <c:v>4.77626556110031</c:v>
                </c:pt>
                <c:pt idx="998">
                  <c:v>4.75725886204125</c:v>
                </c:pt>
                <c:pt idx="999">
                  <c:v>4.7410920259865</c:v>
                </c:pt>
                <c:pt idx="1000">
                  <c:v>4.72516997674779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4.68601747499629</c:v>
                </c:pt>
                <c:pt idx="1004">
                  <c:v>4.6760537899481</c:v>
                </c:pt>
                <c:pt idx="1005">
                  <c:v>4.66457881028026</c:v>
                </c:pt>
                <c:pt idx="1006">
                  <c:v>4.65432227168981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4.62238162087799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4.60393078632824</c:v>
                </c:pt>
                <c:pt idx="1014">
                  <c:v>4.59908866061036</c:v>
                </c:pt>
                <c:pt idx="1015">
                  <c:v>4.59457816145985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4.58558574831039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4.58251784399641</c:v>
                </c:pt>
                <c:pt idx="1026">
                  <c:v>4.58281704666374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4.59713480916066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4.61739174641625</c:v>
                </c:pt>
                <c:pt idx="1037">
                  <c:v>4.62142914255607</c:v>
                </c:pt>
                <c:pt idx="1038">
                  <c:v>4.62798677503939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4.65901167255739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4.71292195060854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4.82658090723469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5.26417594824595</c:v>
                </c:pt>
                <c:pt idx="1067">
                  <c:v>5.33619319879736</c:v>
                </c:pt>
                <c:pt idx="1068">
                  <c:v>5.42289268645647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5.79761931630178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3.05235506433324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3.15744842055335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3.3228426287099</c:v>
                </c:pt>
                <c:pt idx="1107">
                  <c:v>3.37109594466085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4.09403895728976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6.30216045761104</c:v>
                </c:pt>
                <c:pt idx="1120">
                  <c:v>6.21490916390042</c:v>
                </c:pt>
                <c:pt idx="1121">
                  <c:v>6.03290850680057</c:v>
                </c:pt>
                <c:pt idx="1122">
                  <c:v>5.97699295520204</c:v>
                </c:pt>
                <c:pt idx="1123">
                  <c:v>5.91884755623349</c:v>
                </c:pt>
                <c:pt idx="1124">
                  <c:v>5.83019482713434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5.62497284215515</c:v>
                </c:pt>
                <c:pt idx="1131">
                  <c:v>5.60619586544381</c:v>
                </c:pt>
                <c:pt idx="1132">
                  <c:v>5.58395793327962</c:v>
                </c:pt>
                <c:pt idx="1133">
                  <c:v>5.5694128693147</c:v>
                </c:pt>
                <c:pt idx="1134">
                  <c:v>5.5531505824711</c:v>
                </c:pt>
                <c:pt idx="1135">
                  <c:v>5.54013652804766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5.48749851014825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5.49491299894593</c:v>
                </c:pt>
                <c:pt idx="1151">
                  <c:v>5.50077535727822</c:v>
                </c:pt>
                <c:pt idx="1152">
                  <c:v>5.51000441738886</c:v>
                </c:pt>
                <c:pt idx="1153">
                  <c:v>5.51958282818625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5.58701189951623</c:v>
                </c:pt>
                <c:pt idx="1159">
                  <c:v>5.60571944389505</c:v>
                </c:pt>
                <c:pt idx="1160">
                  <c:v>5.62397757848254</c:v>
                </c:pt>
                <c:pt idx="1161">
                  <c:v>5.65241826444135</c:v>
                </c:pt>
                <c:pt idx="1162">
                  <c:v>5.68061866233756</c:v>
                </c:pt>
                <c:pt idx="1163">
                  <c:v>5.71781920222328</c:v>
                </c:pt>
                <c:pt idx="1164">
                  <c:v>5.75310792582205</c:v>
                </c:pt>
                <c:pt idx="1165">
                  <c:v>5.76595852443293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3.42205243019416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3.27220840451625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2.83426051026923</c:v>
                </c:pt>
                <c:pt idx="1203">
                  <c:v>2.8158792037851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2.69129689044886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2.67565909383358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2.65634252141384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2.57224619095452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2.54774821336386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2.54686902809084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2.5621125133532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2.55900233718888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2.55534262496347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2.54484560597815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2.5399109380432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2.52995941960314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2.51136849532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2.50146849478915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2.4802684539252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2.47981002637315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2.47635990935485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2.47541565949548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2.47284705389954</c:v>
                </c:pt>
                <c:pt idx="1492">
                  <c:v>2.47272824975487</c:v>
                </c:pt>
                <c:pt idx="1493">
                  <c:v>2.47257350482364</c:v>
                </c:pt>
                <c:pt idx="1494">
                  <c:v>2.472682981157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2.47285247245303</c:v>
                </c:pt>
                <c:pt idx="1498">
                  <c:v>2.47283763609839</c:v>
                </c:pt>
                <c:pt idx="1499">
                  <c:v>2.4728262834041</c:v>
                </c:pt>
                <c:pt idx="1500">
                  <c:v>2.47284911810242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2.47283363681996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2.47160592383936</c:v>
                </c:pt>
                <c:pt idx="1514">
                  <c:v>2.47128918868391</c:v>
                </c:pt>
                <c:pt idx="1515">
                  <c:v>2.47088547096922</c:v>
                </c:pt>
                <c:pt idx="1516">
                  <c:v>2.47044517598687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2.46620888288418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2.46340898656372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2.45912243362307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2.45491763648928</c:v>
                </c:pt>
                <c:pt idx="1534">
                  <c:v>2.45366602073367</c:v>
                </c:pt>
                <c:pt idx="1535">
                  <c:v>2.45261473481819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2.44785519896922</c:v>
                </c:pt>
                <c:pt idx="1541">
                  <c:v>2.44715652000005</c:v>
                </c:pt>
                <c:pt idx="1542">
                  <c:v>2.44656411431878</c:v>
                </c:pt>
                <c:pt idx="1543">
                  <c:v>2.44589503038368</c:v>
                </c:pt>
                <c:pt idx="1544">
                  <c:v>2.44550405609073</c:v>
                </c:pt>
                <c:pt idx="1545">
                  <c:v>2.4450969735098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2.44284747635687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2.44464529467606</c:v>
                </c:pt>
                <c:pt idx="1587">
                  <c:v>2.44460793789846</c:v>
                </c:pt>
                <c:pt idx="1588">
                  <c:v>2.44460322319374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2.44514030323914</c:v>
                </c:pt>
                <c:pt idx="1599">
                  <c:v>2.44525966389828</c:v>
                </c:pt>
                <c:pt idx="1600">
                  <c:v>2.4454509999142</c:v>
                </c:pt>
                <c:pt idx="1601">
                  <c:v>2.44557710978889</c:v>
                </c:pt>
                <c:pt idx="1602">
                  <c:v>2.44584823066459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2.44658293734882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2.44522903374422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2.44284410512881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2.44080869520714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2.43984925762528</c:v>
                </c:pt>
                <c:pt idx="1644">
                  <c:v>2.43955353442718</c:v>
                </c:pt>
                <c:pt idx="1645">
                  <c:v>2.4394428991792</c:v>
                </c:pt>
                <c:pt idx="1646">
                  <c:v>2.43927616322544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2.4379074331261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2.43648960664998</c:v>
                </c:pt>
                <c:pt idx="1664">
                  <c:v>2.43621193183776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2.43494289180825</c:v>
                </c:pt>
                <c:pt idx="1675">
                  <c:v>2.43495282323068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2.43514523023922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2.43485257358162</c:v>
                </c:pt>
                <c:pt idx="1684">
                  <c:v>2.43462603315052</c:v>
                </c:pt>
                <c:pt idx="1685">
                  <c:v>2.43447341838685</c:v>
                </c:pt>
                <c:pt idx="1686">
                  <c:v>2.43421792054802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2.43480860344252</c:v>
                </c:pt>
                <c:pt idx="1702">
                  <c:v>2.43487810667317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2.43463891099812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2.43428272531872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2.43544317395563</c:v>
                </c:pt>
                <c:pt idx="1731">
                  <c:v>2.4356593643278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2.43996681391311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2.44224095626825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2.44247595597564</c:v>
                </c:pt>
                <c:pt idx="1763">
                  <c:v>2.44258303485373</c:v>
                </c:pt>
                <c:pt idx="1764">
                  <c:v>2.44265583950444</c:v>
                </c:pt>
                <c:pt idx="1765">
                  <c:v>2.44266943908124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2.44250663318048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2.4440556985836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2.44411269013824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2.44467261914357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2.4467599137199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2.44934942441056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2.45114827674986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2.45274984037906</c:v>
                </c:pt>
                <c:pt idx="1815">
                  <c:v>2.45285960610082</c:v>
                </c:pt>
                <c:pt idx="1816">
                  <c:v>2.45297593137184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2.45602962084685</c:v>
                </c:pt>
                <c:pt idx="1832">
                  <c:v>2.45653020488604</c:v>
                </c:pt>
                <c:pt idx="1833">
                  <c:v>2.457108625018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2.45855393515309</c:v>
                </c:pt>
                <c:pt idx="1837">
                  <c:v>2.45901794697963</c:v>
                </c:pt>
                <c:pt idx="1838">
                  <c:v>2.45950847724528</c:v>
                </c:pt>
                <c:pt idx="1839">
                  <c:v>2.45995347197964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2.46228842185402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2.46234294587688</c:v>
                </c:pt>
                <c:pt idx="1880">
                  <c:v>2.46211532511746</c:v>
                </c:pt>
                <c:pt idx="1881">
                  <c:v>2.46181687957976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2.45185304359934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2.44942019416421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2.45107624322414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2.45168565311556</c:v>
                </c:pt>
                <c:pt idx="1978">
                  <c:v>2.45196553380036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2.45280244069184</c:v>
                </c:pt>
                <c:pt idx="1982">
                  <c:v>2.45299663659315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2.45624351856624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2.45744892473294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2.4628120344098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2.46406883350125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2.465215430194</c:v>
                </c:pt>
                <c:pt idx="2062">
                  <c:v>2.46546522928934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2.47174295153518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2.4712452266654</c:v>
                </c:pt>
                <c:pt idx="2138">
                  <c:v>2.47100287274814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2.47088919548349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2.47508199953472</c:v>
                </c:pt>
                <c:pt idx="2170">
                  <c:v>2.47552650376928</c:v>
                </c:pt>
                <c:pt idx="2171">
                  <c:v>2.47593728953252</c:v>
                </c:pt>
                <c:pt idx="2172">
                  <c:v>2.47640894479617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2.49022292191804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2.49084830519854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2.49177836903504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2.48901019983826</c:v>
                </c:pt>
                <c:pt idx="2254">
                  <c:v>2.48924593536672</c:v>
                </c:pt>
                <c:pt idx="2255">
                  <c:v>2.4894178618831</c:v>
                </c:pt>
                <c:pt idx="2256">
                  <c:v>2.48954802456334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2.49104642798206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2.49204689499046</c:v>
                </c:pt>
                <c:pt idx="2269">
                  <c:v>2.49221332421052</c:v>
                </c:pt>
                <c:pt idx="2270">
                  <c:v>2.49237671345731</c:v>
                </c:pt>
                <c:pt idx="2271">
                  <c:v>2.49264371932662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2.49369849780306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2.49466562139579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2.49601399642571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2.49887621490962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2.50203550304883</c:v>
                </c:pt>
                <c:pt idx="2304">
                  <c:v>2.5026476047134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2.50440890546889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2.50905570957874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2.51123712325356</c:v>
                </c:pt>
                <c:pt idx="2424">
                  <c:v>2.51137469841717</c:v>
                </c:pt>
                <c:pt idx="2425">
                  <c:v>2.51142968428824</c:v>
                </c:pt>
                <c:pt idx="2426">
                  <c:v>2.51142897929712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2.51207509002114</c:v>
                </c:pt>
                <c:pt idx="2431">
                  <c:v>2.51236918469917</c:v>
                </c:pt>
                <c:pt idx="2432">
                  <c:v>2.51274309386687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2.51446879641528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2.51530392315849</c:v>
                </c:pt>
                <c:pt idx="2451">
                  <c:v>2.51551139037866</c:v>
                </c:pt>
                <c:pt idx="2452">
                  <c:v>2.51566983229429</c:v>
                </c:pt>
                <c:pt idx="2453">
                  <c:v>2.51589157718601</c:v>
                </c:pt>
                <c:pt idx="2454">
                  <c:v>2.51605856585066</c:v>
                </c:pt>
                <c:pt idx="2455">
                  <c:v>2.51635907917425</c:v>
                </c:pt>
                <c:pt idx="2456">
                  <c:v>2.51664453124466</c:v>
                </c:pt>
                <c:pt idx="2457">
                  <c:v>2.51685192618174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2.51785962118377</c:v>
                </c:pt>
                <c:pt idx="2464">
                  <c:v>2.51808821429584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2.51935933464313</c:v>
                </c:pt>
                <c:pt idx="2472">
                  <c:v>2.51941376110075</c:v>
                </c:pt>
                <c:pt idx="2473">
                  <c:v>2.51941447917348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2.52015803399352</c:v>
                </c:pt>
                <c:pt idx="2503">
                  <c:v>2.51993568219111</c:v>
                </c:pt>
                <c:pt idx="2504">
                  <c:v>2.51981808024873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2.52560262334409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2.53264929200865</c:v>
                </c:pt>
                <c:pt idx="2559">
                  <c:v>2.53285558661007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2.53526103588074</c:v>
                </c:pt>
                <c:pt idx="2572">
                  <c:v>2.53531257621323</c:v>
                </c:pt>
                <c:pt idx="2573">
                  <c:v>2.53546112404517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2.53555844520506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2.53505612674457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2.5352999140041</c:v>
                </c:pt>
                <c:pt idx="2590">
                  <c:v>2.53527399486849</c:v>
                </c:pt>
                <c:pt idx="2591">
                  <c:v>2.53524092787217</c:v>
                </c:pt>
                <c:pt idx="2592">
                  <c:v>2.53512923366384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2.53191391571326</c:v>
                </c:pt>
                <c:pt idx="2605">
                  <c:v>2.53154396185454</c:v>
                </c:pt>
                <c:pt idx="2606">
                  <c:v>2.53142893262394</c:v>
                </c:pt>
                <c:pt idx="2607">
                  <c:v>2.5313536411544</c:v>
                </c:pt>
                <c:pt idx="2608">
                  <c:v>2.53128869429498</c:v>
                </c:pt>
                <c:pt idx="2609">
                  <c:v>2.53122124840617</c:v>
                </c:pt>
                <c:pt idx="2610">
                  <c:v>2.53118509463814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2.53037559615828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2.53056843564648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2.53166906672986</c:v>
                </c:pt>
                <c:pt idx="2640">
                  <c:v>2.53188893686314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2.5328695109531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2.53514918758814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2.53661323661985</c:v>
                </c:pt>
                <c:pt idx="2655">
                  <c:v>2.53706904557861</c:v>
                </c:pt>
                <c:pt idx="2656">
                  <c:v>2.53744553452029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2.53947710467064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2.55254566377642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2.5536351248157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2.55545402384906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2.55570282423315</c:v>
                </c:pt>
                <c:pt idx="2748">
                  <c:v>2.55573561282944</c:v>
                </c:pt>
                <c:pt idx="2749">
                  <c:v>2.55580588244414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2.5566051009556</c:v>
                </c:pt>
                <c:pt idx="2755">
                  <c:v>2.55675297609132</c:v>
                </c:pt>
                <c:pt idx="2756">
                  <c:v>2.55685581419862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2.56048541435854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2.56288549428845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2.56561283513389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2.56865859453987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2.57065847584364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2.57928597188312</c:v>
                </c:pt>
                <c:pt idx="2823">
                  <c:v>2.57963541456478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2.58361598516882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2.59147783497989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2.59284202821552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2.5945557936952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2.59624206606863</c:v>
                </c:pt>
                <c:pt idx="2920">
                  <c:v>2.59644951703824</c:v>
                </c:pt>
                <c:pt idx="2921">
                  <c:v>2.59663888110869</c:v>
                </c:pt>
                <c:pt idx="2922">
                  <c:v>2.59682849942069</c:v>
                </c:pt>
                <c:pt idx="2923">
                  <c:v>2.59695501486784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2.59696514456362</c:v>
                </c:pt>
                <c:pt idx="2939">
                  <c:v>2.59693784643152</c:v>
                </c:pt>
                <c:pt idx="2940">
                  <c:v>2.59683999930214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2.59670631053381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2.59649033310892</c:v>
                </c:pt>
                <c:pt idx="2948">
                  <c:v>2.5963294919996</c:v>
                </c:pt>
                <c:pt idx="2949">
                  <c:v>2.5961186711787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2.59620864315727</c:v>
                </c:pt>
                <c:pt idx="2954">
                  <c:v>2.59624652265116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2.59604516505501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2.59575948318901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2.59568210054984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2.59444192377857</c:v>
                </c:pt>
                <c:pt idx="2975">
                  <c:v>2.59412966030694</c:v>
                </c:pt>
                <c:pt idx="2976">
                  <c:v>2.59385239478216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2.59103743407086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2.5904120836084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2.58884193510889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2.58685033658872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2.58668598324492</c:v>
                </c:pt>
                <c:pt idx="3008">
                  <c:v>2.5867741896538</c:v>
                </c:pt>
                <c:pt idx="3009">
                  <c:v>2.58685385912686</c:v>
                </c:pt>
                <c:pt idx="3010">
                  <c:v>2.58689898369021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2.5963749261482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2.59805331553877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2.60065913444348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2.60994018922522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2.61130338459372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2.61240339904592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2.61595193606425</c:v>
                </c:pt>
                <c:pt idx="3130">
                  <c:v>2.61644259539729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2.6199670365687</c:v>
                </c:pt>
                <c:pt idx="3175">
                  <c:v>2.6198477539624</c:v>
                </c:pt>
                <c:pt idx="3176">
                  <c:v>2.61966391656998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2.61924912088767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2.6168854541585</c:v>
                </c:pt>
                <c:pt idx="3205">
                  <c:v>2.61678822010016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2.616163996549</c:v>
                </c:pt>
                <c:pt idx="3210">
                  <c:v>2.61595032178765</c:v>
                </c:pt>
                <c:pt idx="3211">
                  <c:v>2.61570699338181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2.61512012362462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2.62155013219382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2.6312794092338</c:v>
                </c:pt>
                <c:pt idx="3246">
                  <c:v>2.63201620400821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2.63606739979156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2.64126111958308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2.65171811816474</c:v>
                </c:pt>
                <c:pt idx="3294">
                  <c:v>2.65183128916284</c:v>
                </c:pt>
                <c:pt idx="3295">
                  <c:v>2.65188993151976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2.6523053304516</c:v>
                </c:pt>
                <c:pt idx="3305">
                  <c:v>2.65237944616541</c:v>
                </c:pt>
                <c:pt idx="3306">
                  <c:v>2.65241806936596</c:v>
                </c:pt>
                <c:pt idx="3307">
                  <c:v>2.65240753542516</c:v>
                </c:pt>
                <c:pt idx="3308">
                  <c:v>2.65236403685712</c:v>
                </c:pt>
                <c:pt idx="3309">
                  <c:v>2.65230103992916</c:v>
                </c:pt>
                <c:pt idx="3310">
                  <c:v>2.65215772183335</c:v>
                </c:pt>
                <c:pt idx="3311">
                  <c:v>2.65200392686162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2.65108502167426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2.65214212543849</c:v>
                </c:pt>
                <c:pt idx="3384">
                  <c:v>2.65243562650178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2.65525866242682</c:v>
                </c:pt>
                <c:pt idx="3395">
                  <c:v>2.65548806617704</c:v>
                </c:pt>
                <c:pt idx="3396">
                  <c:v>2.65565941239887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2.65986019619598</c:v>
                </c:pt>
                <c:pt idx="3423">
                  <c:v>2.65988460586124</c:v>
                </c:pt>
                <c:pt idx="3424">
                  <c:v>2.6598590055157</c:v>
                </c:pt>
                <c:pt idx="3425">
                  <c:v>2.65986039464301</c:v>
                </c:pt>
                <c:pt idx="3426">
                  <c:v>2.65985583038423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2.65928567545668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2.66760012330802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2.6721796302557</c:v>
                </c:pt>
                <c:pt idx="3481">
                  <c:v>2.67265210194308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2.67564263022014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2.67995575390924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2.68525243417746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2.70234211266824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2.71156966979976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2.7122457316477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2.7106494397744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2.71189683106388</c:v>
                </c:pt>
                <c:pt idx="3699">
                  <c:v>2.71236821543588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2.71486436380316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2.71691280453912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2.77340292995875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1.04580364275914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1.0112343951504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8.68431973592317</c:v>
                </c:pt>
                <c:pt idx="219">
                  <c:v>7.63057521398544</c:v>
                </c:pt>
                <c:pt idx="220">
                  <c:v>6.75395590258548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5.14404595078735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5.63198620537824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5.22372623992774</c:v>
                </c:pt>
                <c:pt idx="240">
                  <c:v>5.34774881639393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5.22586896643298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5.33141570666509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4.10466457387634</c:v>
                </c:pt>
                <c:pt idx="268">
                  <c:v>4.10283966250842</c:v>
                </c:pt>
                <c:pt idx="269">
                  <c:v>4.08330315638449</c:v>
                </c:pt>
                <c:pt idx="270">
                  <c:v>4.11744744683679</c:v>
                </c:pt>
                <c:pt idx="271">
                  <c:v>4.02535438760833</c:v>
                </c:pt>
                <c:pt idx="272">
                  <c:v>3.93180319177456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3.89227051966585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3.65045850170588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3.55165040402403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3.39454060482307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3.75080298084825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3.58055593031978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2.91162968674813</c:v>
                </c:pt>
                <c:pt idx="380">
                  <c:v>2.91811496039756</c:v>
                </c:pt>
                <c:pt idx="381">
                  <c:v>2.87626267800959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2.65460042605988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2.65281367042004</c:v>
                </c:pt>
                <c:pt idx="414">
                  <c:v>2.64898714092489</c:v>
                </c:pt>
                <c:pt idx="415">
                  <c:v>2.6317484105885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2.59549219458079</c:v>
                </c:pt>
                <c:pt idx="419">
                  <c:v>2.60056792960139</c:v>
                </c:pt>
                <c:pt idx="420">
                  <c:v>2.61175737538986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2.57903018916182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2.55169945329817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2.57425292710286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2.67272506031484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2.63529597315558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2.58402642372524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2.56107283464927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2.51263912422177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2.47502590603923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2.45652282339048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2.45445547045489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2.46464163452666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2.55052948495926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2.46444112474813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2.37959048509829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2.32571813015178</c:v>
                </c:pt>
                <c:pt idx="577">
                  <c:v>2.30467582080564</c:v>
                </c:pt>
                <c:pt idx="578">
                  <c:v>2.28778038768897</c:v>
                </c:pt>
                <c:pt idx="579">
                  <c:v>2.27644962054383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2.11246233057997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2.07080038914322</c:v>
                </c:pt>
                <c:pt idx="605">
                  <c:v>2.07331885455241</c:v>
                </c:pt>
                <c:pt idx="606">
                  <c:v>2.07183822451874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2.06165567933172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2.03643742476348</c:v>
                </c:pt>
                <c:pt idx="619">
                  <c:v>2.03794060005924</c:v>
                </c:pt>
                <c:pt idx="620">
                  <c:v>2.0424033391588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2.010842164586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2.00111892417352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1.44572373558911</c:v>
                </c:pt>
                <c:pt idx="790">
                  <c:v>1.43771318690525</c:v>
                </c:pt>
                <c:pt idx="791">
                  <c:v>1.42956530247467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1.42366626845915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1.82306921747766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2.0214180308548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2.08074553188382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2.31803846368302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2.3525153254234</c:v>
                </c:pt>
                <c:pt idx="1935">
                  <c:v>2.3786465093333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2.63247883113517</c:v>
                </c:pt>
                <c:pt idx="1951">
                  <c:v>2.6580494944125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2.81882538145473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2.71284360650806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2.70664663620218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2.55556949944873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2.49194053380652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2.51886657172828</c:v>
                </c:pt>
                <c:pt idx="2039">
                  <c:v>2.52686873922785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2.82868892030478</c:v>
                </c:pt>
                <c:pt idx="2054">
                  <c:v>2.8278478864268</c:v>
                </c:pt>
                <c:pt idx="2055">
                  <c:v>2.83847877906212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2.8354259541459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2.85945219894308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2.83534502188477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2.81059562997078</c:v>
                </c:pt>
                <c:pt idx="2071">
                  <c:v>2.80103612781176</c:v>
                </c:pt>
                <c:pt idx="2072">
                  <c:v>2.81298519142497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2.81242041002283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2.83526958991381</c:v>
                </c:pt>
                <c:pt idx="2084">
                  <c:v>2.84547353998062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2.93278991024408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2.93627290044974</c:v>
                </c:pt>
                <c:pt idx="2095">
                  <c:v>2.95579292946156</c:v>
                </c:pt>
                <c:pt idx="2096">
                  <c:v>2.95918762711846</c:v>
                </c:pt>
                <c:pt idx="2097">
                  <c:v>2.95093391929972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3.13660615395182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3.33366307495524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3.89169778409478</c:v>
                </c:pt>
                <c:pt idx="2154">
                  <c:v>3.86124993033433</c:v>
                </c:pt>
                <c:pt idx="2155">
                  <c:v>3.82914713263832</c:v>
                </c:pt>
                <c:pt idx="2156">
                  <c:v>3.80129999715586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3.85280901768322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3.47280418838908</c:v>
                </c:pt>
                <c:pt idx="2175">
                  <c:v>3.42119686388953</c:v>
                </c:pt>
                <c:pt idx="2176">
                  <c:v>3.396679859446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3.25527031397474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3.0532668833758</c:v>
                </c:pt>
                <c:pt idx="2194">
                  <c:v>3.02693452230195</c:v>
                </c:pt>
                <c:pt idx="2195">
                  <c:v>3.0060290397158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2.96425588368174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2.95584762464834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2.91484665934828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2.97434599927383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3.58204933973354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3.77236849591818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3.61223153350628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3.53246733033434</c:v>
                </c:pt>
                <c:pt idx="2280">
                  <c:v>3.51224035674815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3.45137510321036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3.4366805340851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3.3552708348836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2.95904669483079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3.15465815327015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3.33401916471618</c:v>
                </c:pt>
                <c:pt idx="2340">
                  <c:v>3.37428763122302</c:v>
                </c:pt>
                <c:pt idx="2341">
                  <c:v>3.4151874394756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3.80805781344864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3.89622968202842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3.93766277544318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3.93257636941821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4.1064048740295</c:v>
                </c:pt>
                <c:pt idx="2376">
                  <c:v>4.121685446202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4.26062154963531</c:v>
                </c:pt>
                <c:pt idx="2381">
                  <c:v>4.26904190448832</c:v>
                </c:pt>
                <c:pt idx="2382">
                  <c:v>4.34415385179149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4.59723355096999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4.66216523241881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4.61590147040099</c:v>
                </c:pt>
                <c:pt idx="2406">
                  <c:v>4.58955133534387</c:v>
                </c:pt>
                <c:pt idx="2407">
                  <c:v>4.64065145614959</c:v>
                </c:pt>
                <c:pt idx="2408">
                  <c:v>4.60945750855928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4.42078092100522</c:v>
                </c:pt>
                <c:pt idx="2422">
                  <c:v>4.42333703100818</c:v>
                </c:pt>
                <c:pt idx="2423">
                  <c:v>4.39819654641996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4.61874542815843</c:v>
                </c:pt>
                <c:pt idx="2428">
                  <c:v>4.5998619953555</c:v>
                </c:pt>
                <c:pt idx="2429">
                  <c:v>4.5934156996192</c:v>
                </c:pt>
                <c:pt idx="2430">
                  <c:v>4.55618560359912</c:v>
                </c:pt>
                <c:pt idx="2431">
                  <c:v>4.49701643773291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4.35834166173995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4.2579742522502</c:v>
                </c:pt>
                <c:pt idx="2440">
                  <c:v>4.25571033720855</c:v>
                </c:pt>
                <c:pt idx="2441">
                  <c:v>4.30868453638602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4.36946686999498</c:v>
                </c:pt>
                <c:pt idx="2445">
                  <c:v>4.41093899961125</c:v>
                </c:pt>
                <c:pt idx="2446">
                  <c:v>4.39733668637642</c:v>
                </c:pt>
                <c:pt idx="2447">
                  <c:v>4.53715788036125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4.49891408833929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4.39118488942354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4.34808431121377</c:v>
                </c:pt>
                <c:pt idx="2465">
                  <c:v>4.3404331350441</c:v>
                </c:pt>
                <c:pt idx="2466">
                  <c:v>4.30559042051974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4.27751323826915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4.33515440795846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4.41041197620115</c:v>
                </c:pt>
                <c:pt idx="2478">
                  <c:v>4.39349817638897</c:v>
                </c:pt>
                <c:pt idx="2479">
                  <c:v>4.36379173216457</c:v>
                </c:pt>
                <c:pt idx="2480">
                  <c:v>4.41454156693143</c:v>
                </c:pt>
                <c:pt idx="2481">
                  <c:v>4.41301389059594</c:v>
                </c:pt>
                <c:pt idx="2482">
                  <c:v>4.57109034467992</c:v>
                </c:pt>
                <c:pt idx="2483">
                  <c:v>4.58281081613768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4.60183569429779</c:v>
                </c:pt>
                <c:pt idx="2488">
                  <c:v>4.56215785600282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4.55403723037345</c:v>
                </c:pt>
                <c:pt idx="2495">
                  <c:v>4.58194559916509</c:v>
                </c:pt>
                <c:pt idx="2496">
                  <c:v>4.60968006711387</c:v>
                </c:pt>
                <c:pt idx="2497">
                  <c:v>4.66105419672897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5.51232532724549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5.50442482964754</c:v>
                </c:pt>
                <c:pt idx="2517">
                  <c:v>5.38121123717258</c:v>
                </c:pt>
                <c:pt idx="2518">
                  <c:v>5.26687164627694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4.66365824167743</c:v>
                </c:pt>
                <c:pt idx="2533">
                  <c:v>4.61282160895711</c:v>
                </c:pt>
                <c:pt idx="2534">
                  <c:v>4.56905980598934</c:v>
                </c:pt>
                <c:pt idx="2535">
                  <c:v>4.62659963673419</c:v>
                </c:pt>
                <c:pt idx="2536">
                  <c:v>4.63584739135703</c:v>
                </c:pt>
                <c:pt idx="2537">
                  <c:v>4.72390658631051</c:v>
                </c:pt>
                <c:pt idx="2538">
                  <c:v>4.76905630861364</c:v>
                </c:pt>
                <c:pt idx="2539">
                  <c:v>4.80413074377355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4.75090723859744</c:v>
                </c:pt>
                <c:pt idx="2545">
                  <c:v>4.76762582312444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4.64493606712737</c:v>
                </c:pt>
                <c:pt idx="2553">
                  <c:v>4.60047240166614</c:v>
                </c:pt>
                <c:pt idx="2554">
                  <c:v>4.52667424039301</c:v>
                </c:pt>
                <c:pt idx="2555">
                  <c:v>4.46495266919773</c:v>
                </c:pt>
                <c:pt idx="2556">
                  <c:v>4.46843271424442</c:v>
                </c:pt>
                <c:pt idx="2557">
                  <c:v>4.42057575628717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4.33890486233148</c:v>
                </c:pt>
                <c:pt idx="2561">
                  <c:v>4.39978052874689</c:v>
                </c:pt>
                <c:pt idx="2562">
                  <c:v>4.36993469775559</c:v>
                </c:pt>
                <c:pt idx="2563">
                  <c:v>4.34611407586765</c:v>
                </c:pt>
                <c:pt idx="2564">
                  <c:v>4.36664255062594</c:v>
                </c:pt>
                <c:pt idx="2565">
                  <c:v>4.33925649833329</c:v>
                </c:pt>
                <c:pt idx="2566">
                  <c:v>4.32803888196721</c:v>
                </c:pt>
                <c:pt idx="2567">
                  <c:v>4.36560187973191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4.24214620681579</c:v>
                </c:pt>
                <c:pt idx="2571">
                  <c:v>4.26259079185551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4.24381596003677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4.34795493881447</c:v>
                </c:pt>
                <c:pt idx="2581">
                  <c:v>4.39836259330659</c:v>
                </c:pt>
                <c:pt idx="2582">
                  <c:v>4.45288567177789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4.60708363533574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4.62023876021131</c:v>
                </c:pt>
                <c:pt idx="2589">
                  <c:v>4.6669017846472</c:v>
                </c:pt>
                <c:pt idx="2590">
                  <c:v>4.67410084418228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5.05082420414979</c:v>
                </c:pt>
                <c:pt idx="2597">
                  <c:v>5.13189091743249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5.59286403774227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6.74520584085897</c:v>
                </c:pt>
                <c:pt idx="2610">
                  <c:v>6.84862284077998</c:v>
                </c:pt>
                <c:pt idx="2611">
                  <c:v>6.88154485923635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7.11248631067296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9.68430678639581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9.638133407543609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9.787558626920189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9.608916342631289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8.63081218191858</c:v>
                </c:pt>
                <c:pt idx="2653">
                  <c:v>8.39762409618697</c:v>
                </c:pt>
                <c:pt idx="2654">
                  <c:v>8.048304695832609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7.22173835685044</c:v>
                </c:pt>
                <c:pt idx="2660">
                  <c:v>7.19137095891294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6.79285845333049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6.34483013608897</c:v>
                </c:pt>
                <c:pt idx="2670">
                  <c:v>6.26023585064947</c:v>
                </c:pt>
                <c:pt idx="2671">
                  <c:v>6.26389757544542</c:v>
                </c:pt>
                <c:pt idx="2672">
                  <c:v>6.09782316110434</c:v>
                </c:pt>
                <c:pt idx="2673">
                  <c:v>5.89721182307904</c:v>
                </c:pt>
                <c:pt idx="2674">
                  <c:v>5.75788960637714</c:v>
                </c:pt>
                <c:pt idx="2675">
                  <c:v>5.62649070017198</c:v>
                </c:pt>
                <c:pt idx="2676">
                  <c:v>5.59185665087455</c:v>
                </c:pt>
                <c:pt idx="2677">
                  <c:v>5.59155583982199</c:v>
                </c:pt>
                <c:pt idx="2678">
                  <c:v>5.48937511210546</c:v>
                </c:pt>
                <c:pt idx="2679">
                  <c:v>5.3865868321858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4.88245427869887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4.72893974723722</c:v>
                </c:pt>
                <c:pt idx="2699">
                  <c:v>4.67205749906649</c:v>
                </c:pt>
                <c:pt idx="2700">
                  <c:v>4.65833741629911</c:v>
                </c:pt>
                <c:pt idx="2701">
                  <c:v>4.61941395896351</c:v>
                </c:pt>
                <c:pt idx="2702">
                  <c:v>4.60291178403072</c:v>
                </c:pt>
                <c:pt idx="2703">
                  <c:v>4.57792102518899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4.66443500098581</c:v>
                </c:pt>
                <c:pt idx="2708">
                  <c:v>4.65579343835741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4.80456454759647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5.02241651070058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5.13791102434497</c:v>
                </c:pt>
                <c:pt idx="2721">
                  <c:v>5.21891728014538</c:v>
                </c:pt>
                <c:pt idx="2722">
                  <c:v>5.32158465725598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5.56002577710582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5.4655870725469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5.35718491848685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5.75071371968671</c:v>
                </c:pt>
                <c:pt idx="2752">
                  <c:v>5.68916261216214</c:v>
                </c:pt>
                <c:pt idx="2753">
                  <c:v>5.69598037404709</c:v>
                </c:pt>
                <c:pt idx="2754">
                  <c:v>5.63915066495715</c:v>
                </c:pt>
                <c:pt idx="2755">
                  <c:v>5.66381811759409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5.8615655191217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5.76293851695336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5.39097676256598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4.82481558829217</c:v>
                </c:pt>
                <c:pt idx="2781">
                  <c:v>4.69745814287146</c:v>
                </c:pt>
                <c:pt idx="2782">
                  <c:v>4.62495793165304</c:v>
                </c:pt>
                <c:pt idx="2783">
                  <c:v>4.60155681798309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4.35597776517689</c:v>
                </c:pt>
                <c:pt idx="2788">
                  <c:v>4.30257937936127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3.9900493258644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3.88862991345002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3.63748067413874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3.45903240008376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3.36241511335519</c:v>
                </c:pt>
                <c:pt idx="2824">
                  <c:v>3.33973962449953</c:v>
                </c:pt>
                <c:pt idx="2825">
                  <c:v>3.31122500675802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3.21680209092668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3.07787443369026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3.08251960310308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3.12094803600984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2.93696610194122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2.93341537312724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3.33426590063748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3.57984313836856</c:v>
                </c:pt>
                <c:pt idx="2966">
                  <c:v>3.59566962404273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3.87985407201312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4.12081845109308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4.50996450902449</c:v>
                </c:pt>
                <c:pt idx="2983">
                  <c:v>4.62998676689671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4.97415408771839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5.364614675164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6.58308566087754</c:v>
                </c:pt>
                <c:pt idx="2998">
                  <c:v>6.81562406853146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7.52235837785164</c:v>
                </c:pt>
                <c:pt idx="3004">
                  <c:v>7.69196211775915</c:v>
                </c:pt>
                <c:pt idx="3005">
                  <c:v>7.85473253145858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8.17036732681389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8.231985798795749</c:v>
                </c:pt>
                <c:pt idx="3013">
                  <c:v>8.145491041736321</c:v>
                </c:pt>
                <c:pt idx="3014">
                  <c:v>7.98318773729951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8.12572007821452</c:v>
                </c:pt>
                <c:pt idx="3019">
                  <c:v>7.99725048122519</c:v>
                </c:pt>
                <c:pt idx="3020">
                  <c:v>8.099901667734789</c:v>
                </c:pt>
                <c:pt idx="3021">
                  <c:v>8.26757386102971</c:v>
                </c:pt>
                <c:pt idx="3022">
                  <c:v>8.287071084700351</c:v>
                </c:pt>
                <c:pt idx="3023">
                  <c:v>8.174228398476529</c:v>
                </c:pt>
                <c:pt idx="3024">
                  <c:v>8.1207504356252</c:v>
                </c:pt>
                <c:pt idx="3025">
                  <c:v>8.07861714641456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7.8564144907752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7.32502004528889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6.81168084040991</c:v>
                </c:pt>
                <c:pt idx="3040">
                  <c:v>6.81308391626149</c:v>
                </c:pt>
                <c:pt idx="3041">
                  <c:v>6.58701194757826</c:v>
                </c:pt>
                <c:pt idx="3042">
                  <c:v>6.52490271038192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6.12687725923771</c:v>
                </c:pt>
                <c:pt idx="3046">
                  <c:v>5.95488666822722</c:v>
                </c:pt>
                <c:pt idx="3047">
                  <c:v>5.92947487061108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5.66133027841065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5.34952481991575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5.11970675092581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4.86535404129617</c:v>
                </c:pt>
                <c:pt idx="3068">
                  <c:v>4.84843516814981</c:v>
                </c:pt>
                <c:pt idx="3069">
                  <c:v>4.82228124951743</c:v>
                </c:pt>
                <c:pt idx="3070">
                  <c:v>4.86751750466016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5.15010113629968</c:v>
                </c:pt>
                <c:pt idx="3075">
                  <c:v>5.11530272253414</c:v>
                </c:pt>
                <c:pt idx="3076">
                  <c:v>5.1198285175851</c:v>
                </c:pt>
                <c:pt idx="3077">
                  <c:v>5.09621447154647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4.6089073477335</c:v>
                </c:pt>
                <c:pt idx="3089">
                  <c:v>4.53798073514457</c:v>
                </c:pt>
                <c:pt idx="3090">
                  <c:v>4.47758953113796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4.52868943022745</c:v>
                </c:pt>
                <c:pt idx="3098">
                  <c:v>4.52641834161601</c:v>
                </c:pt>
                <c:pt idx="3099">
                  <c:v>4.56770122162873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4.59397257238209</c:v>
                </c:pt>
                <c:pt idx="3114">
                  <c:v>4.634831939502939</c:v>
                </c:pt>
                <c:pt idx="3115">
                  <c:v>4.58243989805821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4.42098124474145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4.16582462722102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3.40911849500116</c:v>
                </c:pt>
                <c:pt idx="3138">
                  <c:v>3.36818702517437</c:v>
                </c:pt>
                <c:pt idx="3139">
                  <c:v>3.35240507518913</c:v>
                </c:pt>
                <c:pt idx="3140">
                  <c:v>3.35889086674441</c:v>
                </c:pt>
                <c:pt idx="3141">
                  <c:v>3.3323399340344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3.1394774157786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3.11121871912828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3.39376687434818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3.67875562629825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4.05566397604639</c:v>
                </c:pt>
                <c:pt idx="3178">
                  <c:v>4.09255668644839</c:v>
                </c:pt>
                <c:pt idx="3179">
                  <c:v>4.14029595770219</c:v>
                </c:pt>
                <c:pt idx="3180">
                  <c:v>4.17591624131238</c:v>
                </c:pt>
                <c:pt idx="3181">
                  <c:v>4.2071884279612</c:v>
                </c:pt>
                <c:pt idx="3182">
                  <c:v>4.23908161664318</c:v>
                </c:pt>
                <c:pt idx="3183">
                  <c:v>4.29698041089539</c:v>
                </c:pt>
                <c:pt idx="3184">
                  <c:v>4.33380785667791</c:v>
                </c:pt>
                <c:pt idx="3185">
                  <c:v>4.36007651115892</c:v>
                </c:pt>
                <c:pt idx="3186">
                  <c:v>4.36995599471588</c:v>
                </c:pt>
                <c:pt idx="3187">
                  <c:v>4.39661328952557</c:v>
                </c:pt>
                <c:pt idx="3188">
                  <c:v>4.49735444728879</c:v>
                </c:pt>
                <c:pt idx="3189">
                  <c:v>4.50380785511091</c:v>
                </c:pt>
                <c:pt idx="3190">
                  <c:v>4.52589409617542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4.59745833606711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4.95288825265043</c:v>
                </c:pt>
                <c:pt idx="3199">
                  <c:v>5.13766884641712</c:v>
                </c:pt>
                <c:pt idx="3200">
                  <c:v>5.21348757775411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6.21719851106778</c:v>
                </c:pt>
                <c:pt idx="3209">
                  <c:v>6.32048775208842</c:v>
                </c:pt>
                <c:pt idx="3210">
                  <c:v>6.41861886793753</c:v>
                </c:pt>
                <c:pt idx="3211">
                  <c:v>6.60481512619385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7.91211692541698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7.63351027834079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6.01312675737924</c:v>
                </c:pt>
                <c:pt idx="3230">
                  <c:v>5.68771013693435</c:v>
                </c:pt>
                <c:pt idx="3231">
                  <c:v>5.41835328070489</c:v>
                </c:pt>
                <c:pt idx="3232">
                  <c:v>5.18145657651846</c:v>
                </c:pt>
                <c:pt idx="3233">
                  <c:v>4.9675078356119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4.30799806242909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3.83464198579675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3.43755219181682</c:v>
                </c:pt>
                <c:pt idx="3249">
                  <c:v>3.37155630335182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3.15631619301392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2.83591672914682</c:v>
                </c:pt>
                <c:pt idx="3260">
                  <c:v>2.80304981437572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2.46256160440884</c:v>
                </c:pt>
                <c:pt idx="3275">
                  <c:v>2.44944099148799</c:v>
                </c:pt>
                <c:pt idx="3276">
                  <c:v>2.43661568721479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2.32665250082409</c:v>
                </c:pt>
                <c:pt idx="3283">
                  <c:v>2.30611820373825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2.45261552676946</c:v>
                </c:pt>
                <c:pt idx="3320">
                  <c:v>2.50544068320562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2.87103030340324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2.90590942909838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3.05142807566887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2.93146353206958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2.84286845936088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2.5364334845145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2.49802540023464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2.49295619901136</c:v>
                </c:pt>
                <c:pt idx="3413">
                  <c:v>2.49692987703897</c:v>
                </c:pt>
                <c:pt idx="3414">
                  <c:v>2.49183890006925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2.53191940326473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2.55594795934406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2.69064463367958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2.55485209600464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2.54227533403871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2.41246160419837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2.35195561891816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2.06985869979911</c:v>
                </c:pt>
                <c:pt idx="3484">
                  <c:v>2.05269713976545</c:v>
                </c:pt>
                <c:pt idx="3485">
                  <c:v>2.03200113475349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1.82557481727914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084216"/>
        <c:axId val="-2105339208"/>
      </c:lineChart>
      <c:catAx>
        <c:axId val="-21230842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339208"/>
        <c:crosses val="autoZero"/>
        <c:auto val="1"/>
        <c:lblAlgn val="ctr"/>
        <c:lblOffset val="100"/>
        <c:noMultiLvlLbl val="0"/>
      </c:catAx>
      <c:valAx>
        <c:axId val="-2105339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3084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2" y="2318861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542778" y="279884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70" y="4502760"/>
            <a:ext cx="5217275" cy="392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288" y="6008527"/>
            <a:ext cx="2587030" cy="849473"/>
          </a:xfrm>
          <a:prstGeom prst="rect">
            <a:avLst/>
          </a:prstGeom>
        </p:spPr>
      </p:pic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68" y="3952201"/>
            <a:ext cx="470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(100s) VAFs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60636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509</Words>
  <Application>Microsoft Macintosh PowerPoint</Application>
  <PresentationFormat>On-screen Show (4:3)</PresentationFormat>
  <Paragraphs>153</Paragraphs>
  <Slides>14</Slides>
  <Notes>2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Modeling Clonal Evolution and the effect of fitness mutations</vt:lpstr>
      <vt:lpstr>Hitchhiking prevalence </vt:lpstr>
      <vt:lpstr>Hitchhiking prevalence </vt:lpstr>
      <vt:lpstr>Hitchhiking prevalence </vt:lpstr>
      <vt:lpstr>High Accuracy in Identifying Drivers using simulation data:</vt:lpstr>
      <vt:lpstr>Identifying selection signal in 110 pcawg cancers</vt:lpstr>
      <vt:lpstr>Identifying selection signal in 110 pcawg cancers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45</cp:revision>
  <cp:lastPrinted>2017-04-25T10:51:10Z</cp:lastPrinted>
  <dcterms:created xsi:type="dcterms:W3CDTF">2017-04-24T20:03:33Z</dcterms:created>
  <dcterms:modified xsi:type="dcterms:W3CDTF">2017-05-12T21:20:40Z</dcterms:modified>
</cp:coreProperties>
</file>