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3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2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7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4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1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6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96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1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2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9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CAF9E-2432-0546-A24A-7D89C8351614}" type="datetimeFigureOut">
              <a:rPr lang="en-US" smtClean="0"/>
              <a:t>5/2/17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456B-A93B-884D-8A7E-1D6F120A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454" y="1511614"/>
            <a:ext cx="6400800" cy="32237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ezgif.com-video-to-gi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6589" y="0"/>
            <a:ext cx="10657199" cy="7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6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0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</vt:lpstr>
    </vt:vector>
  </TitlesOfParts>
  <Company>Yale University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</dc:title>
  <dc:creator>Lilly  Reich </dc:creator>
  <cp:lastModifiedBy>Lilly  Reich </cp:lastModifiedBy>
  <cp:revision>4</cp:revision>
  <dcterms:created xsi:type="dcterms:W3CDTF">2017-05-02T16:06:29Z</dcterms:created>
  <dcterms:modified xsi:type="dcterms:W3CDTF">2017-05-02T19:12:45Z</dcterms:modified>
</cp:coreProperties>
</file>